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3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34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35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48.xml" ContentType="application/vnd.openxmlformats-officedocument.presentationml.tags+xml"/>
  <Override PartName="/ppt/notesSlides/notesSlide52.xml" ContentType="application/vnd.openxmlformats-officedocument.presentationml.notesSlide+xml"/>
  <Override PartName="/ppt/tags/tag49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55.xml" ContentType="application/vnd.openxmlformats-officedocument.presentationml.notesSlide+xml"/>
  <Override PartName="/ppt/tags/tag52.xml" ContentType="application/vnd.openxmlformats-officedocument.presentationml.tags+xml"/>
  <Override PartName="/ppt/notesSlides/notesSlide56.xml" ContentType="application/vnd.openxmlformats-officedocument.presentationml.notesSlide+xml"/>
  <Override PartName="/ppt/tags/tag53.xml" ContentType="application/vnd.openxmlformats-officedocument.presentationml.tags+xml"/>
  <Override PartName="/ppt/notesSlides/notesSlide57.xml" ContentType="application/vnd.openxmlformats-officedocument.presentationml.notesSlide+xml"/>
  <Override PartName="/ppt/tags/tag54.xml" ContentType="application/vnd.openxmlformats-officedocument.presentationml.tags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65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66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69.xml" ContentType="application/vnd.openxmlformats-officedocument.presentationml.notesSlide+xml"/>
  <Override PartName="/ppt/tags/tag65.xml" ContentType="application/vnd.openxmlformats-officedocument.presentationml.tags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15"/>
  </p:notesMasterIdLst>
  <p:sldIdLst>
    <p:sldId id="256" r:id="rId2"/>
    <p:sldId id="333" r:id="rId3"/>
    <p:sldId id="533" r:id="rId4"/>
    <p:sldId id="597" r:id="rId5"/>
    <p:sldId id="258" r:id="rId6"/>
    <p:sldId id="259" r:id="rId7"/>
    <p:sldId id="260" r:id="rId8"/>
    <p:sldId id="589" r:id="rId9"/>
    <p:sldId id="598" r:id="rId10"/>
    <p:sldId id="560" r:id="rId11"/>
    <p:sldId id="561" r:id="rId12"/>
    <p:sldId id="562" r:id="rId13"/>
    <p:sldId id="563" r:id="rId14"/>
    <p:sldId id="564" r:id="rId15"/>
    <p:sldId id="565" r:id="rId16"/>
    <p:sldId id="590" r:id="rId17"/>
    <p:sldId id="566" r:id="rId18"/>
    <p:sldId id="599" r:id="rId19"/>
    <p:sldId id="600" r:id="rId20"/>
    <p:sldId id="607" r:id="rId21"/>
    <p:sldId id="270" r:id="rId22"/>
    <p:sldId id="608" r:id="rId23"/>
    <p:sldId id="604" r:id="rId24"/>
    <p:sldId id="603" r:id="rId25"/>
    <p:sldId id="602" r:id="rId26"/>
    <p:sldId id="609" r:id="rId27"/>
    <p:sldId id="610" r:id="rId28"/>
    <p:sldId id="606" r:id="rId29"/>
    <p:sldId id="611" r:id="rId30"/>
    <p:sldId id="612" r:id="rId31"/>
    <p:sldId id="567" r:id="rId32"/>
    <p:sldId id="568" r:id="rId33"/>
    <p:sldId id="613" r:id="rId34"/>
    <p:sldId id="618" r:id="rId35"/>
    <p:sldId id="614" r:id="rId36"/>
    <p:sldId id="615" r:id="rId37"/>
    <p:sldId id="616" r:id="rId38"/>
    <p:sldId id="617" r:id="rId39"/>
    <p:sldId id="569" r:id="rId40"/>
    <p:sldId id="619" r:id="rId41"/>
    <p:sldId id="620" r:id="rId42"/>
    <p:sldId id="621" r:id="rId43"/>
    <p:sldId id="622" r:id="rId44"/>
    <p:sldId id="624" r:id="rId45"/>
    <p:sldId id="625" r:id="rId46"/>
    <p:sldId id="626" r:id="rId47"/>
    <p:sldId id="591" r:id="rId48"/>
    <p:sldId id="627" r:id="rId49"/>
    <p:sldId id="628" r:id="rId50"/>
    <p:sldId id="629" r:id="rId51"/>
    <p:sldId id="630" r:id="rId52"/>
    <p:sldId id="571" r:id="rId53"/>
    <p:sldId id="631" r:id="rId54"/>
    <p:sldId id="632" r:id="rId55"/>
    <p:sldId id="633" r:id="rId56"/>
    <p:sldId id="278" r:id="rId57"/>
    <p:sldId id="639" r:id="rId58"/>
    <p:sldId id="634" r:id="rId59"/>
    <p:sldId id="635" r:id="rId60"/>
    <p:sldId id="636" r:id="rId61"/>
    <p:sldId id="637" r:id="rId62"/>
    <p:sldId id="638" r:id="rId63"/>
    <p:sldId id="640" r:id="rId64"/>
    <p:sldId id="641" r:id="rId65"/>
    <p:sldId id="592" r:id="rId66"/>
    <p:sldId id="574" r:id="rId67"/>
    <p:sldId id="642" r:id="rId68"/>
    <p:sldId id="644" r:id="rId69"/>
    <p:sldId id="643" r:id="rId70"/>
    <p:sldId id="645" r:id="rId71"/>
    <p:sldId id="286" r:id="rId72"/>
    <p:sldId id="646" r:id="rId73"/>
    <p:sldId id="647" r:id="rId74"/>
    <p:sldId id="648" r:id="rId75"/>
    <p:sldId id="649" r:id="rId76"/>
    <p:sldId id="593" r:id="rId77"/>
    <p:sldId id="650" r:id="rId78"/>
    <p:sldId id="651" r:id="rId79"/>
    <p:sldId id="577" r:id="rId80"/>
    <p:sldId id="652" r:id="rId81"/>
    <p:sldId id="653" r:id="rId82"/>
    <p:sldId id="654" r:id="rId83"/>
    <p:sldId id="655" r:id="rId84"/>
    <p:sldId id="656" r:id="rId85"/>
    <p:sldId id="657" r:id="rId86"/>
    <p:sldId id="658" r:id="rId87"/>
    <p:sldId id="594" r:id="rId88"/>
    <p:sldId id="580" r:id="rId89"/>
    <p:sldId id="659" r:id="rId90"/>
    <p:sldId id="661" r:id="rId91"/>
    <p:sldId id="660" r:id="rId92"/>
    <p:sldId id="300" r:id="rId93"/>
    <p:sldId id="662" r:id="rId94"/>
    <p:sldId id="663" r:id="rId95"/>
    <p:sldId id="301" r:id="rId96"/>
    <p:sldId id="595" r:id="rId97"/>
    <p:sldId id="664" r:id="rId98"/>
    <p:sldId id="665" r:id="rId99"/>
    <p:sldId id="303" r:id="rId100"/>
    <p:sldId id="531" r:id="rId101"/>
    <p:sldId id="572" r:id="rId102"/>
    <p:sldId id="573" r:id="rId103"/>
    <p:sldId id="282" r:id="rId104"/>
    <p:sldId id="283" r:id="rId105"/>
    <p:sldId id="576" r:id="rId106"/>
    <p:sldId id="289" r:id="rId107"/>
    <p:sldId id="290" r:id="rId108"/>
    <p:sldId id="291" r:id="rId109"/>
    <p:sldId id="596" r:id="rId110"/>
    <p:sldId id="305" r:id="rId111"/>
    <p:sldId id="581" r:id="rId112"/>
    <p:sldId id="582" r:id="rId113"/>
    <p:sldId id="583" r:id="rId114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C7C6"/>
    <a:srgbClr val="F79546"/>
    <a:srgbClr val="4F81BC"/>
    <a:srgbClr val="EFD3D2"/>
    <a:srgbClr val="F0D9C5"/>
    <a:srgbClr val="C5DDE4"/>
    <a:srgbClr val="FFFFFF"/>
    <a:srgbClr val="D3DFEE"/>
    <a:srgbClr val="F0D8C4"/>
    <a:srgbClr val="DFD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67310" autoAdjust="0"/>
  </p:normalViewPr>
  <p:slideViewPr>
    <p:cSldViewPr>
      <p:cViewPr varScale="1">
        <p:scale>
          <a:sx n="86" d="100"/>
          <a:sy n="86" d="100"/>
        </p:scale>
        <p:origin x="1128" y="184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CA3C9-63C3-4937-8F97-8B5E9AF263A5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4D5EF-AC44-44B5-AC20-69CA3E1AB2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229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$\Delta A = (\bar{A} - A) \</a:t>
            </a:r>
            <a:r>
              <a:rPr lang="en-US" altLang="zh-CN" dirty="0" err="1"/>
              <a:t>odot</a:t>
            </a:r>
            <a:r>
              <a:rPr lang="en-US" altLang="zh-CN" dirty="0"/>
              <a:t> S$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712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$\Delta A = (\bar{A} - A) \</a:t>
            </a:r>
            <a:r>
              <a:rPr lang="en-US" altLang="zh-CN" dirty="0" err="1"/>
              <a:t>odot</a:t>
            </a:r>
            <a:r>
              <a:rPr lang="en-US" altLang="zh-CN" dirty="0"/>
              <a:t> S$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441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$\Delta A = (\bar{A} - A) \</a:t>
            </a:r>
            <a:r>
              <a:rPr lang="en-US" altLang="zh-CN" dirty="0" err="1"/>
              <a:t>odot</a:t>
            </a:r>
            <a:r>
              <a:rPr lang="en-US" altLang="zh-CN" dirty="0"/>
              <a:t> S$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250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$\Delta A = (\bar{A} - A) \</a:t>
            </a:r>
            <a:r>
              <a:rPr lang="en-US" altLang="zh-CN" dirty="0" err="1"/>
              <a:t>odot</a:t>
            </a:r>
            <a:r>
              <a:rPr lang="en-US" altLang="zh-CN" dirty="0"/>
              <a:t> S$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795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$\Delta A = (\bar{A} - A) \</a:t>
            </a:r>
            <a:r>
              <a:rPr lang="en-US" altLang="zh-CN" dirty="0" err="1"/>
              <a:t>odot</a:t>
            </a:r>
            <a:r>
              <a:rPr lang="en-US" altLang="zh-CN" dirty="0"/>
              <a:t> S$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$L(V_{at}) = \sum_{v \in V_{at}} l(v)$</a:t>
            </a:r>
          </a:p>
          <a:p>
            <a:endParaRPr lang="en-US" altLang="zh-CN" dirty="0"/>
          </a:p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z[</a:t>
            </a:r>
            <a:r>
              <a:rPr lang="en-US" altLang="zh-CN" dirty="0" err="1"/>
              <a:t>y_i</a:t>
            </a:r>
            <a:r>
              <a:rPr lang="en-US" altLang="zh-CN" dirty="0"/>
              <a:t>] -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z[c]$</a:t>
            </a:r>
          </a:p>
          <a:p>
            <a:endParaRPr lang="en-US" altLang="zh-CN" dirty="0"/>
          </a:p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max \{ z[</a:t>
            </a:r>
            <a:r>
              <a:rPr lang="en-US" altLang="zh-CN" dirty="0" err="1"/>
              <a:t>y_i</a:t>
            </a:r>
            <a:r>
              <a:rPr lang="en-US" altLang="zh-CN" dirty="0"/>
              <a:t>] -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z[c], -k\}$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317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$\Delta A = (\bar{A} - A) \</a:t>
            </a:r>
            <a:r>
              <a:rPr lang="en-US" altLang="zh-CN" dirty="0" err="1"/>
              <a:t>odot</a:t>
            </a:r>
            <a:r>
              <a:rPr lang="en-US" altLang="zh-CN" dirty="0"/>
              <a:t> S$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$L(V_{at}) = \sum_{v \in V_{at}} l(v)$</a:t>
            </a:r>
          </a:p>
          <a:p>
            <a:endParaRPr lang="en-US" altLang="zh-CN" dirty="0"/>
          </a:p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z[</a:t>
            </a:r>
            <a:r>
              <a:rPr lang="en-US" altLang="zh-CN" dirty="0" err="1"/>
              <a:t>y_i</a:t>
            </a:r>
            <a:r>
              <a:rPr lang="en-US" altLang="zh-CN" dirty="0"/>
              <a:t>] -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z[c]$</a:t>
            </a:r>
          </a:p>
          <a:p>
            <a:endParaRPr lang="en-US" altLang="zh-CN" dirty="0"/>
          </a:p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max \{ z[</a:t>
            </a:r>
            <a:r>
              <a:rPr lang="en-US" altLang="zh-CN" dirty="0" err="1"/>
              <a:t>y_i</a:t>
            </a:r>
            <a:r>
              <a:rPr lang="en-US" altLang="zh-CN" dirty="0"/>
              <a:t>] -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z[c], -k\}$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87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$\Delta A = (\bar{A} - A) \</a:t>
            </a:r>
            <a:r>
              <a:rPr lang="en-US" altLang="zh-CN" dirty="0" err="1"/>
              <a:t>odot</a:t>
            </a:r>
            <a:r>
              <a:rPr lang="en-US" altLang="zh-CN" dirty="0"/>
              <a:t> S$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$L(V_{at}) = \sum_{v \in V_{at}} l(v)$</a:t>
            </a:r>
          </a:p>
          <a:p>
            <a:endParaRPr lang="en-US" altLang="zh-CN" dirty="0"/>
          </a:p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z[</a:t>
            </a:r>
            <a:r>
              <a:rPr lang="en-US" altLang="zh-CN" dirty="0" err="1"/>
              <a:t>y_i</a:t>
            </a:r>
            <a:r>
              <a:rPr lang="en-US" altLang="zh-CN" dirty="0"/>
              <a:t>] -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z[c]$</a:t>
            </a:r>
          </a:p>
          <a:p>
            <a:endParaRPr lang="en-US" altLang="zh-CN" dirty="0"/>
          </a:p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max \{ z[</a:t>
            </a:r>
            <a:r>
              <a:rPr lang="en-US" altLang="zh-CN" dirty="0" err="1"/>
              <a:t>y_i</a:t>
            </a:r>
            <a:r>
              <a:rPr lang="en-US" altLang="zh-CN" dirty="0"/>
              <a:t>] -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z[c], -k\}$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948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$\Delta A = (\bar{A} - A) \</a:t>
            </a:r>
            <a:r>
              <a:rPr lang="en-US" altLang="zh-CN" dirty="0" err="1"/>
              <a:t>odot</a:t>
            </a:r>
            <a:r>
              <a:rPr lang="en-US" altLang="zh-CN" dirty="0"/>
              <a:t> S$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$L(V_{at}) = \sum_{v \in V_{at}} l(v)$</a:t>
            </a:r>
          </a:p>
          <a:p>
            <a:endParaRPr lang="en-US" altLang="zh-CN" dirty="0"/>
          </a:p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z[</a:t>
            </a:r>
            <a:r>
              <a:rPr lang="en-US" altLang="zh-CN" dirty="0" err="1"/>
              <a:t>y_i</a:t>
            </a:r>
            <a:r>
              <a:rPr lang="en-US" altLang="zh-CN" dirty="0"/>
              <a:t>] -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z[c]$</a:t>
            </a:r>
          </a:p>
          <a:p>
            <a:endParaRPr lang="en-US" altLang="zh-CN" dirty="0"/>
          </a:p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max \{ z[</a:t>
            </a:r>
            <a:r>
              <a:rPr lang="en-US" altLang="zh-CN" dirty="0" err="1"/>
              <a:t>y_i</a:t>
            </a:r>
            <a:r>
              <a:rPr lang="en-US" altLang="zh-CN" dirty="0"/>
              <a:t>] -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z[c], -k\}$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417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$\Delta A = (\bar{A} - A) \</a:t>
            </a:r>
            <a:r>
              <a:rPr lang="en-US" altLang="zh-CN" dirty="0" err="1"/>
              <a:t>odot</a:t>
            </a:r>
            <a:r>
              <a:rPr lang="en-US" altLang="zh-CN" dirty="0"/>
              <a:t> S$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$L(V_{at}) = \sum_{v \in V_{at}} l(v)$</a:t>
            </a:r>
          </a:p>
          <a:p>
            <a:endParaRPr lang="en-US" altLang="zh-CN" dirty="0"/>
          </a:p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z[</a:t>
            </a:r>
            <a:r>
              <a:rPr lang="en-US" altLang="zh-CN" dirty="0" err="1"/>
              <a:t>y_i</a:t>
            </a:r>
            <a:r>
              <a:rPr lang="en-US" altLang="zh-CN" dirty="0"/>
              <a:t>] -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z[c]$</a:t>
            </a:r>
          </a:p>
          <a:p>
            <a:endParaRPr lang="en-US" altLang="zh-CN" dirty="0"/>
          </a:p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max \{ z[</a:t>
            </a:r>
            <a:r>
              <a:rPr lang="en-US" altLang="zh-CN" dirty="0" err="1"/>
              <a:t>y_i</a:t>
            </a:r>
            <a:r>
              <a:rPr lang="en-US" altLang="zh-CN" dirty="0"/>
              <a:t>] -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z[c], -k\}$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315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$\Delta A = (\bar{A} - A) \</a:t>
            </a:r>
            <a:r>
              <a:rPr lang="en-US" altLang="zh-CN" dirty="0" err="1"/>
              <a:t>odot</a:t>
            </a:r>
            <a:r>
              <a:rPr lang="en-US" altLang="zh-CN" dirty="0"/>
              <a:t> S$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$L(V_{at}) = \sum_{v \in V_{at}} l(v)$</a:t>
            </a:r>
          </a:p>
          <a:p>
            <a:endParaRPr lang="en-US" altLang="zh-CN" dirty="0"/>
          </a:p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z[</a:t>
            </a:r>
            <a:r>
              <a:rPr lang="en-US" altLang="zh-CN" dirty="0" err="1"/>
              <a:t>y_i</a:t>
            </a:r>
            <a:r>
              <a:rPr lang="en-US" altLang="zh-CN" dirty="0"/>
              <a:t>] -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z[c]$</a:t>
            </a:r>
          </a:p>
          <a:p>
            <a:endParaRPr lang="en-US" altLang="zh-CN" dirty="0"/>
          </a:p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max \{ z[</a:t>
            </a:r>
            <a:r>
              <a:rPr lang="en-US" altLang="zh-CN" dirty="0" err="1"/>
              <a:t>y_i</a:t>
            </a:r>
            <a:r>
              <a:rPr lang="en-US" altLang="zh-CN" dirty="0"/>
              <a:t>] -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z[c], -k\}$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08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29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$\Delta A = (\bar{A} - A) \</a:t>
            </a:r>
            <a:r>
              <a:rPr lang="en-US" altLang="zh-CN" dirty="0" err="1"/>
              <a:t>odot</a:t>
            </a:r>
            <a:r>
              <a:rPr lang="en-US" altLang="zh-CN" dirty="0"/>
              <a:t> S$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$L(V_{at}) = \sum_{v \in V_{at}} l(v)$</a:t>
            </a:r>
          </a:p>
          <a:p>
            <a:endParaRPr lang="en-US" altLang="zh-CN" dirty="0"/>
          </a:p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z[</a:t>
            </a:r>
            <a:r>
              <a:rPr lang="en-US" altLang="zh-CN" dirty="0" err="1"/>
              <a:t>y_i</a:t>
            </a:r>
            <a:r>
              <a:rPr lang="en-US" altLang="zh-CN" dirty="0"/>
              <a:t>] -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z[c]$</a:t>
            </a:r>
          </a:p>
          <a:p>
            <a:endParaRPr lang="en-US" altLang="zh-CN" dirty="0"/>
          </a:p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max \{ z[</a:t>
            </a:r>
            <a:r>
              <a:rPr lang="en-US" altLang="zh-CN" dirty="0" err="1"/>
              <a:t>y_i</a:t>
            </a:r>
            <a:r>
              <a:rPr lang="en-US" altLang="zh-CN" dirty="0"/>
              <a:t>] -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z[c], -k\}$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805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$\Delta A = (\bar{A} - A) \</a:t>
            </a:r>
            <a:r>
              <a:rPr lang="en-US" altLang="zh-CN" dirty="0" err="1"/>
              <a:t>odot</a:t>
            </a:r>
            <a:r>
              <a:rPr lang="en-US" altLang="zh-CN" dirty="0"/>
              <a:t> S$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$L(V_{at}) = \sum_{v \in V_{at}} l(v)$</a:t>
            </a:r>
          </a:p>
          <a:p>
            <a:endParaRPr lang="en-US" altLang="zh-CN" dirty="0"/>
          </a:p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z[</a:t>
            </a:r>
            <a:r>
              <a:rPr lang="en-US" altLang="zh-CN" dirty="0" err="1"/>
              <a:t>y_i</a:t>
            </a:r>
            <a:r>
              <a:rPr lang="en-US" altLang="zh-CN" dirty="0"/>
              <a:t>] -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z[c]$</a:t>
            </a:r>
          </a:p>
          <a:p>
            <a:endParaRPr lang="en-US" altLang="zh-CN" dirty="0"/>
          </a:p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max \{ z[</a:t>
            </a:r>
            <a:r>
              <a:rPr lang="en-US" altLang="zh-CN" dirty="0" err="1"/>
              <a:t>y_i</a:t>
            </a:r>
            <a:r>
              <a:rPr lang="en-US" altLang="zh-CN" dirty="0"/>
              <a:t>] -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z[c], -k\}$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991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$\Delta A = (\bar{A} - A) \</a:t>
            </a:r>
            <a:r>
              <a:rPr lang="en-US" altLang="zh-CN" dirty="0" err="1"/>
              <a:t>odot</a:t>
            </a:r>
            <a:r>
              <a:rPr lang="en-US" altLang="zh-CN" dirty="0"/>
              <a:t> S$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$L(V_{at}) = \sum_{v \in V_{at}} l(v)$</a:t>
            </a:r>
          </a:p>
          <a:p>
            <a:endParaRPr lang="en-US" altLang="zh-CN" dirty="0"/>
          </a:p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z[</a:t>
            </a:r>
            <a:r>
              <a:rPr lang="en-US" altLang="zh-CN" dirty="0" err="1"/>
              <a:t>y_i</a:t>
            </a:r>
            <a:r>
              <a:rPr lang="en-US" altLang="zh-CN" dirty="0"/>
              <a:t>] -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z[c]$</a:t>
            </a:r>
          </a:p>
          <a:p>
            <a:endParaRPr lang="en-US" altLang="zh-CN" dirty="0"/>
          </a:p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max \{ z[</a:t>
            </a:r>
            <a:r>
              <a:rPr lang="en-US" altLang="zh-CN" dirty="0" err="1"/>
              <a:t>y_i</a:t>
            </a:r>
            <a:r>
              <a:rPr lang="en-US" altLang="zh-CN" dirty="0"/>
              <a:t>] -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z[c], -k\}$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382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$\frac {\partial l(</a:t>
            </a:r>
            <a:r>
              <a:rPr lang="en-US" altLang="zh-CN" dirty="0" err="1"/>
              <a:t>v_i</a:t>
            </a:r>
            <a:r>
              <a:rPr lang="en-US" altLang="zh-CN" dirty="0"/>
              <a:t>)} {\partial A[</a:t>
            </a:r>
            <a:r>
              <a:rPr lang="en-US" altLang="zh-CN" dirty="0" err="1"/>
              <a:t>i</a:t>
            </a:r>
            <a:r>
              <a:rPr lang="en-US" altLang="zh-CN" dirty="0"/>
              <a:t>, j]}$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62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$\frac {\partial l(</a:t>
            </a:r>
            <a:r>
              <a:rPr lang="en-US" altLang="zh-CN" dirty="0" err="1"/>
              <a:t>v_i</a:t>
            </a:r>
            <a:r>
              <a:rPr lang="en-US" altLang="zh-CN" dirty="0"/>
              <a:t>)} {\partial A[</a:t>
            </a:r>
            <a:r>
              <a:rPr lang="en-US" altLang="zh-CN" dirty="0" err="1"/>
              <a:t>i</a:t>
            </a:r>
            <a:r>
              <a:rPr lang="en-US" altLang="zh-CN" dirty="0"/>
              <a:t>, j]}$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778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$\frac {\partial l(</a:t>
            </a:r>
            <a:r>
              <a:rPr lang="en-US" altLang="zh-CN" dirty="0" err="1"/>
              <a:t>v_i</a:t>
            </a:r>
            <a:r>
              <a:rPr lang="en-US" altLang="zh-CN" dirty="0"/>
              <a:t>)} {\partial A[</a:t>
            </a:r>
            <a:r>
              <a:rPr lang="en-US" altLang="zh-CN" dirty="0" err="1"/>
              <a:t>i</a:t>
            </a:r>
            <a:r>
              <a:rPr lang="en-US" altLang="zh-CN" dirty="0"/>
              <a:t>, j]}$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263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$\frac {\partial l(</a:t>
            </a:r>
            <a:r>
              <a:rPr lang="en-US" altLang="zh-CN" dirty="0" err="1"/>
              <a:t>v_i</a:t>
            </a:r>
            <a:r>
              <a:rPr lang="en-US" altLang="zh-CN" dirty="0"/>
              <a:t>)} {\partial A[</a:t>
            </a:r>
            <a:r>
              <a:rPr lang="en-US" altLang="zh-CN" dirty="0" err="1"/>
              <a:t>i</a:t>
            </a:r>
            <a:r>
              <a:rPr lang="en-US" altLang="zh-CN" dirty="0"/>
              <a:t>, j]}$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377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$\frac {\partial l(</a:t>
            </a:r>
            <a:r>
              <a:rPr lang="en-US" altLang="zh-CN" dirty="0" err="1"/>
              <a:t>v_i</a:t>
            </a:r>
            <a:r>
              <a:rPr lang="en-US" altLang="zh-CN" dirty="0"/>
              <a:t>)} {\partial A[</a:t>
            </a:r>
            <a:r>
              <a:rPr lang="en-US" altLang="zh-CN" dirty="0" err="1"/>
              <a:t>i</a:t>
            </a:r>
            <a:r>
              <a:rPr lang="en-US" altLang="zh-CN" dirty="0"/>
              <a:t>, j]}$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286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$\frac {\partial l(</a:t>
            </a:r>
            <a:r>
              <a:rPr lang="en-US" altLang="zh-CN" dirty="0" err="1"/>
              <a:t>v_i</a:t>
            </a:r>
            <a:r>
              <a:rPr lang="en-US" altLang="zh-CN" dirty="0"/>
              <a:t>)} {\partial A[</a:t>
            </a:r>
            <a:r>
              <a:rPr lang="en-US" altLang="zh-CN" dirty="0" err="1"/>
              <a:t>i</a:t>
            </a:r>
            <a:r>
              <a:rPr lang="en-US" altLang="zh-CN" dirty="0"/>
              <a:t>, j]}$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023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$\frac {\partial l(</a:t>
            </a:r>
            <a:r>
              <a:rPr lang="en-US" altLang="zh-CN" dirty="0" err="1"/>
              <a:t>v_i</a:t>
            </a:r>
            <a:r>
              <a:rPr lang="en-US" altLang="zh-CN" dirty="0"/>
              <a:t>)} {\partial A[</a:t>
            </a:r>
            <a:r>
              <a:rPr lang="en-US" altLang="zh-CN" dirty="0" err="1"/>
              <a:t>i</a:t>
            </a:r>
            <a:r>
              <a:rPr lang="en-US" altLang="zh-CN" dirty="0"/>
              <a:t>, j]}$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82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676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$\frac {\partial l(</a:t>
            </a:r>
            <a:r>
              <a:rPr lang="en-US" altLang="zh-CN" dirty="0" err="1"/>
              <a:t>v_i</a:t>
            </a:r>
            <a:r>
              <a:rPr lang="en-US" altLang="zh-CN" dirty="0"/>
              <a:t>)} {\partial A[</a:t>
            </a:r>
            <a:r>
              <a:rPr lang="en-US" altLang="zh-CN" dirty="0" err="1"/>
              <a:t>i</a:t>
            </a:r>
            <a:r>
              <a:rPr lang="en-US" altLang="zh-CN" dirty="0"/>
              <a:t>, j]}$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235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$\frac {\partial l(</a:t>
            </a:r>
            <a:r>
              <a:rPr lang="en-US" altLang="zh-CN" dirty="0" err="1"/>
              <a:t>v_i</a:t>
            </a:r>
            <a:r>
              <a:rPr lang="en-US" altLang="zh-CN" dirty="0"/>
              <a:t>)} {\partial A[</a:t>
            </a:r>
            <a:r>
              <a:rPr lang="en-US" altLang="zh-CN" dirty="0" err="1"/>
              <a:t>i</a:t>
            </a:r>
            <a:r>
              <a:rPr lang="en-US" altLang="zh-CN" dirty="0"/>
              <a:t>, j]}$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4428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$\frac {\partial l(</a:t>
            </a:r>
            <a:r>
              <a:rPr lang="en-US" altLang="zh-CN" dirty="0" err="1"/>
              <a:t>v_i</a:t>
            </a:r>
            <a:r>
              <a:rPr lang="en-US" altLang="zh-CN" dirty="0"/>
              <a:t>)} {\partial A[</a:t>
            </a:r>
            <a:r>
              <a:rPr lang="en-US" altLang="zh-CN" dirty="0" err="1"/>
              <a:t>i</a:t>
            </a:r>
            <a:r>
              <a:rPr lang="en-US" altLang="zh-CN" dirty="0"/>
              <a:t>, j]}$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3175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$\frac {\partial l(</a:t>
            </a:r>
            <a:r>
              <a:rPr lang="en-US" altLang="zh-CN" dirty="0" err="1"/>
              <a:t>v_i</a:t>
            </a:r>
            <a:r>
              <a:rPr lang="en-US" altLang="zh-CN" dirty="0"/>
              <a:t>)} {\partial A[</a:t>
            </a:r>
            <a:r>
              <a:rPr lang="en-US" altLang="zh-CN" dirty="0" err="1"/>
              <a:t>i</a:t>
            </a:r>
            <a:r>
              <a:rPr lang="en-US" altLang="zh-CN" dirty="0"/>
              <a:t>, j]}$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9221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$\frac {\partial l(</a:t>
            </a:r>
            <a:r>
              <a:rPr lang="en-US" altLang="zh-CN" dirty="0" err="1"/>
              <a:t>v_i</a:t>
            </a:r>
            <a:r>
              <a:rPr lang="en-US" altLang="zh-CN" dirty="0"/>
              <a:t>)} {\partial A[</a:t>
            </a:r>
            <a:r>
              <a:rPr lang="en-US" altLang="zh-CN" dirty="0" err="1"/>
              <a:t>i</a:t>
            </a:r>
            <a:r>
              <a:rPr lang="en-US" altLang="zh-CN" dirty="0"/>
              <a:t>, j]}$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073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$\frac {\partial l(</a:t>
            </a:r>
            <a:r>
              <a:rPr lang="en-US" altLang="zh-CN" dirty="0" err="1"/>
              <a:t>v_i</a:t>
            </a:r>
            <a:r>
              <a:rPr lang="en-US" altLang="zh-CN" dirty="0"/>
              <a:t>)} {\partial A[</a:t>
            </a:r>
            <a:r>
              <a:rPr lang="en-US" altLang="zh-CN" dirty="0" err="1"/>
              <a:t>i</a:t>
            </a:r>
            <a:r>
              <a:rPr lang="en-US" altLang="zh-CN" dirty="0"/>
              <a:t>, j]}$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8681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$\frac {\partial l(</a:t>
            </a:r>
            <a:r>
              <a:rPr lang="en-US" altLang="zh-CN" dirty="0" err="1"/>
              <a:t>v_i</a:t>
            </a:r>
            <a:r>
              <a:rPr lang="en-US" altLang="zh-CN" dirty="0"/>
              <a:t>)} {\partial A[</a:t>
            </a:r>
            <a:r>
              <a:rPr lang="en-US" altLang="zh-CN" dirty="0" err="1"/>
              <a:t>i</a:t>
            </a:r>
            <a:r>
              <a:rPr lang="en-US" altLang="zh-CN" dirty="0"/>
              <a:t>, j]}$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4645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4600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lVert</a:t>
            </a:r>
            <a:r>
              <a:rPr lang="en-US" altLang="zh-CN" dirty="0"/>
              <a:t> A^\prime – A \rVert_0 + \</a:t>
            </a:r>
            <a:r>
              <a:rPr lang="en-US" altLang="zh-CN" dirty="0" err="1"/>
              <a:t>lVert</a:t>
            </a:r>
            <a:r>
              <a:rPr lang="en-US" altLang="zh-CN" dirty="0"/>
              <a:t> F^\prime – F \rVert_0 \le \Delta $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5988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lVert</a:t>
            </a:r>
            <a:r>
              <a:rPr lang="en-US" altLang="zh-CN" dirty="0"/>
              <a:t> A^\prime – A \rVert_0 + \</a:t>
            </a:r>
            <a:r>
              <a:rPr lang="en-US" altLang="zh-CN" dirty="0" err="1"/>
              <a:t>lVert</a:t>
            </a:r>
            <a:r>
              <a:rPr lang="en-US" altLang="zh-CN" dirty="0"/>
              <a:t> F^\prime – F \rVert_0 \le \Delta $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542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$\epsilon$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3235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lVert</a:t>
            </a:r>
            <a:r>
              <a:rPr lang="en-US" altLang="zh-CN" dirty="0"/>
              <a:t> A^\prime – A \rVert_0 + \</a:t>
            </a:r>
            <a:r>
              <a:rPr lang="en-US" altLang="zh-CN" dirty="0" err="1"/>
              <a:t>lVert</a:t>
            </a:r>
            <a:r>
              <a:rPr lang="en-US" altLang="zh-CN" dirty="0"/>
              <a:t> F^\prime – F \rVert_0 \le \Delta $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5099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lVert</a:t>
            </a:r>
            <a:r>
              <a:rPr lang="en-US" altLang="zh-CN" dirty="0"/>
              <a:t> A^\prime – A \rVert_0 + \</a:t>
            </a:r>
            <a:r>
              <a:rPr lang="en-US" altLang="zh-CN" dirty="0" err="1"/>
              <a:t>lVert</a:t>
            </a:r>
            <a:r>
              <a:rPr lang="en-US" altLang="zh-CN" dirty="0"/>
              <a:t> F^\prime – F \rVert_0 \le \Delta $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385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 – z[</a:t>
            </a:r>
            <a:r>
              <a:rPr lang="en-US" altLang="zh-CN" dirty="0" err="1"/>
              <a:t>y_i</a:t>
            </a:r>
            <a:r>
              <a:rPr lang="en-US" altLang="zh-CN" dirty="0"/>
              <a:t>]$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7323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 – z[</a:t>
            </a:r>
            <a:r>
              <a:rPr lang="en-US" altLang="zh-CN" dirty="0" err="1"/>
              <a:t>y_i</a:t>
            </a:r>
            <a:r>
              <a:rPr lang="en-US" altLang="zh-CN" dirty="0"/>
              <a:t>]$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4848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 – z[</a:t>
            </a:r>
            <a:r>
              <a:rPr lang="en-US" altLang="zh-CN" dirty="0" err="1"/>
              <a:t>y_i</a:t>
            </a:r>
            <a:r>
              <a:rPr lang="en-US" altLang="zh-CN" dirty="0"/>
              <a:t>]$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1619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 – z[</a:t>
            </a:r>
            <a:r>
              <a:rPr lang="en-US" altLang="zh-CN" dirty="0" err="1"/>
              <a:t>y_i</a:t>
            </a:r>
            <a:r>
              <a:rPr lang="en-US" altLang="zh-CN" dirty="0"/>
              <a:t>]$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3492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 – z[</a:t>
            </a:r>
            <a:r>
              <a:rPr lang="en-US" altLang="zh-CN" dirty="0" err="1"/>
              <a:t>y_i</a:t>
            </a:r>
            <a:r>
              <a:rPr lang="en-US" altLang="zh-CN" dirty="0"/>
              <a:t>]$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6732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 – z[</a:t>
            </a:r>
            <a:r>
              <a:rPr lang="en-US" altLang="zh-CN" dirty="0" err="1"/>
              <a:t>y_i</a:t>
            </a:r>
            <a:r>
              <a:rPr lang="en-US" altLang="zh-CN" dirty="0"/>
              <a:t>]$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0608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$l(</a:t>
            </a:r>
            <a:r>
              <a:rPr lang="en-US" altLang="zh-CN" dirty="0" err="1"/>
              <a:t>v_i</a:t>
            </a:r>
            <a:r>
              <a:rPr lang="en-US" altLang="zh-CN" dirty="0"/>
              <a:t>) = \max_{c \ne </a:t>
            </a:r>
            <a:r>
              <a:rPr lang="en-US" altLang="zh-CN" dirty="0" err="1"/>
              <a:t>y_i</a:t>
            </a:r>
            <a:r>
              <a:rPr lang="en-US" altLang="zh-CN" dirty="0"/>
              <a:t>} z[c] – z[</a:t>
            </a:r>
            <a:r>
              <a:rPr lang="en-US" altLang="zh-CN" dirty="0" err="1"/>
              <a:t>y_i</a:t>
            </a:r>
            <a:r>
              <a:rPr lang="en-US" altLang="zh-CN" dirty="0"/>
              <a:t>]$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941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09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$\epsilon$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4502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$| (\</a:t>
            </a:r>
            <a:r>
              <a:rPr lang="en-US" altLang="zh-CN" dirty="0" err="1"/>
              <a:t>mathcal</a:t>
            </a:r>
            <a:r>
              <a:rPr lang="en-US" altLang="zh-CN" dirty="0"/>
              <a:t>{E} - \</a:t>
            </a:r>
            <a:r>
              <a:rPr lang="en-US" altLang="zh-CN" dirty="0" err="1"/>
              <a:t>mathcal</a:t>
            </a:r>
            <a:r>
              <a:rPr lang="en-US" altLang="zh-CN" dirty="0"/>
              <a:t>{E}^\prime) \cup (\</a:t>
            </a:r>
            <a:r>
              <a:rPr lang="en-US" altLang="zh-CN" dirty="0" err="1"/>
              <a:t>mathcal</a:t>
            </a:r>
            <a:r>
              <a:rPr lang="en-US" altLang="zh-CN" dirty="0"/>
              <a:t>{E}^\prime - \</a:t>
            </a:r>
            <a:r>
              <a:rPr lang="en-US" altLang="zh-CN" dirty="0" err="1"/>
              <a:t>mathcal</a:t>
            </a:r>
            <a:r>
              <a:rPr lang="en-US" altLang="zh-CN" dirty="0"/>
              <a:t>{E}) | \le \Delta$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511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$| (\</a:t>
            </a:r>
            <a:r>
              <a:rPr lang="en-US" altLang="zh-CN" dirty="0" err="1"/>
              <a:t>mathcal</a:t>
            </a:r>
            <a:r>
              <a:rPr lang="en-US" altLang="zh-CN" dirty="0"/>
              <a:t>{E} - \</a:t>
            </a:r>
            <a:r>
              <a:rPr lang="en-US" altLang="zh-CN" dirty="0" err="1"/>
              <a:t>mathcal</a:t>
            </a:r>
            <a:r>
              <a:rPr lang="en-US" altLang="zh-CN" dirty="0"/>
              <a:t>{E}^\prime) \cup (\</a:t>
            </a:r>
            <a:r>
              <a:rPr lang="en-US" altLang="zh-CN" dirty="0" err="1"/>
              <a:t>mathcal</a:t>
            </a:r>
            <a:r>
              <a:rPr lang="en-US" altLang="zh-CN" dirty="0"/>
              <a:t>{E}^\prime - \</a:t>
            </a:r>
            <a:r>
              <a:rPr lang="en-US" altLang="zh-CN" dirty="0" err="1"/>
              <a:t>mathcal</a:t>
            </a:r>
            <a:r>
              <a:rPr lang="en-US" altLang="zh-CN" dirty="0"/>
              <a:t>{E}) | \le \Delta$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0284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$| (\</a:t>
            </a:r>
            <a:r>
              <a:rPr lang="en-US" altLang="zh-CN" dirty="0" err="1"/>
              <a:t>mathcal</a:t>
            </a:r>
            <a:r>
              <a:rPr lang="en-US" altLang="zh-CN" dirty="0"/>
              <a:t>{E} - \</a:t>
            </a:r>
            <a:r>
              <a:rPr lang="en-US" altLang="zh-CN" dirty="0" err="1"/>
              <a:t>mathcal</a:t>
            </a:r>
            <a:r>
              <a:rPr lang="en-US" altLang="zh-CN" dirty="0"/>
              <a:t>{E}^\prime) \cup (\</a:t>
            </a:r>
            <a:r>
              <a:rPr lang="en-US" altLang="zh-CN" dirty="0" err="1"/>
              <a:t>mathcal</a:t>
            </a:r>
            <a:r>
              <a:rPr lang="en-US" altLang="zh-CN" dirty="0"/>
              <a:t>{E}^\prime - \</a:t>
            </a:r>
            <a:r>
              <a:rPr lang="en-US" altLang="zh-CN" dirty="0" err="1"/>
              <a:t>mathcal</a:t>
            </a:r>
            <a:r>
              <a:rPr lang="en-US" altLang="zh-CN" dirty="0"/>
              <a:t>{E}) | \le \Delta$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8461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$| (\</a:t>
            </a:r>
            <a:r>
              <a:rPr lang="en-US" altLang="zh-CN" dirty="0" err="1"/>
              <a:t>mathcal</a:t>
            </a:r>
            <a:r>
              <a:rPr lang="en-US" altLang="zh-CN" dirty="0"/>
              <a:t>{E} - \</a:t>
            </a:r>
            <a:r>
              <a:rPr lang="en-US" altLang="zh-CN" dirty="0" err="1"/>
              <a:t>mathcal</a:t>
            </a:r>
            <a:r>
              <a:rPr lang="en-US" altLang="zh-CN" dirty="0"/>
              <a:t>{E}^\prime) \cup (\</a:t>
            </a:r>
            <a:r>
              <a:rPr lang="en-US" altLang="zh-CN" dirty="0" err="1"/>
              <a:t>mathcal</a:t>
            </a:r>
            <a:r>
              <a:rPr lang="en-US" altLang="zh-CN" dirty="0"/>
              <a:t>{E}^\prime - \</a:t>
            </a:r>
            <a:r>
              <a:rPr lang="en-US" altLang="zh-CN" dirty="0" err="1"/>
              <a:t>mathcal</a:t>
            </a:r>
            <a:r>
              <a:rPr lang="en-US" altLang="zh-CN" dirty="0"/>
              <a:t>{E}) | \le \Delta$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2923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2354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$\min_{\Theta} \</a:t>
            </a:r>
            <a:r>
              <a:rPr lang="en-US" altLang="zh-CN" dirty="0" err="1"/>
              <a:t>mathcal</a:t>
            </a:r>
            <a:r>
              <a:rPr lang="en-US" altLang="zh-CN" dirty="0"/>
              <a:t>{L}_{train}$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 err="1"/>
              <a:t>r_i^g</a:t>
            </a:r>
            <a:r>
              <a:rPr lang="en-US" altLang="zh-CN" dirty="0"/>
              <a:t> = \</a:t>
            </a:r>
            <a:r>
              <a:rPr lang="en-US" altLang="zh-CN" dirty="0" err="1"/>
              <a:t>arg</a:t>
            </a:r>
            <a:r>
              <a:rPr lang="en-US" altLang="zh-CN" dirty="0"/>
              <a:t> \max_{</a:t>
            </a:r>
            <a:r>
              <a:rPr lang="en-US" altLang="zh-CN" dirty="0" err="1"/>
              <a:t>r_i</a:t>
            </a:r>
            <a:r>
              <a:rPr lang="en-US" altLang="zh-CN" dirty="0"/>
              <a:t>, \</a:t>
            </a:r>
            <a:r>
              <a:rPr lang="en-US" altLang="zh-CN" dirty="0" err="1"/>
              <a:t>lVert</a:t>
            </a:r>
            <a:r>
              <a:rPr lang="en-US" altLang="zh-CN" dirty="0"/>
              <a:t> </a:t>
            </a:r>
            <a:r>
              <a:rPr lang="en-US" altLang="zh-CN" dirty="0" err="1"/>
              <a:t>r_i</a:t>
            </a:r>
            <a:r>
              <a:rPr lang="en-US" altLang="zh-CN" dirty="0"/>
              <a:t> \</a:t>
            </a:r>
            <a:r>
              <a:rPr lang="en-US" altLang="zh-CN" dirty="0" err="1"/>
              <a:t>rVert</a:t>
            </a:r>
            <a:r>
              <a:rPr lang="en-US" altLang="zh-CN" dirty="0"/>
              <a:t> \le \epsilon} 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v_i</a:t>
            </a:r>
            <a:r>
              <a:rPr lang="en-US" altLang="zh-CN" dirty="0"/>
              <a:t>)} d(f_{GNN}(A, F \star </a:t>
            </a:r>
            <a:r>
              <a:rPr lang="en-US" altLang="zh-CN" dirty="0" err="1"/>
              <a:t>r_i</a:t>
            </a:r>
            <a:r>
              <a:rPr lang="en-US" altLang="zh-CN" dirty="0"/>
              <a:t>; \Theta)_{</a:t>
            </a:r>
            <a:r>
              <a:rPr lang="en-US" altLang="zh-CN" dirty="0" err="1"/>
              <a:t>i</a:t>
            </a:r>
            <a:r>
              <a:rPr lang="en-US" altLang="zh-CN" dirty="0"/>
              <a:t>,:}, f_{GNN} (A, F; \Theta)_{j, :} )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$\min_{\Theta}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{L}_{train}+ \beta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{V}}\sum_{j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)} d(f_{GNN}(A, F \star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r_i^g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; \Theta)_{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,:}, f_{GNN} (A, F; \Theta)_{j, :} 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 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8180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$\min_{\Theta} \</a:t>
            </a:r>
            <a:r>
              <a:rPr lang="en-US" altLang="zh-CN" dirty="0" err="1"/>
              <a:t>mathcal</a:t>
            </a:r>
            <a:r>
              <a:rPr lang="en-US" altLang="zh-CN" dirty="0"/>
              <a:t>{L}_{train}$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</a:p>
          <a:p>
            <a:r>
              <a:rPr lang="en-US" altLang="zh-CN" dirty="0" err="1"/>
              <a:t>r_i^g</a:t>
            </a:r>
            <a:r>
              <a:rPr lang="en-US" altLang="zh-CN" dirty="0"/>
              <a:t> = \</a:t>
            </a:r>
            <a:r>
              <a:rPr lang="en-US" altLang="zh-CN" dirty="0" err="1"/>
              <a:t>arg</a:t>
            </a:r>
            <a:r>
              <a:rPr lang="en-US" altLang="zh-CN" dirty="0"/>
              <a:t> \max_{</a:t>
            </a:r>
            <a:r>
              <a:rPr lang="en-US" altLang="zh-CN" dirty="0" err="1"/>
              <a:t>r_i</a:t>
            </a:r>
            <a:r>
              <a:rPr lang="en-US" altLang="zh-CN" dirty="0"/>
              <a:t>, \</a:t>
            </a:r>
            <a:r>
              <a:rPr lang="en-US" altLang="zh-CN" dirty="0" err="1"/>
              <a:t>lVert</a:t>
            </a:r>
            <a:r>
              <a:rPr lang="en-US" altLang="zh-CN" dirty="0"/>
              <a:t> </a:t>
            </a:r>
            <a:r>
              <a:rPr lang="en-US" altLang="zh-CN" dirty="0" err="1"/>
              <a:t>r_i</a:t>
            </a:r>
            <a:r>
              <a:rPr lang="en-US" altLang="zh-CN" dirty="0"/>
              <a:t> \</a:t>
            </a:r>
            <a:r>
              <a:rPr lang="en-US" altLang="zh-CN" dirty="0" err="1"/>
              <a:t>rVert</a:t>
            </a:r>
            <a:r>
              <a:rPr lang="en-US" altLang="zh-CN" dirty="0"/>
              <a:t> \le \epsilon} \sum_{j \in \</a:t>
            </a:r>
            <a:r>
              <a:rPr lang="en-US" altLang="zh-CN" dirty="0" err="1"/>
              <a:t>mathcal</a:t>
            </a:r>
            <a:r>
              <a:rPr lang="en-US" altLang="zh-CN" dirty="0"/>
              <a:t>{N}(</a:t>
            </a:r>
            <a:r>
              <a:rPr lang="en-US" altLang="zh-CN" dirty="0" err="1"/>
              <a:t>v_i</a:t>
            </a:r>
            <a:r>
              <a:rPr lang="en-US" altLang="zh-CN" dirty="0"/>
              <a:t>)} d(f_{GNN}(A, F \star </a:t>
            </a:r>
            <a:r>
              <a:rPr lang="en-US" altLang="zh-CN" dirty="0" err="1"/>
              <a:t>r_i</a:t>
            </a:r>
            <a:r>
              <a:rPr lang="en-US" altLang="zh-CN" dirty="0"/>
              <a:t>; \Theta)_{</a:t>
            </a:r>
            <a:r>
              <a:rPr lang="en-US" altLang="zh-CN" dirty="0" err="1"/>
              <a:t>i</a:t>
            </a:r>
            <a:r>
              <a:rPr lang="en-US" altLang="zh-CN" dirty="0"/>
              <a:t>,:}, f_{GNN} (A, F; \Theta)_{j, :} )</a:t>
            </a:r>
          </a:p>
          <a:p>
            <a:r>
              <a:rPr lang="en-US" altLang="zh-CN" dirty="0"/>
              <a:t>$</a:t>
            </a:r>
          </a:p>
          <a:p>
            <a:endParaRPr lang="en-US" altLang="zh-CN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$\min_{\Theta}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{L}_{train}+ \beta \sum_{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{V}}\sum_{j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)} d(f_{GNN}(A, F \star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r_i^g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; \Theta)_{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,:}, f_{GNN} (A, F; \Theta)_{j, :} 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 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068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$\min_{\Theta} \max_{\zeta \in D} \</a:t>
            </a:r>
            <a:r>
              <a:rPr lang="en-US" altLang="zh-CN" dirty="0" err="1"/>
              <a:t>mathcal</a:t>
            </a:r>
            <a:r>
              <a:rPr lang="en-US" altLang="zh-CN" dirty="0"/>
              <a:t>{L}_{train} (\</a:t>
            </a:r>
            <a:r>
              <a:rPr lang="en-US" altLang="zh-CN" dirty="0" err="1"/>
              <a:t>mathbf</a:t>
            </a:r>
            <a:r>
              <a:rPr lang="en-US" altLang="zh-CN" dirty="0"/>
              <a:t>{A}, \</a:t>
            </a:r>
            <a:r>
              <a:rPr lang="en-US" altLang="zh-CN" dirty="0" err="1"/>
              <a:t>mathbf</a:t>
            </a:r>
            <a:r>
              <a:rPr lang="en-US" altLang="zh-CN" dirty="0"/>
              <a:t>{F}^{(1)} + \zeta;\</a:t>
            </a:r>
            <a:r>
              <a:rPr lang="en-US" altLang="zh-CN" dirty="0" err="1"/>
              <a:t>mathbf</a:t>
            </a:r>
            <a:r>
              <a:rPr lang="en-US" altLang="zh-CN" dirty="0"/>
              <a:t>{\Theta})$</a:t>
            </a:r>
          </a:p>
          <a:p>
            <a:endParaRPr lang="en-US" altLang="zh-CN" dirty="0"/>
          </a:p>
          <a:p>
            <a:r>
              <a:rPr lang="en-US" altLang="zh-CN" dirty="0"/>
              <a:t>$D = \{ \zeta; \</a:t>
            </a:r>
            <a:r>
              <a:rPr lang="en-US" altLang="zh-CN" dirty="0" err="1"/>
              <a:t>lVert</a:t>
            </a:r>
            <a:r>
              <a:rPr lang="en-US" altLang="zh-CN" dirty="0"/>
              <a:t> \</a:t>
            </a:r>
            <a:r>
              <a:rPr lang="en-US" altLang="zh-CN" dirty="0" err="1"/>
              <a:t>zeta_i</a:t>
            </a:r>
            <a:r>
              <a:rPr lang="en-US" altLang="zh-CN" dirty="0"/>
              <a:t> \rVert_2 \le \Delta \}$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8338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$\min_{\Theta} \max_{\zeta \in D} \</a:t>
            </a:r>
            <a:r>
              <a:rPr lang="en-US" altLang="zh-CN" dirty="0" err="1"/>
              <a:t>mathcal</a:t>
            </a:r>
            <a:r>
              <a:rPr lang="en-US" altLang="zh-CN" dirty="0"/>
              <a:t>{L}_{train} (\</a:t>
            </a:r>
            <a:r>
              <a:rPr lang="en-US" altLang="zh-CN" dirty="0" err="1"/>
              <a:t>mathbf</a:t>
            </a:r>
            <a:r>
              <a:rPr lang="en-US" altLang="zh-CN" dirty="0"/>
              <a:t>{A}, \</a:t>
            </a:r>
            <a:r>
              <a:rPr lang="en-US" altLang="zh-CN" dirty="0" err="1"/>
              <a:t>mathbf</a:t>
            </a:r>
            <a:r>
              <a:rPr lang="en-US" altLang="zh-CN" dirty="0"/>
              <a:t>{F}^{(1)} + \zeta;\</a:t>
            </a:r>
            <a:r>
              <a:rPr lang="en-US" altLang="zh-CN" dirty="0" err="1"/>
              <a:t>mathbf</a:t>
            </a:r>
            <a:r>
              <a:rPr lang="en-US" altLang="zh-CN" dirty="0"/>
              <a:t>{\Theta})$</a:t>
            </a:r>
          </a:p>
          <a:p>
            <a:endParaRPr lang="en-US" altLang="zh-CN" dirty="0"/>
          </a:p>
          <a:p>
            <a:r>
              <a:rPr lang="en-US" altLang="zh-CN" dirty="0"/>
              <a:t>$D = \{ \zeta; \</a:t>
            </a:r>
            <a:r>
              <a:rPr lang="en-US" altLang="zh-CN" dirty="0" err="1"/>
              <a:t>lVert</a:t>
            </a:r>
            <a:r>
              <a:rPr lang="en-US" altLang="zh-CN" dirty="0"/>
              <a:t> \</a:t>
            </a:r>
            <a:r>
              <a:rPr lang="en-US" altLang="zh-CN" dirty="0" err="1"/>
              <a:t>zeta_i</a:t>
            </a:r>
            <a:r>
              <a:rPr lang="en-US" altLang="zh-CN" dirty="0"/>
              <a:t> \rVert_2 \le \Delta \}$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99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4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136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6895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\begin{equation}</a:t>
            </a:r>
          </a:p>
          <a:p>
            <a:r>
              <a:rPr lang="en-US" altLang="zh-CN" dirty="0"/>
              <a:t>\min_{\</a:t>
            </a:r>
            <a:r>
              <a:rPr lang="en-US" altLang="zh-CN" dirty="0" err="1"/>
              <a:t>mathbf</a:t>
            </a:r>
            <a:r>
              <a:rPr lang="en-US" altLang="zh-CN" dirty="0"/>
              <a:t>{\Theta}_S} \</a:t>
            </a:r>
            <a:r>
              <a:rPr lang="en-US" altLang="zh-CN" dirty="0" err="1"/>
              <a:t>mathcal</a:t>
            </a:r>
            <a:r>
              <a:rPr lang="en-US" altLang="zh-CN" dirty="0"/>
              <a:t>{L}_{train} (S, F;\</a:t>
            </a:r>
            <a:r>
              <a:rPr lang="en-US" altLang="zh-CN" dirty="0" err="1"/>
              <a:t>mathbf</a:t>
            </a:r>
            <a:r>
              <a:rPr lang="en-US" altLang="zh-CN" dirty="0"/>
              <a:t>{\Theta}) + \</a:t>
            </a:r>
            <a:r>
              <a:rPr lang="en-US" altLang="zh-CN" dirty="0" err="1"/>
              <a:t>lVert</a:t>
            </a:r>
            <a:r>
              <a:rPr lang="en-US" altLang="zh-CN" dirty="0"/>
              <a:t> A – S \rVert_F^2 + \beta_1 \</a:t>
            </a:r>
            <a:r>
              <a:rPr lang="en-US" altLang="zh-CN" dirty="0" err="1"/>
              <a:t>lVert</a:t>
            </a:r>
            <a:r>
              <a:rPr lang="en-US" altLang="zh-CN" dirty="0"/>
              <a:t> S \rVert_1 + \beta_2 \</a:t>
            </a:r>
            <a:r>
              <a:rPr lang="en-US" altLang="zh-CN" dirty="0" err="1"/>
              <a:t>lVert</a:t>
            </a:r>
            <a:r>
              <a:rPr lang="en-US" altLang="zh-CN" dirty="0"/>
              <a:t> S \</a:t>
            </a:r>
            <a:r>
              <a:rPr lang="en-US" altLang="zh-CN" dirty="0" err="1"/>
              <a:t>rVert</a:t>
            </a:r>
            <a:r>
              <a:rPr lang="en-US" altLang="zh-CN" dirty="0"/>
              <a:t>_{\star} + \beta_3 \</a:t>
            </a:r>
            <a:r>
              <a:rPr lang="en-US" altLang="zh-CN" dirty="0" err="1"/>
              <a:t>cdot</a:t>
            </a:r>
            <a:r>
              <a:rPr lang="en-US" altLang="zh-CN" dirty="0"/>
              <a:t> tr(\</a:t>
            </a:r>
            <a:r>
              <a:rPr lang="en-US" altLang="zh-CN" dirty="0" err="1"/>
              <a:t>mathbf</a:t>
            </a:r>
            <a:r>
              <a:rPr lang="en-US" altLang="zh-CN" dirty="0"/>
              <a:t>{F}^T L\</a:t>
            </a:r>
            <a:r>
              <a:rPr lang="en-US" altLang="zh-CN" dirty="0" err="1"/>
              <a:t>mathbf</a:t>
            </a:r>
            <a:r>
              <a:rPr lang="en-US" altLang="zh-CN" dirty="0"/>
              <a:t>{F})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nonumber</a:t>
            </a:r>
            <a:endParaRPr lang="en-US" altLang="zh-CN" dirty="0"/>
          </a:p>
          <a:p>
            <a:r>
              <a:rPr lang="en-US" altLang="zh-CN" dirty="0"/>
              <a:t>\end{equation}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73901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\begin{equation}</a:t>
            </a:r>
          </a:p>
          <a:p>
            <a:r>
              <a:rPr lang="en-US" altLang="zh-CN" dirty="0"/>
              <a:t>\min_{\</a:t>
            </a:r>
            <a:r>
              <a:rPr lang="en-US" altLang="zh-CN" dirty="0" err="1"/>
              <a:t>mathbf</a:t>
            </a:r>
            <a:r>
              <a:rPr lang="en-US" altLang="zh-CN" dirty="0"/>
              <a:t>{\Theta}_S} \</a:t>
            </a:r>
            <a:r>
              <a:rPr lang="en-US" altLang="zh-CN" dirty="0" err="1"/>
              <a:t>mathcal</a:t>
            </a:r>
            <a:r>
              <a:rPr lang="en-US" altLang="zh-CN" dirty="0"/>
              <a:t>{L}_{train} (S, F;\</a:t>
            </a:r>
            <a:r>
              <a:rPr lang="en-US" altLang="zh-CN" dirty="0" err="1"/>
              <a:t>mathbf</a:t>
            </a:r>
            <a:r>
              <a:rPr lang="en-US" altLang="zh-CN" dirty="0"/>
              <a:t>{\Theta}) + \</a:t>
            </a:r>
            <a:r>
              <a:rPr lang="en-US" altLang="zh-CN" dirty="0" err="1"/>
              <a:t>lVert</a:t>
            </a:r>
            <a:r>
              <a:rPr lang="en-US" altLang="zh-CN" dirty="0"/>
              <a:t> A – S \rVert_F^2 + \beta_1 \</a:t>
            </a:r>
            <a:r>
              <a:rPr lang="en-US" altLang="zh-CN" dirty="0" err="1"/>
              <a:t>lVert</a:t>
            </a:r>
            <a:r>
              <a:rPr lang="en-US" altLang="zh-CN" dirty="0"/>
              <a:t> S \rVert_1 + \beta_2 \</a:t>
            </a:r>
            <a:r>
              <a:rPr lang="en-US" altLang="zh-CN" dirty="0" err="1"/>
              <a:t>lVert</a:t>
            </a:r>
            <a:r>
              <a:rPr lang="en-US" altLang="zh-CN" dirty="0"/>
              <a:t> S \</a:t>
            </a:r>
            <a:r>
              <a:rPr lang="en-US" altLang="zh-CN" dirty="0" err="1"/>
              <a:t>rVert</a:t>
            </a:r>
            <a:r>
              <a:rPr lang="en-US" altLang="zh-CN" dirty="0"/>
              <a:t>_{\star} + \beta_3 \</a:t>
            </a:r>
            <a:r>
              <a:rPr lang="en-US" altLang="zh-CN" dirty="0" err="1"/>
              <a:t>cdot</a:t>
            </a:r>
            <a:r>
              <a:rPr lang="en-US" altLang="zh-CN" dirty="0"/>
              <a:t> tr(\</a:t>
            </a:r>
            <a:r>
              <a:rPr lang="en-US" altLang="zh-CN" dirty="0" err="1"/>
              <a:t>mathbf</a:t>
            </a:r>
            <a:r>
              <a:rPr lang="en-US" altLang="zh-CN" dirty="0"/>
              <a:t>{F}^T L\</a:t>
            </a:r>
            <a:r>
              <a:rPr lang="en-US" altLang="zh-CN" dirty="0" err="1"/>
              <a:t>mathbf</a:t>
            </a:r>
            <a:r>
              <a:rPr lang="en-US" altLang="zh-CN" dirty="0"/>
              <a:t>{F})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nonumber</a:t>
            </a:r>
            <a:endParaRPr lang="en-US" altLang="zh-CN" dirty="0"/>
          </a:p>
          <a:p>
            <a:r>
              <a:rPr lang="en-US" altLang="zh-CN" dirty="0"/>
              <a:t>\end{equation}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3174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\begin{equation}</a:t>
            </a:r>
          </a:p>
          <a:p>
            <a:r>
              <a:rPr lang="en-US" altLang="zh-CN" dirty="0"/>
              <a:t>\min_{\</a:t>
            </a:r>
            <a:r>
              <a:rPr lang="en-US" altLang="zh-CN" dirty="0" err="1"/>
              <a:t>mathbf</a:t>
            </a:r>
            <a:r>
              <a:rPr lang="en-US" altLang="zh-CN" dirty="0"/>
              <a:t>{\Theta}_S} \</a:t>
            </a:r>
            <a:r>
              <a:rPr lang="en-US" altLang="zh-CN" dirty="0" err="1"/>
              <a:t>mathcal</a:t>
            </a:r>
            <a:r>
              <a:rPr lang="en-US" altLang="zh-CN" dirty="0"/>
              <a:t>{L}_{train} (S, F;\</a:t>
            </a:r>
            <a:r>
              <a:rPr lang="en-US" altLang="zh-CN" dirty="0" err="1"/>
              <a:t>mathbf</a:t>
            </a:r>
            <a:r>
              <a:rPr lang="en-US" altLang="zh-CN" dirty="0"/>
              <a:t>{\Theta}) + \</a:t>
            </a:r>
            <a:r>
              <a:rPr lang="en-US" altLang="zh-CN" dirty="0" err="1"/>
              <a:t>lVert</a:t>
            </a:r>
            <a:r>
              <a:rPr lang="en-US" altLang="zh-CN" dirty="0"/>
              <a:t> A – S \rVert_F^2 + \beta_1 \</a:t>
            </a:r>
            <a:r>
              <a:rPr lang="en-US" altLang="zh-CN" dirty="0" err="1"/>
              <a:t>lVert</a:t>
            </a:r>
            <a:r>
              <a:rPr lang="en-US" altLang="zh-CN" dirty="0"/>
              <a:t> S \rVert_1 + \beta_2 \</a:t>
            </a:r>
            <a:r>
              <a:rPr lang="en-US" altLang="zh-CN" dirty="0" err="1"/>
              <a:t>lVert</a:t>
            </a:r>
            <a:r>
              <a:rPr lang="en-US" altLang="zh-CN" dirty="0"/>
              <a:t> S \</a:t>
            </a:r>
            <a:r>
              <a:rPr lang="en-US" altLang="zh-CN" dirty="0" err="1"/>
              <a:t>rVert</a:t>
            </a:r>
            <a:r>
              <a:rPr lang="en-US" altLang="zh-CN" dirty="0"/>
              <a:t>_{\star} + \beta_3 \</a:t>
            </a:r>
            <a:r>
              <a:rPr lang="en-US" altLang="zh-CN" dirty="0" err="1"/>
              <a:t>cdot</a:t>
            </a:r>
            <a:r>
              <a:rPr lang="en-US" altLang="zh-CN" dirty="0"/>
              <a:t> tr(\</a:t>
            </a:r>
            <a:r>
              <a:rPr lang="en-US" altLang="zh-CN" dirty="0" err="1"/>
              <a:t>mathbf</a:t>
            </a:r>
            <a:r>
              <a:rPr lang="en-US" altLang="zh-CN" dirty="0"/>
              <a:t>{F}^T L\</a:t>
            </a:r>
            <a:r>
              <a:rPr lang="en-US" altLang="zh-CN" dirty="0" err="1"/>
              <a:t>mathbf</a:t>
            </a:r>
            <a:r>
              <a:rPr lang="en-US" altLang="zh-CN" dirty="0"/>
              <a:t>{F})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nonumber</a:t>
            </a:r>
            <a:endParaRPr lang="en-US" altLang="zh-CN" dirty="0"/>
          </a:p>
          <a:p>
            <a:r>
              <a:rPr lang="en-US" altLang="zh-CN" dirty="0"/>
              <a:t>\end{equation}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0250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lVert</a:t>
            </a:r>
            <a:r>
              <a:rPr lang="en-US" altLang="zh-CN" dirty="0"/>
              <a:t> \</a:t>
            </a:r>
            <a:r>
              <a:rPr lang="en-US" altLang="zh-CN" dirty="0" err="1"/>
              <a:t>mathbf</a:t>
            </a:r>
            <a:r>
              <a:rPr lang="en-US" altLang="zh-CN" dirty="0"/>
              <a:t>{A}^\prime –\</a:t>
            </a:r>
            <a:r>
              <a:rPr lang="en-US" altLang="zh-CN" dirty="0" err="1"/>
              <a:t>mathbf</a:t>
            </a:r>
            <a:r>
              <a:rPr lang="en-US" altLang="zh-CN" dirty="0"/>
              <a:t>{A}\rVert_0 + \</a:t>
            </a:r>
            <a:r>
              <a:rPr lang="en-US" altLang="zh-CN" dirty="0" err="1"/>
              <a:t>lVert</a:t>
            </a:r>
            <a:r>
              <a:rPr lang="en-US" altLang="zh-CN" dirty="0"/>
              <a:t> \</a:t>
            </a:r>
            <a:r>
              <a:rPr lang="en-US" altLang="zh-CN" dirty="0" err="1"/>
              <a:t>mathbf</a:t>
            </a:r>
            <a:r>
              <a:rPr lang="en-US" altLang="zh-CN" dirty="0"/>
              <a:t>{F}^\prime –\</a:t>
            </a:r>
            <a:r>
              <a:rPr lang="en-US" altLang="zh-CN" dirty="0" err="1"/>
              <a:t>mathbf</a:t>
            </a:r>
            <a:r>
              <a:rPr lang="en-US" altLang="zh-CN" dirty="0"/>
              <a:t>{F}\rVert_0 \le \Delta $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8605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$L_{</a:t>
            </a:r>
            <a:r>
              <a:rPr lang="en-US" altLang="zh-CN" dirty="0" err="1"/>
              <a:t>atk</a:t>
            </a:r>
            <a:r>
              <a:rPr lang="en-US" altLang="zh-CN" dirty="0"/>
              <a:t>} (A^\prime) = -L_{self} (A^\prime) – L_{tr} (A^\prime)$</a:t>
            </a:r>
          </a:p>
          <a:p>
            <a:endParaRPr lang="en-US" altLang="zh-CN" dirty="0"/>
          </a:p>
          <a:p>
            <a:r>
              <a:rPr lang="en-US" altLang="zh-CN" dirty="0"/>
              <a:t>$\min_{A^\prime} \</a:t>
            </a:r>
            <a:r>
              <a:rPr lang="en-US" altLang="zh-CN" dirty="0" err="1"/>
              <a:t>mathcal</a:t>
            </a:r>
            <a:r>
              <a:rPr lang="en-US" altLang="zh-CN" dirty="0"/>
              <a:t>{L}_{</a:t>
            </a:r>
            <a:r>
              <a:rPr lang="en-US" altLang="zh-CN" dirty="0" err="1"/>
              <a:t>atk</a:t>
            </a:r>
            <a:r>
              <a:rPr lang="en-US" altLang="zh-CN" dirty="0"/>
              <a:t>} (GNN_{sur} (A^\prime; \Theta^*)) ~~\text{</a:t>
            </a:r>
            <a:r>
              <a:rPr lang="en-US" altLang="zh-CN" dirty="0" err="1"/>
              <a:t>s.t.</a:t>
            </a:r>
            <a:r>
              <a:rPr lang="en-US" altLang="zh-CN" dirty="0"/>
              <a:t>}~~ \Theta^* = \</a:t>
            </a:r>
            <a:r>
              <a:rPr lang="en-US" altLang="zh-CN" dirty="0" err="1"/>
              <a:t>arg</a:t>
            </a:r>
            <a:r>
              <a:rPr lang="en-US" altLang="zh-CN" dirty="0"/>
              <a:t> \min_{\Theta} \</a:t>
            </a:r>
            <a:r>
              <a:rPr lang="en-US" altLang="zh-CN" dirty="0" err="1"/>
              <a:t>mathcal</a:t>
            </a:r>
            <a:r>
              <a:rPr lang="en-US" altLang="zh-CN" dirty="0"/>
              <a:t>{L} _{tr} (GNN_{sur} (A^\prime; \Theta))$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0390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$\min_{A^\prime} \</a:t>
            </a:r>
            <a:r>
              <a:rPr lang="en-US" altLang="zh-CN" dirty="0" err="1"/>
              <a:t>mathcal</a:t>
            </a:r>
            <a:r>
              <a:rPr lang="en-US" altLang="zh-CN" dirty="0"/>
              <a:t>{L}_{</a:t>
            </a:r>
            <a:r>
              <a:rPr lang="en-US" altLang="zh-CN" dirty="0" err="1"/>
              <a:t>atk</a:t>
            </a:r>
            <a:r>
              <a:rPr lang="en-US" altLang="zh-CN" dirty="0"/>
              <a:t>} (GNN_{sur} (A^\prime; \Theta^*)) ~~\text{</a:t>
            </a:r>
            <a:r>
              <a:rPr lang="en-US" altLang="zh-CN" dirty="0" err="1"/>
              <a:t>s.t.</a:t>
            </a:r>
            <a:r>
              <a:rPr lang="en-US" altLang="zh-CN" dirty="0"/>
              <a:t>}~~ \Theta^* = \</a:t>
            </a:r>
            <a:r>
              <a:rPr lang="en-US" altLang="zh-CN" dirty="0" err="1"/>
              <a:t>arg</a:t>
            </a:r>
            <a:r>
              <a:rPr lang="en-US" altLang="zh-CN" dirty="0"/>
              <a:t> \min_{\Theta} \</a:t>
            </a:r>
            <a:r>
              <a:rPr lang="en-US" altLang="zh-CN" dirty="0" err="1"/>
              <a:t>mathcal</a:t>
            </a:r>
            <a:r>
              <a:rPr lang="en-US" altLang="zh-CN" dirty="0"/>
              <a:t>{L} _{tr} (GNN_{sur} (A^\prime; \Theta))$</a:t>
            </a:r>
            <a:endParaRPr lang="zh-CN" altLang="en-US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$\</a:t>
            </a:r>
            <a:r>
              <a:rPr lang="en-US" altLang="zh-CN" dirty="0" err="1"/>
              <a:t>Nabla</a:t>
            </a:r>
            <a:r>
              <a:rPr lang="en-US" altLang="zh-CN" dirty="0"/>
              <a:t>_{A^\prime}^{meta} :=  \</a:t>
            </a:r>
            <a:r>
              <a:rPr lang="en-US" altLang="zh-CN" dirty="0" err="1"/>
              <a:t>Nabla</a:t>
            </a:r>
            <a:r>
              <a:rPr lang="en-US" altLang="zh-CN" dirty="0"/>
              <a:t>_{A^\prime} \</a:t>
            </a:r>
            <a:r>
              <a:rPr lang="en-US" altLang="zh-CN" dirty="0" err="1"/>
              <a:t>mathcal</a:t>
            </a:r>
            <a:r>
              <a:rPr lang="en-US" altLang="zh-CN" dirty="0"/>
              <a:t>{L}_{</a:t>
            </a:r>
            <a:r>
              <a:rPr lang="en-US" altLang="zh-CN" dirty="0" err="1"/>
              <a:t>atk</a:t>
            </a:r>
            <a:r>
              <a:rPr lang="en-US" altLang="zh-CN" dirty="0"/>
              <a:t>} (GNN_{sur} (A^\prime; \Theta^*)) ~~\text{</a:t>
            </a:r>
            <a:r>
              <a:rPr lang="en-US" altLang="zh-CN" dirty="0" err="1"/>
              <a:t>s.t.</a:t>
            </a:r>
            <a:r>
              <a:rPr lang="en-US" altLang="zh-CN" dirty="0"/>
              <a:t>}~~ \Theta^* = \</a:t>
            </a:r>
            <a:r>
              <a:rPr lang="en-US" altLang="zh-CN" dirty="0" err="1"/>
              <a:t>arg</a:t>
            </a:r>
            <a:r>
              <a:rPr lang="en-US" altLang="zh-CN" dirty="0"/>
              <a:t> \min_{\Theta} \</a:t>
            </a:r>
            <a:r>
              <a:rPr lang="en-US" altLang="zh-CN" dirty="0" err="1"/>
              <a:t>mathcal</a:t>
            </a:r>
            <a:r>
              <a:rPr lang="en-US" altLang="zh-CN" dirty="0"/>
              <a:t>{L} _{tr} (GNN_{sur} (A^\prime; \Theta))$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741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$R(</a:t>
            </a:r>
            <a:r>
              <a:rPr lang="en-US" altLang="zh-CN" dirty="0" err="1"/>
              <a:t>s_t</a:t>
            </a:r>
            <a:r>
              <a:rPr lang="en-US" altLang="zh-CN" dirty="0"/>
              <a:t>, </a:t>
            </a:r>
            <a:r>
              <a:rPr lang="en-US" altLang="zh-CN" dirty="0" err="1"/>
              <a:t>a_t</a:t>
            </a:r>
            <a:r>
              <a:rPr lang="en-US" altLang="zh-CN" dirty="0"/>
              <a:t>) = </a:t>
            </a:r>
          </a:p>
          <a:p>
            <a:r>
              <a:rPr lang="en-US" altLang="zh-CN" dirty="0"/>
              <a:t>\begin{cases} </a:t>
            </a:r>
          </a:p>
          <a:p>
            <a:r>
              <a:rPr lang="en-US" altLang="zh-CN" dirty="0"/>
              <a:t>1 &amp;\text{if}~f(s_{t+1} \ne f(s_1)) \\ </a:t>
            </a:r>
          </a:p>
          <a:p>
            <a:r>
              <a:rPr lang="en-US" altLang="zh-CN" dirty="0" err="1"/>
              <a:t>n_r</a:t>
            </a:r>
            <a:r>
              <a:rPr lang="en-US" altLang="zh-CN" dirty="0"/>
              <a:t> &amp;\text{if}~f(s_{t+1} = f(s_1))</a:t>
            </a:r>
          </a:p>
          <a:p>
            <a:r>
              <a:rPr lang="en-US" altLang="zh-CN" dirty="0"/>
              <a:t>\end{cases} $</a:t>
            </a:r>
          </a:p>
          <a:p>
            <a:endParaRPr lang="en-US" altLang="zh-CN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n_r</a:t>
            </a:r>
            <a:r>
              <a:rPr lang="en-US" altLang="zh-CN" dirty="0"/>
              <a:t> = - \frac1K$</a:t>
            </a:r>
          </a:p>
          <a:p>
            <a:endParaRPr lang="en-US" altLang="zh-CN" dirty="0"/>
          </a:p>
          <a:p>
            <a:r>
              <a:rPr lang="en-US" altLang="zh-CN" dirty="0"/>
              <a:t>$K = p \</a:t>
            </a:r>
            <a:r>
              <a:rPr lang="en-US" altLang="zh-CN" dirty="0" err="1"/>
              <a:t>cdot</a:t>
            </a:r>
            <a:r>
              <a:rPr lang="en-US" altLang="zh-CN" dirty="0"/>
              <a:t> |\</a:t>
            </a:r>
            <a:r>
              <a:rPr lang="en-US" altLang="zh-CN" dirty="0" err="1"/>
              <a:t>mathcal</a:t>
            </a:r>
            <a:r>
              <a:rPr lang="en-US" altLang="zh-CN" dirty="0"/>
              <a:t>{E}|$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6332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8907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</a:t>
            </a:r>
            <a:r>
              <a:rPr lang="en-US" altLang="zh-CN" dirty="0" err="1"/>
              <a:t>h_i</a:t>
            </a:r>
            <a:r>
              <a:rPr lang="en-US" altLang="zh-CN" dirty="0"/>
              <a:t>^{(l)} \sim N(\</a:t>
            </a:r>
            <a:r>
              <a:rPr lang="en-US" altLang="zh-CN" dirty="0" err="1"/>
              <a:t>mu_i</a:t>
            </a:r>
            <a:r>
              <a:rPr lang="en-US" altLang="zh-CN" dirty="0"/>
              <a:t>^{(l)}, </a:t>
            </a:r>
            <a:r>
              <a:rPr lang="en-US" altLang="zh-CN" dirty="0" err="1"/>
              <a:t>diag</a:t>
            </a:r>
            <a:r>
              <a:rPr lang="en-US" altLang="zh-CN" dirty="0"/>
              <a:t> (\</a:t>
            </a:r>
            <a:r>
              <a:rPr lang="en-US" altLang="zh-CN" dirty="0" err="1"/>
              <a:t>sigma_i</a:t>
            </a:r>
            <a:r>
              <a:rPr lang="en-US" altLang="zh-CN" dirty="0"/>
              <a:t>^{(l)}))$</a:t>
            </a:r>
          </a:p>
          <a:p>
            <a:endParaRPr lang="en-US" altLang="zh-CN" dirty="0"/>
          </a:p>
          <a:p>
            <a:r>
              <a:rPr lang="en-US" altLang="zh-CN" dirty="0"/>
              <a:t>$h_{N(</a:t>
            </a:r>
            <a:r>
              <a:rPr lang="en-US" altLang="zh-CN" dirty="0" err="1"/>
              <a:t>i</a:t>
            </a:r>
            <a:r>
              <a:rPr lang="en-US" altLang="zh-CN" dirty="0"/>
              <a:t>)}^{(l)} = \sum_{j \in N(</a:t>
            </a:r>
            <a:r>
              <a:rPr lang="en-US" altLang="zh-CN" dirty="0" err="1"/>
              <a:t>i</a:t>
            </a:r>
            <a:r>
              <a:rPr lang="en-US" altLang="zh-CN" dirty="0"/>
              <a:t>)} \frac 1 {\sqrt{ \tilde{D}_{ii} \tilde{D}_{</a:t>
            </a:r>
            <a:r>
              <a:rPr lang="en-US" altLang="zh-CN" dirty="0" err="1"/>
              <a:t>jj</a:t>
            </a:r>
            <a:r>
              <a:rPr lang="en-US" altLang="zh-CN" dirty="0"/>
              <a:t>} }} (</a:t>
            </a:r>
            <a:r>
              <a:rPr lang="en-US" altLang="zh-CN" dirty="0" err="1"/>
              <a:t>h_j</a:t>
            </a:r>
            <a:r>
              <a:rPr lang="en-US" altLang="zh-CN" dirty="0"/>
              <a:t>^{(l)} \</a:t>
            </a:r>
            <a:r>
              <a:rPr lang="en-US" altLang="zh-CN" dirty="0" err="1"/>
              <a:t>odot</a:t>
            </a:r>
            <a:r>
              <a:rPr lang="en-US" altLang="zh-CN" dirty="0"/>
              <a:t> \</a:t>
            </a:r>
            <a:r>
              <a:rPr lang="en-US" altLang="zh-CN" dirty="0" err="1"/>
              <a:t>alpha_j^l</a:t>
            </a:r>
            <a:r>
              <a:rPr lang="en-US" altLang="zh-CN" dirty="0"/>
              <a:t>)$</a:t>
            </a:r>
          </a:p>
          <a:p>
            <a:endParaRPr lang="en-US" altLang="zh-CN" dirty="0"/>
          </a:p>
          <a:p>
            <a:r>
              <a:rPr lang="en-US" altLang="zh-CN" dirty="0"/>
              <a:t>$\</a:t>
            </a:r>
            <a:r>
              <a:rPr lang="en-US" altLang="zh-CN" dirty="0" err="1"/>
              <a:t>alpha_j</a:t>
            </a:r>
            <a:r>
              <a:rPr lang="en-US" altLang="zh-CN" dirty="0"/>
              <a:t>^{(l)} = \text{exp} (-\gamma \</a:t>
            </a:r>
            <a:r>
              <a:rPr lang="en-US" altLang="zh-CN" dirty="0" err="1"/>
              <a:t>sigma_j</a:t>
            </a:r>
            <a:r>
              <a:rPr lang="en-US" altLang="zh-CN" dirty="0"/>
              <a:t>^{(l)})$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513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lVert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{A}^\prime –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{A} \rVert_0 +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lVert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{F}^\prime –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 \rVert_0 \le \Delta 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019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\begin{equation}</a:t>
            </a:r>
          </a:p>
          <a:p>
            <a:r>
              <a:rPr lang="en-US" altLang="zh-CN" dirty="0" err="1"/>
              <a:t>F_i</a:t>
            </a:r>
            <a:r>
              <a:rPr lang="en-US" altLang="zh-CN" dirty="0"/>
              <a:t>^\prime = \sum_{</a:t>
            </a:r>
            <a:r>
              <a:rPr lang="en-US" altLang="zh-CN" dirty="0" err="1"/>
              <a:t>v_j</a:t>
            </a:r>
            <a:r>
              <a:rPr lang="en-US" altLang="zh-CN" dirty="0"/>
              <a:t> \in \</a:t>
            </a:r>
            <a:r>
              <a:rPr lang="en-US" altLang="zh-CN" dirty="0" err="1"/>
              <a:t>mathcal</a:t>
            </a:r>
            <a:r>
              <a:rPr lang="en-US" altLang="zh-CN" dirty="0"/>
              <a:t>{N} (</a:t>
            </a:r>
            <a:r>
              <a:rPr lang="en-US" altLang="zh-CN" dirty="0" err="1"/>
              <a:t>v_i</a:t>
            </a:r>
            <a:r>
              <a:rPr lang="en-US" altLang="zh-CN" dirty="0"/>
              <a:t>) \cup \{</a:t>
            </a:r>
            <a:r>
              <a:rPr lang="zh-CN" altLang="en-US" dirty="0"/>
              <a:t> </a:t>
            </a:r>
            <a:r>
              <a:rPr lang="en-US" altLang="zh-CN" dirty="0" err="1"/>
              <a:t>v_i</a:t>
            </a:r>
            <a:r>
              <a:rPr lang="zh-CN" altLang="en-US" dirty="0"/>
              <a:t> </a:t>
            </a:r>
            <a:r>
              <a:rPr lang="en-US" altLang="zh-CN" dirty="0"/>
              <a:t>\}} \alpha_{</a:t>
            </a:r>
            <a:r>
              <a:rPr lang="en-US" altLang="zh-CN" dirty="0" err="1"/>
              <a:t>ij</a:t>
            </a:r>
            <a:r>
              <a:rPr lang="en-US" altLang="zh-CN" dirty="0"/>
              <a:t>} </a:t>
            </a:r>
            <a:r>
              <a:rPr lang="en-US" altLang="zh-CN" dirty="0" err="1"/>
              <a:t>F_j</a:t>
            </a:r>
            <a:r>
              <a:rPr lang="en-US" altLang="zh-CN" dirty="0"/>
              <a:t> \Theta</a:t>
            </a:r>
          </a:p>
          <a:p>
            <a:r>
              <a:rPr lang="en-US" altLang="zh-CN" dirty="0"/>
              <a:t>\</a:t>
            </a:r>
            <a:r>
              <a:rPr lang="en-US" altLang="zh-CN" dirty="0" err="1"/>
              <a:t>nonumber</a:t>
            </a:r>
            <a:endParaRPr lang="en-US" altLang="zh-CN" dirty="0"/>
          </a:p>
          <a:p>
            <a:r>
              <a:rPr lang="en-US" altLang="zh-CN" dirty="0"/>
              <a:t>\end{equation}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8587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482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lVert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{A}^\prime –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{A} \rVert_0 +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lVert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{F}^\prime –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 \rVert_0 \le \Delta 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4D5EF-AC44-44B5-AC20-69CA3E1AB21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331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292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itHub - FilippoMB/Spectral-Clustering-with-Graph-Neural-Networks-for-Graph-Pooling:  Experimental results obtained with the MinCutPool layer as presented in the  2020 ICML paper &quot;Spectral Clustering with Graph Neural Networks for Graph  Pooling&quot;">
            <a:extLst>
              <a:ext uri="{FF2B5EF4-FFF2-40B4-BE49-F238E27FC236}">
                <a16:creationId xmlns:a16="http://schemas.microsoft.com/office/drawing/2014/main" id="{8565EC65-A07A-846D-4F14-CCA0F84F49B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1"/>
          <a:stretch/>
        </p:blipFill>
        <p:spPr bwMode="auto">
          <a:xfrm>
            <a:off x="8051799" y="4913837"/>
            <a:ext cx="4140200" cy="194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 Illustrated Guide to Graph Neural Networks – DAIR.AI">
            <a:extLst>
              <a:ext uri="{FF2B5EF4-FFF2-40B4-BE49-F238E27FC236}">
                <a16:creationId xmlns:a16="http://schemas.microsoft.com/office/drawing/2014/main" id="{F144D490-DFF1-5D64-4A48-346F4E942F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702" y="4148096"/>
            <a:ext cx="3864953" cy="271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yond Message Passing: a Physics-Inspired Paradigm for Graph Neural  Networks">
            <a:extLst>
              <a:ext uri="{FF2B5EF4-FFF2-40B4-BE49-F238E27FC236}">
                <a16:creationId xmlns:a16="http://schemas.microsoft.com/office/drawing/2014/main" id="{AE5BD29F-C812-B672-3E4D-84949AAC42D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83"/>
          <a:stretch/>
        </p:blipFill>
        <p:spPr bwMode="auto">
          <a:xfrm>
            <a:off x="-1" y="5206099"/>
            <a:ext cx="4140199" cy="165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1CF3D44E-397A-1344-8A51-D04C685016DE}"/>
              </a:ext>
            </a:extLst>
          </p:cNvPr>
          <p:cNvSpPr/>
          <p:nvPr userDrawn="1"/>
        </p:nvSpPr>
        <p:spPr>
          <a:xfrm>
            <a:off x="0" y="139644"/>
            <a:ext cx="12192000" cy="6718356"/>
          </a:xfrm>
          <a:prstGeom prst="rect">
            <a:avLst/>
          </a:prstGeom>
          <a:gradFill>
            <a:gsLst>
              <a:gs pos="64000">
                <a:srgbClr val="C7E7FB">
                  <a:alpha val="74000"/>
                </a:srgbClr>
              </a:gs>
              <a:gs pos="100000">
                <a:srgbClr val="A8D9F9"/>
              </a:gs>
              <a:gs pos="47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8D35CA-F1DF-B849-85A7-D2E04ADE7A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641" y="2"/>
            <a:ext cx="1431361" cy="10881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D4872B-CA73-AB42-ABDD-BECA53024473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739592"/>
            <a:ext cx="12192000" cy="2689409"/>
          </a:xfrm>
        </p:spPr>
        <p:txBody>
          <a:bodyPr anchor="b">
            <a:normAutofit/>
          </a:bodyPr>
          <a:lstStyle>
            <a:lvl1pPr algn="ctr">
              <a:defRPr sz="3000" baseline="0"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Century" panose="020406040505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9ED31CF-B7AE-D64A-823A-8787D3F62E1F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242906" y="4403867"/>
            <a:ext cx="5706191" cy="987285"/>
          </a:xfrm>
        </p:spPr>
        <p:txBody>
          <a:bodyPr/>
          <a:lstStyle>
            <a:lvl1pPr marL="0" indent="0" algn="ctr">
              <a:buNone/>
              <a:defRPr sz="2100" baseline="0"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Century" panose="02040604050505020304" pitchFamily="18" charset="0"/>
                <a:ea typeface="华文中宋" panose="02010600040101010101" pitchFamily="2" charset="-122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1727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CE28-5878-4540-92E5-E5A3CFFB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>
                <a:latin typeface="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4C90F-4152-294D-AEBE-46DD818F8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矩形 4">
            <a:extLst>
              <a:ext uri="{FF2B5EF4-FFF2-40B4-BE49-F238E27FC236}">
                <a16:creationId xmlns:a16="http://schemas.microsoft.com/office/drawing/2014/main" id="{B4EE441E-3C30-0B4E-A1E6-8D4D179E8278}"/>
              </a:ext>
            </a:extLst>
          </p:cNvPr>
          <p:cNvSpPr/>
          <p:nvPr userDrawn="1"/>
        </p:nvSpPr>
        <p:spPr>
          <a:xfrm>
            <a:off x="0" y="5247"/>
            <a:ext cx="12192000" cy="371198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1000"/>
                </a:schemeClr>
              </a:gs>
              <a:gs pos="0">
                <a:srgbClr val="DBECF3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8F1ABE0-0583-7540-A7FF-4A970A98F0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641" y="2"/>
            <a:ext cx="1431361" cy="10881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8910FDBF-0F57-F74F-9E86-332C434DC740}"/>
              </a:ext>
            </a:extLst>
          </p:cNvPr>
          <p:cNvSpPr/>
          <p:nvPr userDrawn="1"/>
        </p:nvSpPr>
        <p:spPr>
          <a:xfrm>
            <a:off x="0" y="6656053"/>
            <a:ext cx="12192000" cy="201946"/>
          </a:xfrm>
          <a:prstGeom prst="rect">
            <a:avLst/>
          </a:prstGeom>
          <a:gradFill>
            <a:gsLst>
              <a:gs pos="0">
                <a:srgbClr val="FF0000">
                  <a:lumMod val="9000"/>
                  <a:lumOff val="91000"/>
                </a:srgb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849ACD2-31B7-5F42-B075-2E6858B546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960" y="6638461"/>
            <a:ext cx="3081240" cy="201946"/>
          </a:xfrm>
        </p:spPr>
        <p:txBody>
          <a:bodyPr/>
          <a:lstStyle/>
          <a:p>
            <a:pPr defTabSz="685783"/>
            <a:fld id="{032D8BDE-9946-6144-9409-AE8D001960BF}" type="datetimeFigureOut">
              <a:rPr lang="en-CN" smtClean="0">
                <a:solidFill>
                  <a:prstClr val="black">
                    <a:tint val="75000"/>
                  </a:prstClr>
                </a:solidFill>
              </a:rPr>
              <a:pPr defTabSz="685783"/>
              <a:t>2023/10/11</a:t>
            </a:fld>
            <a:endParaRPr lang="en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D1286D2-D2DE-6D46-A203-167AC3F19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1" y="6640144"/>
            <a:ext cx="6184900" cy="201946"/>
          </a:xfrm>
        </p:spPr>
        <p:txBody>
          <a:bodyPr/>
          <a:lstStyle/>
          <a:p>
            <a:pPr defTabSz="685783"/>
            <a:endParaRPr lang="en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DDF2B73-4B10-1E40-8471-D8439E1C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1" y="6636669"/>
            <a:ext cx="2882900" cy="201946"/>
          </a:xfrm>
        </p:spPr>
        <p:txBody>
          <a:bodyPr/>
          <a:lstStyle/>
          <a:p>
            <a:pPr defTabSz="685783"/>
            <a:fld id="{08A53482-69AC-C044-9115-D1F88F3EDDF4}" type="slidenum">
              <a:rPr lang="en-CN" smtClean="0">
                <a:solidFill>
                  <a:prstClr val="black">
                    <a:tint val="75000"/>
                  </a:prstClr>
                </a:solidFill>
              </a:rPr>
              <a:pPr defTabSz="685783"/>
              <a:t>‹#›</a:t>
            </a:fld>
            <a:endParaRPr lang="en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62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3">
            <a:extLst>
              <a:ext uri="{FF2B5EF4-FFF2-40B4-BE49-F238E27FC236}">
                <a16:creationId xmlns:a16="http://schemas.microsoft.com/office/drawing/2014/main" id="{BA02DC91-FA2B-1343-9109-95CEE3ED239D}"/>
              </a:ext>
            </a:extLst>
          </p:cNvPr>
          <p:cNvSpPr/>
          <p:nvPr userDrawn="1"/>
        </p:nvSpPr>
        <p:spPr>
          <a:xfrm>
            <a:off x="0" y="6656053"/>
            <a:ext cx="12192000" cy="201946"/>
          </a:xfrm>
          <a:prstGeom prst="rect">
            <a:avLst/>
          </a:prstGeom>
          <a:gradFill>
            <a:gsLst>
              <a:gs pos="0">
                <a:srgbClr val="FF0000">
                  <a:lumMod val="9000"/>
                  <a:lumOff val="91000"/>
                </a:srgb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20F7B-95BE-1C47-B045-4D1BBA04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5" y="1"/>
            <a:ext cx="10515600" cy="107712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0C926-866F-6346-B679-B93B86185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351725"/>
            <a:ext cx="10983132" cy="4825238"/>
          </a:xfrm>
        </p:spPr>
        <p:txBody>
          <a:bodyPr/>
          <a:lstStyle>
            <a:lvl1pPr marL="171450" indent="-171450">
              <a:buClr>
                <a:srgbClr val="D24726"/>
              </a:buClr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14350" indent="-171450">
              <a:buClr>
                <a:srgbClr val="D24726"/>
              </a:buClr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857250" indent="-171450"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200150" indent="-171450"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543050" indent="-171450"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ABA83-E4B1-E443-8B3C-3D1547FD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960" y="6638461"/>
            <a:ext cx="3081240" cy="201946"/>
          </a:xfrm>
        </p:spPr>
        <p:txBody>
          <a:bodyPr/>
          <a:lstStyle/>
          <a:p>
            <a:pPr defTabSz="685783"/>
            <a:fld id="{032D8BDE-9946-6144-9409-AE8D001960BF}" type="datetimeFigureOut">
              <a:rPr lang="en-CN" smtClean="0">
                <a:solidFill>
                  <a:prstClr val="black">
                    <a:tint val="75000"/>
                  </a:prstClr>
                </a:solidFill>
              </a:rPr>
              <a:pPr defTabSz="685783"/>
              <a:t>2023/10/11</a:t>
            </a:fld>
            <a:endParaRPr lang="en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0CDAE-18AA-8E4A-AE66-5A838387A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1" y="6640144"/>
            <a:ext cx="6184900" cy="201946"/>
          </a:xfrm>
        </p:spPr>
        <p:txBody>
          <a:bodyPr/>
          <a:lstStyle/>
          <a:p>
            <a:pPr defTabSz="685783"/>
            <a:endParaRPr lang="en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1585B-95AA-B247-A257-904D43310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1" y="6636669"/>
            <a:ext cx="2882900" cy="201946"/>
          </a:xfrm>
        </p:spPr>
        <p:txBody>
          <a:bodyPr/>
          <a:lstStyle/>
          <a:p>
            <a:pPr defTabSz="685783"/>
            <a:fld id="{08A53482-69AC-C044-9115-D1F88F3EDDF4}" type="slidenum">
              <a:rPr lang="en-CN" smtClean="0">
                <a:solidFill>
                  <a:prstClr val="black">
                    <a:tint val="75000"/>
                  </a:prstClr>
                </a:solidFill>
              </a:rPr>
              <a:pPr defTabSz="685783"/>
              <a:t>‹#›</a:t>
            </a:fld>
            <a:endParaRPr lang="en-CN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9BA7F044-7F3E-D645-A959-9DF72A5846E6}"/>
              </a:ext>
            </a:extLst>
          </p:cNvPr>
          <p:cNvCxnSpPr/>
          <p:nvPr userDrawn="1"/>
        </p:nvCxnSpPr>
        <p:spPr>
          <a:xfrm>
            <a:off x="604435" y="107712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511702C7-8249-244F-BFC8-64CC202A8E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641" y="2"/>
            <a:ext cx="1431361" cy="10881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96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26FB14-A1C7-AA41-9182-7011209A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B2E9C-4B31-0C4A-A388-F5EE27CE7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26707-F07A-BC45-A74D-FDC4753FE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fld id="{032D8BDE-9946-6144-9409-AE8D001960BF}" type="datetimeFigureOut">
              <a:rPr lang="en-CN" smtClean="0">
                <a:solidFill>
                  <a:prstClr val="black">
                    <a:tint val="75000"/>
                  </a:prstClr>
                </a:solidFill>
              </a:rPr>
              <a:pPr defTabSz="685783"/>
              <a:t>2023/10/11</a:t>
            </a:fld>
            <a:endParaRPr lang="en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9011C-DB2B-3346-97F7-78CD41F903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endParaRPr lang="en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5316C-D9CF-314A-8AF7-929E04939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/>
            <a:fld id="{08A53482-69AC-C044-9115-D1F88F3EDDF4}" type="slidenum">
              <a:rPr lang="en-CN" smtClean="0">
                <a:solidFill>
                  <a:prstClr val="black">
                    <a:tint val="75000"/>
                  </a:prstClr>
                </a:solidFill>
              </a:rPr>
              <a:pPr defTabSz="685783"/>
              <a:t>‹#›</a:t>
            </a:fld>
            <a:endParaRPr lang="en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50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anyao@hust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em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8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67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5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notesSlide" Target="../notesSlides/notesSlide66.xml"/><Relationship Id="rId9" Type="http://schemas.openxmlformats.org/officeDocument/2006/relationships/image" Target="../media/image6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tags" Target="../tags/tag61.xml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notesSlide" Target="../notesSlides/notesSlide67.xml"/><Relationship Id="rId10" Type="http://schemas.openxmlformats.org/officeDocument/2006/relationships/image" Target="../media/image83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82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64.xml"/><Relationship Id="rId7" Type="http://schemas.openxmlformats.org/officeDocument/2006/relationships/image" Target="../media/image96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notesSlide" Target="../notesSlides/notesSlide69.xml"/><Relationship Id="rId10" Type="http://schemas.openxmlformats.org/officeDocument/2006/relationships/image" Target="../media/image99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9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jpg"/><Relationship Id="rId7" Type="http://schemas.openxmlformats.org/officeDocument/2006/relationships/image" Target="../media/image107.png"/><Relationship Id="rId12" Type="http://schemas.openxmlformats.org/officeDocument/2006/relationships/image" Target="../media/image112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11" Type="http://schemas.openxmlformats.org/officeDocument/2006/relationships/image" Target="../media/image111.jpg"/><Relationship Id="rId5" Type="http://schemas.openxmlformats.org/officeDocument/2006/relationships/image" Target="../media/image105.jpg"/><Relationship Id="rId10" Type="http://schemas.openxmlformats.org/officeDocument/2006/relationships/image" Target="../media/image110.jpg"/><Relationship Id="rId4" Type="http://schemas.openxmlformats.org/officeDocument/2006/relationships/image" Target="../media/image104.jpg"/><Relationship Id="rId9" Type="http://schemas.openxmlformats.org/officeDocument/2006/relationships/image" Target="../media/image10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6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5.xml"/><Relationship Id="rId7" Type="http://schemas.openxmlformats.org/officeDocument/2006/relationships/image" Target="../media/image23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8.xml"/><Relationship Id="rId7" Type="http://schemas.openxmlformats.org/officeDocument/2006/relationships/image" Target="../media/image2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notesSlide" Target="../notesSlides/notesSlide20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1.xml"/><Relationship Id="rId7" Type="http://schemas.openxmlformats.org/officeDocument/2006/relationships/image" Target="../media/image23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21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24.xml"/><Relationship Id="rId7" Type="http://schemas.openxmlformats.org/officeDocument/2006/relationships/image" Target="../media/image24.png"/><Relationship Id="rId12" Type="http://schemas.openxmlformats.org/officeDocument/2006/relationships/image" Target="../media/image25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22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26.png"/><Relationship Id="rId4" Type="http://schemas.openxmlformats.org/officeDocument/2006/relationships/tags" Target="../tags/tag25.xml"/><Relationship Id="rId9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32.xml"/><Relationship Id="rId7" Type="http://schemas.openxmlformats.org/officeDocument/2006/relationships/image" Target="../media/image30.png"/><Relationship Id="rId12" Type="http://schemas.openxmlformats.org/officeDocument/2006/relationships/image" Target="../media/image31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33.xml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35.png"/><Relationship Id="rId4" Type="http://schemas.openxmlformats.org/officeDocument/2006/relationships/tags" Target="../tags/tag33.xml"/><Relationship Id="rId9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36.xml"/><Relationship Id="rId7" Type="http://schemas.openxmlformats.org/officeDocument/2006/relationships/image" Target="../media/image30.png"/><Relationship Id="rId12" Type="http://schemas.openxmlformats.org/officeDocument/2006/relationships/image" Target="../media/image31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34.xml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35.png"/><Relationship Id="rId4" Type="http://schemas.openxmlformats.org/officeDocument/2006/relationships/tags" Target="../tags/tag37.xml"/><Relationship Id="rId9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40.xml"/><Relationship Id="rId7" Type="http://schemas.openxmlformats.org/officeDocument/2006/relationships/image" Target="../media/image30.png"/><Relationship Id="rId12" Type="http://schemas.openxmlformats.org/officeDocument/2006/relationships/image" Target="../media/image31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notesSlide" Target="../notesSlides/notesSlide35.xml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35.png"/><Relationship Id="rId4" Type="http://schemas.openxmlformats.org/officeDocument/2006/relationships/tags" Target="../tags/tag41.xml"/><Relationship Id="rId9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44.xml"/><Relationship Id="rId7" Type="http://schemas.openxmlformats.org/officeDocument/2006/relationships/image" Target="../media/image30.png"/><Relationship Id="rId12" Type="http://schemas.openxmlformats.org/officeDocument/2006/relationships/image" Target="../media/image31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notesSlide" Target="../notesSlides/notesSlide36.xml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35.png"/><Relationship Id="rId4" Type="http://schemas.openxmlformats.org/officeDocument/2006/relationships/tags" Target="../tags/tag45.xml"/><Relationship Id="rId9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6.xml"/><Relationship Id="rId4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Relationship Id="rId4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5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2.xml"/><Relationship Id="rId5" Type="http://schemas.openxmlformats.org/officeDocument/2006/relationships/image" Target="../media/image54.emf"/><Relationship Id="rId4" Type="http://schemas.openxmlformats.org/officeDocument/2006/relationships/image" Target="../media/image5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3.xml"/><Relationship Id="rId6" Type="http://schemas.openxmlformats.org/officeDocument/2006/relationships/image" Target="../media/image57.emf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.xml"/><Relationship Id="rId6" Type="http://schemas.openxmlformats.org/officeDocument/2006/relationships/image" Target="../media/image57.emf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393698"/>
            <a:ext cx="12192000" cy="2689409"/>
          </a:xfrm>
        </p:spPr>
        <p:txBody>
          <a:bodyPr rtlCol="0" anchor="ctr" anchorCtr="0">
            <a:normAutofit/>
          </a:bodyPr>
          <a:lstStyle/>
          <a:p>
            <a:pPr algn="ctr" rtl="0"/>
            <a:r>
              <a:rPr lang="zh-CN" altLang="en-US" sz="6000" dirty="0"/>
              <a:t>图神经网络</a:t>
            </a:r>
            <a:br>
              <a:rPr lang="zh-CN" altLang="en-US" sz="8000" dirty="0"/>
            </a:br>
            <a:r>
              <a:rPr lang="en-US" altLang="zh-CN" sz="4800" dirty="0"/>
              <a:t>Introduction to Graph Neural Networks</a:t>
            </a:r>
            <a:endParaRPr lang="zh-cn" altLang="en-US" sz="4800" dirty="0">
              <a:solidFill>
                <a:srgbClr val="DD462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1436E-B67D-6B42-AE5B-8D5EBFB66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2904" y="4403865"/>
            <a:ext cx="5706191" cy="1616925"/>
          </a:xfrm>
        </p:spPr>
        <p:txBody>
          <a:bodyPr/>
          <a:lstStyle/>
          <a:p>
            <a:r>
              <a:rPr lang="en-CN" dirty="0"/>
              <a:t>主讲人</a:t>
            </a:r>
            <a:r>
              <a:rPr lang="zh-CN" altLang="en-US" dirty="0"/>
              <a:t>：万瑶</a:t>
            </a:r>
            <a:endParaRPr lang="en-US" altLang="zh-CN" dirty="0"/>
          </a:p>
          <a:p>
            <a:r>
              <a:rPr lang="en-US" dirty="0">
                <a:hlinkClick r:id="rId3"/>
              </a:rPr>
              <a:t>wanyao@hust.edu.cn</a:t>
            </a:r>
            <a:endParaRPr lang="en-US" dirty="0"/>
          </a:p>
          <a:p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11</a:t>
            </a:r>
            <a:r>
              <a:rPr lang="zh-CN" altLang="en-US" dirty="0"/>
              <a:t>日</a:t>
            </a:r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F49F1-DE43-FFF1-0F60-282F4BFE4339}"/>
              </a:ext>
            </a:extLst>
          </p:cNvPr>
          <p:cNvSpPr txBox="1"/>
          <p:nvPr/>
        </p:nvSpPr>
        <p:spPr>
          <a:xfrm>
            <a:off x="6284890" y="6519446"/>
            <a:ext cx="5907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N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所有材料均来自于网络</a:t>
            </a:r>
            <a:r>
              <a:rPr lang="zh-CN" alt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，仅用于教学。本人不具备任何版权！</a:t>
            </a:r>
            <a:endParaRPr lang="en-CN" sz="1600" i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753D14-C6D2-FC20-BEFC-F8B8763FB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744"/>
            <a:ext cx="2206695" cy="268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图对抗攻击</a:t>
            </a: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A9A2A44B-B131-47A7-2724-A881666B4B21}"/>
              </a:ext>
            </a:extLst>
          </p:cNvPr>
          <p:cNvSpPr/>
          <p:nvPr/>
        </p:nvSpPr>
        <p:spPr>
          <a:xfrm>
            <a:off x="1865375" y="4739640"/>
            <a:ext cx="2139950" cy="759460"/>
          </a:xfrm>
          <a:custGeom>
            <a:avLst/>
            <a:gdLst/>
            <a:ahLst/>
            <a:cxnLst/>
            <a:rect l="l" t="t" r="r" b="b"/>
            <a:pathLst>
              <a:path w="2139950" h="759460">
                <a:moveTo>
                  <a:pt x="2013204" y="758951"/>
                </a:moveTo>
                <a:lnTo>
                  <a:pt x="126492" y="758951"/>
                </a:lnTo>
                <a:lnTo>
                  <a:pt x="77022" y="749199"/>
                </a:lnTo>
                <a:lnTo>
                  <a:pt x="36733" y="722147"/>
                </a:lnTo>
                <a:lnTo>
                  <a:pt x="9700" y="681874"/>
                </a:lnTo>
                <a:lnTo>
                  <a:pt x="0" y="632460"/>
                </a:lnTo>
                <a:lnTo>
                  <a:pt x="0" y="126492"/>
                </a:lnTo>
                <a:lnTo>
                  <a:pt x="9700" y="77229"/>
                </a:lnTo>
                <a:lnTo>
                  <a:pt x="36733" y="37009"/>
                </a:lnTo>
                <a:lnTo>
                  <a:pt x="77022" y="9907"/>
                </a:lnTo>
                <a:lnTo>
                  <a:pt x="126492" y="0"/>
                </a:lnTo>
                <a:lnTo>
                  <a:pt x="2013204" y="0"/>
                </a:lnTo>
                <a:lnTo>
                  <a:pt x="2062416" y="9907"/>
                </a:lnTo>
                <a:lnTo>
                  <a:pt x="2102619" y="37009"/>
                </a:lnTo>
                <a:lnTo>
                  <a:pt x="2129738" y="77229"/>
                </a:lnTo>
                <a:lnTo>
                  <a:pt x="2139696" y="126492"/>
                </a:lnTo>
                <a:lnTo>
                  <a:pt x="2139696" y="632460"/>
                </a:lnTo>
                <a:lnTo>
                  <a:pt x="2129738" y="681874"/>
                </a:lnTo>
                <a:lnTo>
                  <a:pt x="2102619" y="722147"/>
                </a:lnTo>
                <a:lnTo>
                  <a:pt x="2062416" y="749199"/>
                </a:lnTo>
                <a:lnTo>
                  <a:pt x="2013204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F89DB342-44A1-E045-2372-49D30CF138D3}"/>
              </a:ext>
            </a:extLst>
          </p:cNvPr>
          <p:cNvSpPr/>
          <p:nvPr/>
        </p:nvSpPr>
        <p:spPr>
          <a:xfrm>
            <a:off x="4072127" y="1685544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4" y="859535"/>
                </a:moveTo>
                <a:lnTo>
                  <a:pt x="143256" y="859535"/>
                </a:lnTo>
                <a:lnTo>
                  <a:pt x="97898" y="852442"/>
                </a:lnTo>
                <a:lnTo>
                  <a:pt x="58528" y="832205"/>
                </a:lnTo>
                <a:lnTo>
                  <a:pt x="27513" y="801189"/>
                </a:lnTo>
                <a:lnTo>
                  <a:pt x="7215" y="761759"/>
                </a:lnTo>
                <a:lnTo>
                  <a:pt x="0" y="716279"/>
                </a:lnTo>
                <a:lnTo>
                  <a:pt x="0" y="143255"/>
                </a:lnTo>
                <a:lnTo>
                  <a:pt x="7215" y="97959"/>
                </a:lnTo>
                <a:lnTo>
                  <a:pt x="27513" y="58620"/>
                </a:lnTo>
                <a:lnTo>
                  <a:pt x="58528" y="27604"/>
                </a:lnTo>
                <a:lnTo>
                  <a:pt x="97898" y="7276"/>
                </a:lnTo>
                <a:lnTo>
                  <a:pt x="143256" y="0"/>
                </a:lnTo>
                <a:lnTo>
                  <a:pt x="1517904" y="0"/>
                </a:lnTo>
                <a:lnTo>
                  <a:pt x="1563536" y="7276"/>
                </a:lnTo>
                <a:lnTo>
                  <a:pt x="1603042" y="27604"/>
                </a:lnTo>
                <a:lnTo>
                  <a:pt x="1634058" y="58620"/>
                </a:lnTo>
                <a:lnTo>
                  <a:pt x="1654219" y="97959"/>
                </a:lnTo>
                <a:lnTo>
                  <a:pt x="1661160" y="143255"/>
                </a:lnTo>
                <a:lnTo>
                  <a:pt x="1661160" y="716279"/>
                </a:lnTo>
                <a:lnTo>
                  <a:pt x="1654219" y="761759"/>
                </a:lnTo>
                <a:lnTo>
                  <a:pt x="1634058" y="801189"/>
                </a:lnTo>
                <a:lnTo>
                  <a:pt x="1603042" y="832205"/>
                </a:lnTo>
                <a:lnTo>
                  <a:pt x="1563536" y="852442"/>
                </a:lnTo>
                <a:lnTo>
                  <a:pt x="1517904" y="859535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7C595E6E-2A06-9683-EAAE-0628D76F06FD}"/>
              </a:ext>
            </a:extLst>
          </p:cNvPr>
          <p:cNvSpPr txBox="1"/>
          <p:nvPr/>
        </p:nvSpPr>
        <p:spPr>
          <a:xfrm>
            <a:off x="4450473" y="1812556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D155B3AC-87DB-267A-439A-256EFB4F7FF0}"/>
              </a:ext>
            </a:extLst>
          </p:cNvPr>
          <p:cNvSpPr/>
          <p:nvPr/>
        </p:nvSpPr>
        <p:spPr>
          <a:xfrm>
            <a:off x="2799588" y="3878580"/>
            <a:ext cx="271780" cy="765175"/>
          </a:xfrm>
          <a:custGeom>
            <a:avLst/>
            <a:gdLst/>
            <a:ahLst/>
            <a:cxnLst/>
            <a:rect l="l" t="t" r="r" b="b"/>
            <a:pathLst>
              <a:path w="271780" h="765175">
                <a:moveTo>
                  <a:pt x="271272" y="135636"/>
                </a:moveTo>
                <a:lnTo>
                  <a:pt x="0" y="135636"/>
                </a:lnTo>
                <a:lnTo>
                  <a:pt x="135636" y="0"/>
                </a:lnTo>
                <a:lnTo>
                  <a:pt x="271272" y="135636"/>
                </a:lnTo>
                <a:close/>
              </a:path>
              <a:path w="271780" h="765175">
                <a:moveTo>
                  <a:pt x="202692" y="765048"/>
                </a:moveTo>
                <a:lnTo>
                  <a:pt x="67056" y="765048"/>
                </a:lnTo>
                <a:lnTo>
                  <a:pt x="67056" y="135636"/>
                </a:lnTo>
                <a:lnTo>
                  <a:pt x="202692" y="135636"/>
                </a:lnTo>
                <a:lnTo>
                  <a:pt x="202692" y="76504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57F8B263-60D1-9D2C-8EFE-1836BF6A8C5B}"/>
              </a:ext>
            </a:extLst>
          </p:cNvPr>
          <p:cNvSpPr/>
          <p:nvPr/>
        </p:nvSpPr>
        <p:spPr>
          <a:xfrm>
            <a:off x="2141220" y="2985516"/>
            <a:ext cx="1588135" cy="759460"/>
          </a:xfrm>
          <a:custGeom>
            <a:avLst/>
            <a:gdLst/>
            <a:ahLst/>
            <a:cxnLst/>
            <a:rect l="l" t="t" r="r" b="b"/>
            <a:pathLst>
              <a:path w="1588135" h="759460">
                <a:moveTo>
                  <a:pt x="1461516" y="758951"/>
                </a:moveTo>
                <a:lnTo>
                  <a:pt x="126492" y="758951"/>
                </a:lnTo>
                <a:lnTo>
                  <a:pt x="77120" y="748958"/>
                </a:lnTo>
                <a:lnTo>
                  <a:pt x="36861" y="721828"/>
                </a:lnTo>
                <a:lnTo>
                  <a:pt x="9795" y="681636"/>
                </a:lnTo>
                <a:lnTo>
                  <a:pt x="0" y="632459"/>
                </a:lnTo>
                <a:lnTo>
                  <a:pt x="0" y="126491"/>
                </a:lnTo>
                <a:lnTo>
                  <a:pt x="9795" y="76991"/>
                </a:lnTo>
                <a:lnTo>
                  <a:pt x="36861" y="36690"/>
                </a:lnTo>
                <a:lnTo>
                  <a:pt x="77120" y="9666"/>
                </a:lnTo>
                <a:lnTo>
                  <a:pt x="126492" y="0"/>
                </a:lnTo>
                <a:lnTo>
                  <a:pt x="1461516" y="0"/>
                </a:lnTo>
                <a:lnTo>
                  <a:pt x="1510630" y="9666"/>
                </a:lnTo>
                <a:lnTo>
                  <a:pt x="1550803" y="36690"/>
                </a:lnTo>
                <a:lnTo>
                  <a:pt x="1577955" y="76991"/>
                </a:lnTo>
                <a:lnTo>
                  <a:pt x="1588008" y="126491"/>
                </a:lnTo>
                <a:lnTo>
                  <a:pt x="1588008" y="632459"/>
                </a:lnTo>
                <a:lnTo>
                  <a:pt x="1577955" y="681636"/>
                </a:lnTo>
                <a:lnTo>
                  <a:pt x="1550803" y="721828"/>
                </a:lnTo>
                <a:lnTo>
                  <a:pt x="1510630" y="748958"/>
                </a:lnTo>
                <a:lnTo>
                  <a:pt x="1461516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2B2F494C-00F9-109B-9A8A-6A717611FE0E}"/>
              </a:ext>
            </a:extLst>
          </p:cNvPr>
          <p:cNvSpPr txBox="1"/>
          <p:nvPr/>
        </p:nvSpPr>
        <p:spPr>
          <a:xfrm>
            <a:off x="2264384" y="3073528"/>
            <a:ext cx="1341120" cy="2191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725" marR="5080" indent="-200660"/>
            <a:r>
              <a:rPr spc="-5" dirty="0">
                <a:latin typeface="Microsoft JhengHei UI"/>
                <a:cs typeface="Microsoft JhengHei UI"/>
              </a:rPr>
              <a:t>“不易察觉”的微小扰动</a:t>
            </a:r>
            <a:endParaRPr dirty="0">
              <a:latin typeface="Microsoft JhengHei UI"/>
              <a:cs typeface="Microsoft JhengHei UI"/>
            </a:endParaRPr>
          </a:p>
          <a:p>
            <a:pPr marL="98425" marR="53340" indent="723900">
              <a:lnSpc>
                <a:spcPts val="6370"/>
              </a:lnSpc>
              <a:spcBef>
                <a:spcPts val="905"/>
              </a:spcBef>
            </a:pPr>
            <a:r>
              <a:rPr lang="zh-CN" altLang="en-US" spc="-155" dirty="0">
                <a:latin typeface="Microsoft JhengHei UI"/>
                <a:cs typeface="Microsoft JhengHei UI"/>
              </a:rPr>
              <a:t>生</a:t>
            </a:r>
            <a:r>
              <a:rPr spc="-155" dirty="0" err="1">
                <a:latin typeface="Microsoft JhengHei UI"/>
                <a:cs typeface="Microsoft JhengHei UI"/>
              </a:rPr>
              <a:t>成图对抗攻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757E2257-D53F-6225-066B-9DE877A53136}"/>
              </a:ext>
            </a:extLst>
          </p:cNvPr>
          <p:cNvSpPr/>
          <p:nvPr/>
        </p:nvSpPr>
        <p:spPr>
          <a:xfrm>
            <a:off x="3326892" y="2298192"/>
            <a:ext cx="586740" cy="591820"/>
          </a:xfrm>
          <a:custGeom>
            <a:avLst/>
            <a:gdLst/>
            <a:ahLst/>
            <a:cxnLst/>
            <a:rect l="l" t="t" r="r" b="b"/>
            <a:pathLst>
              <a:path w="586739" h="591819">
                <a:moveTo>
                  <a:pt x="96012" y="591311"/>
                </a:moveTo>
                <a:lnTo>
                  <a:pt x="0" y="495299"/>
                </a:lnTo>
                <a:lnTo>
                  <a:pt x="443483" y="48767"/>
                </a:lnTo>
                <a:lnTo>
                  <a:pt x="394715" y="1523"/>
                </a:lnTo>
                <a:lnTo>
                  <a:pt x="586739" y="0"/>
                </a:lnTo>
                <a:lnTo>
                  <a:pt x="586739" y="144779"/>
                </a:lnTo>
                <a:lnTo>
                  <a:pt x="539495" y="144779"/>
                </a:lnTo>
                <a:lnTo>
                  <a:pt x="96012" y="591311"/>
                </a:lnTo>
                <a:close/>
              </a:path>
              <a:path w="586739" h="591819">
                <a:moveTo>
                  <a:pt x="586739" y="192023"/>
                </a:moveTo>
                <a:lnTo>
                  <a:pt x="539495" y="144779"/>
                </a:lnTo>
                <a:lnTo>
                  <a:pt x="586739" y="144779"/>
                </a:lnTo>
                <a:lnTo>
                  <a:pt x="586739" y="192023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B47B0DDB-4DBE-4267-F24A-2BF9C054AF06}"/>
              </a:ext>
            </a:extLst>
          </p:cNvPr>
          <p:cNvSpPr txBox="1"/>
          <p:nvPr/>
        </p:nvSpPr>
        <p:spPr>
          <a:xfrm>
            <a:off x="2595473" y="2305025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降低效果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29" name="object 11">
            <a:extLst>
              <a:ext uri="{FF2B5EF4-FFF2-40B4-BE49-F238E27FC236}">
                <a16:creationId xmlns:a16="http://schemas.microsoft.com/office/drawing/2014/main" id="{7C8CB7FD-0DF7-BA22-F556-22F715BD4D7D}"/>
              </a:ext>
            </a:extLst>
          </p:cNvPr>
          <p:cNvSpPr/>
          <p:nvPr/>
        </p:nvSpPr>
        <p:spPr>
          <a:xfrm>
            <a:off x="5873497" y="3412236"/>
            <a:ext cx="2072639" cy="486409"/>
          </a:xfrm>
          <a:custGeom>
            <a:avLst/>
            <a:gdLst/>
            <a:ahLst/>
            <a:cxnLst/>
            <a:rect l="l" t="t" r="r" b="b"/>
            <a:pathLst>
              <a:path w="2072639" h="486410">
                <a:moveTo>
                  <a:pt x="1990343" y="486155"/>
                </a:moveTo>
                <a:lnTo>
                  <a:pt x="80771" y="486155"/>
                </a:lnTo>
                <a:lnTo>
                  <a:pt x="49509" y="479825"/>
                </a:lnTo>
                <a:lnTo>
                  <a:pt x="23879" y="462505"/>
                </a:lnTo>
                <a:lnTo>
                  <a:pt x="6502" y="436817"/>
                </a:lnTo>
                <a:lnTo>
                  <a:pt x="0" y="405384"/>
                </a:lnTo>
                <a:lnTo>
                  <a:pt x="0" y="80772"/>
                </a:lnTo>
                <a:lnTo>
                  <a:pt x="6502" y="49609"/>
                </a:lnTo>
                <a:lnTo>
                  <a:pt x="23879" y="24012"/>
                </a:lnTo>
                <a:lnTo>
                  <a:pt x="49509" y="6602"/>
                </a:lnTo>
                <a:lnTo>
                  <a:pt x="80771" y="0"/>
                </a:lnTo>
                <a:lnTo>
                  <a:pt x="1990343" y="0"/>
                </a:lnTo>
                <a:lnTo>
                  <a:pt x="2022237" y="6602"/>
                </a:lnTo>
                <a:lnTo>
                  <a:pt x="2048236" y="24012"/>
                </a:lnTo>
                <a:lnTo>
                  <a:pt x="2065864" y="49609"/>
                </a:lnTo>
                <a:lnTo>
                  <a:pt x="2072639" y="80772"/>
                </a:lnTo>
                <a:lnTo>
                  <a:pt x="2072639" y="405384"/>
                </a:lnTo>
                <a:lnTo>
                  <a:pt x="2065864" y="436817"/>
                </a:lnTo>
                <a:lnTo>
                  <a:pt x="2048236" y="462505"/>
                </a:lnTo>
                <a:lnTo>
                  <a:pt x="2022237" y="479825"/>
                </a:lnTo>
                <a:lnTo>
                  <a:pt x="1990343" y="48615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2">
            <a:extLst>
              <a:ext uri="{FF2B5EF4-FFF2-40B4-BE49-F238E27FC236}">
                <a16:creationId xmlns:a16="http://schemas.microsoft.com/office/drawing/2014/main" id="{8C202683-68CF-9E6A-2B16-37482C635223}"/>
              </a:ext>
            </a:extLst>
          </p:cNvPr>
          <p:cNvSpPr txBox="1"/>
          <p:nvPr/>
        </p:nvSpPr>
        <p:spPr>
          <a:xfrm>
            <a:off x="6070181" y="3501784"/>
            <a:ext cx="167767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图结构的扰动</a:t>
            </a:r>
            <a:r>
              <a:rPr spc="-10" dirty="0">
                <a:latin typeface="Cambria Math"/>
                <a:cs typeface="Cambria Math"/>
              </a:rPr>
              <a:t>Δ</a:t>
            </a:r>
            <a:r>
              <a:rPr spc="15" dirty="0">
                <a:latin typeface="Cambria Math"/>
                <a:cs typeface="Cambria Math"/>
              </a:rPr>
              <a:t>A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31" name="object 13">
            <a:extLst>
              <a:ext uri="{FF2B5EF4-FFF2-40B4-BE49-F238E27FC236}">
                <a16:creationId xmlns:a16="http://schemas.microsoft.com/office/drawing/2014/main" id="{30313D8B-D958-CF04-85A8-D60BB0325D91}"/>
              </a:ext>
            </a:extLst>
          </p:cNvPr>
          <p:cNvSpPr/>
          <p:nvPr/>
        </p:nvSpPr>
        <p:spPr>
          <a:xfrm>
            <a:off x="8269223" y="3410711"/>
            <a:ext cx="2301240" cy="485140"/>
          </a:xfrm>
          <a:custGeom>
            <a:avLst/>
            <a:gdLst/>
            <a:ahLst/>
            <a:cxnLst/>
            <a:rect l="l" t="t" r="r" b="b"/>
            <a:pathLst>
              <a:path w="2301240" h="485139">
                <a:moveTo>
                  <a:pt x="2220468" y="484632"/>
                </a:moveTo>
                <a:lnTo>
                  <a:pt x="80772" y="484632"/>
                </a:lnTo>
                <a:lnTo>
                  <a:pt x="49302" y="478580"/>
                </a:lnTo>
                <a:lnTo>
                  <a:pt x="23602" y="461352"/>
                </a:lnTo>
                <a:lnTo>
                  <a:pt x="6294" y="435572"/>
                </a:lnTo>
                <a:lnTo>
                  <a:pt x="0" y="403860"/>
                </a:lnTo>
                <a:lnTo>
                  <a:pt x="0" y="80772"/>
                </a:lnTo>
                <a:lnTo>
                  <a:pt x="6294" y="49031"/>
                </a:lnTo>
                <a:lnTo>
                  <a:pt x="23602" y="23240"/>
                </a:lnTo>
                <a:lnTo>
                  <a:pt x="49302" y="6023"/>
                </a:lnTo>
                <a:lnTo>
                  <a:pt x="80772" y="0"/>
                </a:lnTo>
                <a:lnTo>
                  <a:pt x="2220468" y="0"/>
                </a:lnTo>
                <a:lnTo>
                  <a:pt x="2252266" y="6023"/>
                </a:lnTo>
                <a:lnTo>
                  <a:pt x="2278075" y="23240"/>
                </a:lnTo>
                <a:lnTo>
                  <a:pt x="2295273" y="49031"/>
                </a:lnTo>
                <a:lnTo>
                  <a:pt x="2301240" y="80772"/>
                </a:lnTo>
                <a:lnTo>
                  <a:pt x="2301240" y="403860"/>
                </a:lnTo>
                <a:lnTo>
                  <a:pt x="2295273" y="435572"/>
                </a:lnTo>
                <a:lnTo>
                  <a:pt x="2278075" y="461352"/>
                </a:lnTo>
                <a:lnTo>
                  <a:pt x="2252266" y="478580"/>
                </a:lnTo>
                <a:lnTo>
                  <a:pt x="2220468" y="484632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96D7FDA-1477-783E-05F6-EFE6479CD871}"/>
              </a:ext>
            </a:extLst>
          </p:cNvPr>
          <p:cNvSpPr txBox="1"/>
          <p:nvPr/>
        </p:nvSpPr>
        <p:spPr>
          <a:xfrm>
            <a:off x="8443316" y="3499231"/>
            <a:ext cx="19526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55" dirty="0">
                <a:latin typeface="Microsoft JhengHei UI"/>
                <a:cs typeface="Microsoft JhengHei UI"/>
              </a:rPr>
              <a:t>节点特征的扰动</a:t>
            </a:r>
            <a:r>
              <a:rPr spc="55" dirty="0">
                <a:latin typeface="Cambria Math"/>
                <a:cs typeface="Cambria Math"/>
              </a:rPr>
              <a:t>ΔF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33" name="object 15">
            <a:extLst>
              <a:ext uri="{FF2B5EF4-FFF2-40B4-BE49-F238E27FC236}">
                <a16:creationId xmlns:a16="http://schemas.microsoft.com/office/drawing/2014/main" id="{B6DF777C-1792-E7E6-FEAC-FB160A96F978}"/>
              </a:ext>
            </a:extLst>
          </p:cNvPr>
          <p:cNvSpPr txBox="1"/>
          <p:nvPr/>
        </p:nvSpPr>
        <p:spPr>
          <a:xfrm>
            <a:off x="6812838" y="2349005"/>
            <a:ext cx="283210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200" spc="35" dirty="0">
                <a:latin typeface="Cambria Math"/>
                <a:cs typeface="Cambria Math"/>
              </a:rPr>
              <a:t>A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34" name="object 16">
            <a:extLst>
              <a:ext uri="{FF2B5EF4-FFF2-40B4-BE49-F238E27FC236}">
                <a16:creationId xmlns:a16="http://schemas.microsoft.com/office/drawing/2014/main" id="{F608AEE8-85AD-56BB-77B8-18D1347BFFF7}"/>
              </a:ext>
            </a:extLst>
          </p:cNvPr>
          <p:cNvSpPr txBox="1"/>
          <p:nvPr/>
        </p:nvSpPr>
        <p:spPr>
          <a:xfrm>
            <a:off x="6521959" y="1868919"/>
            <a:ext cx="3493135" cy="10331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latin typeface="Microsoft JhengHei UI"/>
                <a:cs typeface="Microsoft JhengHei UI"/>
              </a:rPr>
              <a:t>“不易察觉”的微小扰动</a:t>
            </a:r>
            <a:endParaRPr sz="2800">
              <a:latin typeface="Microsoft JhengHei UI"/>
              <a:cs typeface="Microsoft JhengHei UI"/>
            </a:endParaRPr>
          </a:p>
          <a:p>
            <a:pPr marR="443230" algn="r">
              <a:spcBef>
                <a:spcPts val="760"/>
              </a:spcBef>
            </a:pPr>
            <a:r>
              <a:rPr sz="3200" spc="235" dirty="0">
                <a:latin typeface="Cambria Math"/>
                <a:cs typeface="Cambria Math"/>
              </a:rPr>
              <a:t>F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35" name="object 17">
            <a:extLst>
              <a:ext uri="{FF2B5EF4-FFF2-40B4-BE49-F238E27FC236}">
                <a16:creationId xmlns:a16="http://schemas.microsoft.com/office/drawing/2014/main" id="{0EBAEF63-113A-A924-121F-572DE54DDEED}"/>
              </a:ext>
            </a:extLst>
          </p:cNvPr>
          <p:cNvSpPr txBox="1"/>
          <p:nvPr/>
        </p:nvSpPr>
        <p:spPr>
          <a:xfrm>
            <a:off x="6810934" y="4301135"/>
            <a:ext cx="387985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200" spc="30" dirty="0">
                <a:latin typeface="Cambria Math"/>
                <a:cs typeface="Cambria Math"/>
              </a:rPr>
              <a:t>A</a:t>
            </a:r>
            <a:r>
              <a:rPr sz="3200" dirty="0">
                <a:latin typeface="Cambria Math"/>
                <a:cs typeface="Cambria Math"/>
              </a:rPr>
              <a:t>′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36" name="object 18">
            <a:extLst>
              <a:ext uri="{FF2B5EF4-FFF2-40B4-BE49-F238E27FC236}">
                <a16:creationId xmlns:a16="http://schemas.microsoft.com/office/drawing/2014/main" id="{C3C12DB0-7364-FE12-7351-144B975E4355}"/>
              </a:ext>
            </a:extLst>
          </p:cNvPr>
          <p:cNvSpPr txBox="1"/>
          <p:nvPr/>
        </p:nvSpPr>
        <p:spPr>
          <a:xfrm>
            <a:off x="9250477" y="4301135"/>
            <a:ext cx="379095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200" spc="235" dirty="0">
                <a:latin typeface="Cambria Math"/>
                <a:cs typeface="Cambria Math"/>
              </a:rPr>
              <a:t>F</a:t>
            </a:r>
            <a:r>
              <a:rPr sz="3200" dirty="0">
                <a:latin typeface="Cambria Math"/>
                <a:cs typeface="Cambria Math"/>
              </a:rPr>
              <a:t>′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38" name="object 20">
            <a:extLst>
              <a:ext uri="{FF2B5EF4-FFF2-40B4-BE49-F238E27FC236}">
                <a16:creationId xmlns:a16="http://schemas.microsoft.com/office/drawing/2014/main" id="{CFE9F4FB-2F50-BF32-5037-63F71DFBAFBB}"/>
              </a:ext>
            </a:extLst>
          </p:cNvPr>
          <p:cNvSpPr/>
          <p:nvPr/>
        </p:nvSpPr>
        <p:spPr>
          <a:xfrm>
            <a:off x="6769608" y="2862072"/>
            <a:ext cx="297180" cy="502920"/>
          </a:xfrm>
          <a:custGeom>
            <a:avLst/>
            <a:gdLst/>
            <a:ahLst/>
            <a:cxnLst/>
            <a:rect l="l" t="t" r="r" b="b"/>
            <a:pathLst>
              <a:path w="297179" h="502920">
                <a:moveTo>
                  <a:pt x="222503" y="355091"/>
                </a:moveTo>
                <a:lnTo>
                  <a:pt x="74675" y="355091"/>
                </a:lnTo>
                <a:lnTo>
                  <a:pt x="74675" y="0"/>
                </a:lnTo>
                <a:lnTo>
                  <a:pt x="222503" y="0"/>
                </a:lnTo>
                <a:lnTo>
                  <a:pt x="222503" y="355091"/>
                </a:lnTo>
                <a:close/>
              </a:path>
              <a:path w="297179" h="502920">
                <a:moveTo>
                  <a:pt x="147827" y="502919"/>
                </a:moveTo>
                <a:lnTo>
                  <a:pt x="0" y="355091"/>
                </a:lnTo>
                <a:lnTo>
                  <a:pt x="297179" y="355091"/>
                </a:lnTo>
                <a:lnTo>
                  <a:pt x="147827" y="502919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1">
            <a:extLst>
              <a:ext uri="{FF2B5EF4-FFF2-40B4-BE49-F238E27FC236}">
                <a16:creationId xmlns:a16="http://schemas.microsoft.com/office/drawing/2014/main" id="{313EB95C-C552-A6A7-06B0-ADC7AFB04E72}"/>
              </a:ext>
            </a:extLst>
          </p:cNvPr>
          <p:cNvSpPr/>
          <p:nvPr/>
        </p:nvSpPr>
        <p:spPr>
          <a:xfrm>
            <a:off x="9221723" y="2874264"/>
            <a:ext cx="295910" cy="502920"/>
          </a:xfrm>
          <a:custGeom>
            <a:avLst/>
            <a:gdLst/>
            <a:ahLst/>
            <a:cxnLst/>
            <a:rect l="l" t="t" r="r" b="b"/>
            <a:pathLst>
              <a:path w="295909" h="502920">
                <a:moveTo>
                  <a:pt x="220979" y="355092"/>
                </a:moveTo>
                <a:lnTo>
                  <a:pt x="73151" y="355092"/>
                </a:lnTo>
                <a:lnTo>
                  <a:pt x="73151" y="0"/>
                </a:lnTo>
                <a:lnTo>
                  <a:pt x="220979" y="0"/>
                </a:lnTo>
                <a:lnTo>
                  <a:pt x="220979" y="355092"/>
                </a:lnTo>
                <a:close/>
              </a:path>
              <a:path w="295909" h="502920">
                <a:moveTo>
                  <a:pt x="147827" y="502920"/>
                </a:moveTo>
                <a:lnTo>
                  <a:pt x="0" y="355092"/>
                </a:lnTo>
                <a:lnTo>
                  <a:pt x="295655" y="355092"/>
                </a:lnTo>
                <a:lnTo>
                  <a:pt x="147827" y="50292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2">
            <a:extLst>
              <a:ext uri="{FF2B5EF4-FFF2-40B4-BE49-F238E27FC236}">
                <a16:creationId xmlns:a16="http://schemas.microsoft.com/office/drawing/2014/main" id="{CBC2AB76-18A4-1B24-67AE-BAB7823B013D}"/>
              </a:ext>
            </a:extLst>
          </p:cNvPr>
          <p:cNvSpPr/>
          <p:nvPr/>
        </p:nvSpPr>
        <p:spPr>
          <a:xfrm>
            <a:off x="6795515" y="3913632"/>
            <a:ext cx="295910" cy="502920"/>
          </a:xfrm>
          <a:custGeom>
            <a:avLst/>
            <a:gdLst/>
            <a:ahLst/>
            <a:cxnLst/>
            <a:rect l="l" t="t" r="r" b="b"/>
            <a:pathLst>
              <a:path w="295910" h="502920">
                <a:moveTo>
                  <a:pt x="220980" y="355091"/>
                </a:moveTo>
                <a:lnTo>
                  <a:pt x="73151" y="355091"/>
                </a:lnTo>
                <a:lnTo>
                  <a:pt x="73151" y="0"/>
                </a:lnTo>
                <a:lnTo>
                  <a:pt x="220980" y="0"/>
                </a:lnTo>
                <a:lnTo>
                  <a:pt x="220980" y="355091"/>
                </a:lnTo>
                <a:close/>
              </a:path>
              <a:path w="295910" h="502920">
                <a:moveTo>
                  <a:pt x="147828" y="502919"/>
                </a:moveTo>
                <a:lnTo>
                  <a:pt x="0" y="355091"/>
                </a:lnTo>
                <a:lnTo>
                  <a:pt x="295656" y="355091"/>
                </a:lnTo>
                <a:lnTo>
                  <a:pt x="147828" y="502919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23">
            <a:extLst>
              <a:ext uri="{FF2B5EF4-FFF2-40B4-BE49-F238E27FC236}">
                <a16:creationId xmlns:a16="http://schemas.microsoft.com/office/drawing/2014/main" id="{58ADAFAA-BDB5-5A0D-94A6-999E4C55E7E4}"/>
              </a:ext>
            </a:extLst>
          </p:cNvPr>
          <p:cNvSpPr/>
          <p:nvPr/>
        </p:nvSpPr>
        <p:spPr>
          <a:xfrm>
            <a:off x="9244583" y="3907535"/>
            <a:ext cx="295910" cy="502920"/>
          </a:xfrm>
          <a:custGeom>
            <a:avLst/>
            <a:gdLst/>
            <a:ahLst/>
            <a:cxnLst/>
            <a:rect l="l" t="t" r="r" b="b"/>
            <a:pathLst>
              <a:path w="295909" h="502920">
                <a:moveTo>
                  <a:pt x="222504" y="355091"/>
                </a:moveTo>
                <a:lnTo>
                  <a:pt x="74675" y="355091"/>
                </a:lnTo>
                <a:lnTo>
                  <a:pt x="74675" y="0"/>
                </a:lnTo>
                <a:lnTo>
                  <a:pt x="222504" y="0"/>
                </a:lnTo>
                <a:lnTo>
                  <a:pt x="222504" y="355091"/>
                </a:lnTo>
                <a:close/>
              </a:path>
              <a:path w="295909" h="502920">
                <a:moveTo>
                  <a:pt x="147827" y="502919"/>
                </a:moveTo>
                <a:lnTo>
                  <a:pt x="0" y="355091"/>
                </a:lnTo>
                <a:lnTo>
                  <a:pt x="295656" y="355091"/>
                </a:lnTo>
                <a:lnTo>
                  <a:pt x="147827" y="502919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4B135C-CDB5-63F7-60BB-678B6F32B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031" y="5292110"/>
            <a:ext cx="4978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482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937A5-0FA0-854F-9589-C9C4B63E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谢谢</a:t>
            </a:r>
            <a:r>
              <a:rPr lang="zh-CN" altLang="en-US" dirty="0"/>
              <a:t>！</a:t>
            </a:r>
            <a:br>
              <a:rPr lang="en-US" altLang="zh-CN" dirty="0"/>
            </a:br>
            <a:r>
              <a:rPr lang="en-CN" dirty="0"/>
              <a:t>Q</a:t>
            </a:r>
            <a:r>
              <a:rPr lang="en-US" altLang="zh-CN" dirty="0"/>
              <a:t>&amp;A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E8F50-8B70-5549-87F8-E709400F7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231708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 err="1"/>
              <a:t>Metattack</a:t>
            </a:r>
            <a:endParaRPr lang="zh-CN" alt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85273AD-DC61-2DC2-82F2-05B4363E1334}"/>
              </a:ext>
            </a:extLst>
          </p:cNvPr>
          <p:cNvSpPr/>
          <p:nvPr/>
        </p:nvSpPr>
        <p:spPr>
          <a:xfrm>
            <a:off x="8093124" y="5780850"/>
            <a:ext cx="1840384" cy="875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CCAB461-F75D-3A88-AACD-5033FFFDD81E}"/>
              </a:ext>
            </a:extLst>
          </p:cNvPr>
          <p:cNvSpPr/>
          <p:nvPr/>
        </p:nvSpPr>
        <p:spPr>
          <a:xfrm>
            <a:off x="1524000" y="5340097"/>
            <a:ext cx="2141220" cy="759460"/>
          </a:xfrm>
          <a:custGeom>
            <a:avLst/>
            <a:gdLst/>
            <a:ahLst/>
            <a:cxnLst/>
            <a:rect l="l" t="t" r="r" b="b"/>
            <a:pathLst>
              <a:path w="2141220" h="759460">
                <a:moveTo>
                  <a:pt x="2014727" y="758951"/>
                </a:moveTo>
                <a:lnTo>
                  <a:pt x="126492" y="758951"/>
                </a:lnTo>
                <a:lnTo>
                  <a:pt x="77506" y="749249"/>
                </a:lnTo>
                <a:lnTo>
                  <a:pt x="37376" y="722214"/>
                </a:lnTo>
                <a:lnTo>
                  <a:pt x="10181" y="681924"/>
                </a:lnTo>
                <a:lnTo>
                  <a:pt x="0" y="632460"/>
                </a:lnTo>
                <a:lnTo>
                  <a:pt x="0" y="126491"/>
                </a:lnTo>
                <a:lnTo>
                  <a:pt x="10181" y="77284"/>
                </a:lnTo>
                <a:lnTo>
                  <a:pt x="37376" y="37080"/>
                </a:lnTo>
                <a:lnTo>
                  <a:pt x="77506" y="9959"/>
                </a:lnTo>
                <a:lnTo>
                  <a:pt x="126492" y="0"/>
                </a:lnTo>
                <a:lnTo>
                  <a:pt x="2014727" y="0"/>
                </a:lnTo>
                <a:lnTo>
                  <a:pt x="2063563" y="9959"/>
                </a:lnTo>
                <a:lnTo>
                  <a:pt x="2103643" y="37080"/>
                </a:lnTo>
                <a:lnTo>
                  <a:pt x="2130888" y="77284"/>
                </a:lnTo>
                <a:lnTo>
                  <a:pt x="2141220" y="126491"/>
                </a:lnTo>
                <a:lnTo>
                  <a:pt x="2141220" y="632460"/>
                </a:lnTo>
                <a:lnTo>
                  <a:pt x="2130888" y="681924"/>
                </a:lnTo>
                <a:lnTo>
                  <a:pt x="2103643" y="722214"/>
                </a:lnTo>
                <a:lnTo>
                  <a:pt x="2063563" y="749249"/>
                </a:lnTo>
                <a:lnTo>
                  <a:pt x="2014727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71B605E-9ACF-294C-13AD-99C5A705A889}"/>
              </a:ext>
            </a:extLst>
          </p:cNvPr>
          <p:cNvSpPr/>
          <p:nvPr/>
        </p:nvSpPr>
        <p:spPr>
          <a:xfrm>
            <a:off x="3730751" y="2286000"/>
            <a:ext cx="1663064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9427" y="859536"/>
                </a:moveTo>
                <a:lnTo>
                  <a:pt x="143256" y="859536"/>
                </a:lnTo>
                <a:lnTo>
                  <a:pt x="98311" y="852490"/>
                </a:lnTo>
                <a:lnTo>
                  <a:pt x="59147" y="832275"/>
                </a:lnTo>
                <a:lnTo>
                  <a:pt x="28129" y="801257"/>
                </a:lnTo>
                <a:lnTo>
                  <a:pt x="7624" y="761803"/>
                </a:lnTo>
                <a:lnTo>
                  <a:pt x="0" y="716280"/>
                </a:lnTo>
                <a:lnTo>
                  <a:pt x="0" y="143256"/>
                </a:lnTo>
                <a:lnTo>
                  <a:pt x="7624" y="98007"/>
                </a:lnTo>
                <a:lnTo>
                  <a:pt x="28129" y="58693"/>
                </a:lnTo>
                <a:lnTo>
                  <a:pt x="59147" y="27677"/>
                </a:lnTo>
                <a:lnTo>
                  <a:pt x="98311" y="7324"/>
                </a:lnTo>
                <a:lnTo>
                  <a:pt x="143256" y="0"/>
                </a:lnTo>
                <a:lnTo>
                  <a:pt x="1519427" y="0"/>
                </a:lnTo>
                <a:lnTo>
                  <a:pt x="1564737" y="7324"/>
                </a:lnTo>
                <a:lnTo>
                  <a:pt x="1604081" y="27677"/>
                </a:lnTo>
                <a:lnTo>
                  <a:pt x="1635097" y="58693"/>
                </a:lnTo>
                <a:lnTo>
                  <a:pt x="1655420" y="98007"/>
                </a:lnTo>
                <a:lnTo>
                  <a:pt x="1662684" y="143256"/>
                </a:lnTo>
                <a:lnTo>
                  <a:pt x="1662684" y="716280"/>
                </a:lnTo>
                <a:lnTo>
                  <a:pt x="1655420" y="761803"/>
                </a:lnTo>
                <a:lnTo>
                  <a:pt x="1635097" y="801257"/>
                </a:lnTo>
                <a:lnTo>
                  <a:pt x="1604081" y="832275"/>
                </a:lnTo>
                <a:lnTo>
                  <a:pt x="1564737" y="852490"/>
                </a:lnTo>
                <a:lnTo>
                  <a:pt x="1519427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B3680B0-DCDC-15D8-EDAF-139DBDB96EDA}"/>
              </a:ext>
            </a:extLst>
          </p:cNvPr>
          <p:cNvSpPr txBox="1"/>
          <p:nvPr/>
        </p:nvSpPr>
        <p:spPr>
          <a:xfrm>
            <a:off x="4109948" y="2413102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009B053-F9B8-31CD-8534-C1F41E6897F5}"/>
              </a:ext>
            </a:extLst>
          </p:cNvPr>
          <p:cNvSpPr/>
          <p:nvPr/>
        </p:nvSpPr>
        <p:spPr>
          <a:xfrm>
            <a:off x="2458211" y="4479037"/>
            <a:ext cx="271780" cy="765175"/>
          </a:xfrm>
          <a:custGeom>
            <a:avLst/>
            <a:gdLst/>
            <a:ahLst/>
            <a:cxnLst/>
            <a:rect l="l" t="t" r="r" b="b"/>
            <a:pathLst>
              <a:path w="271780" h="765175">
                <a:moveTo>
                  <a:pt x="271272" y="135636"/>
                </a:moveTo>
                <a:lnTo>
                  <a:pt x="0" y="135636"/>
                </a:lnTo>
                <a:lnTo>
                  <a:pt x="135635" y="0"/>
                </a:lnTo>
                <a:lnTo>
                  <a:pt x="271272" y="135636"/>
                </a:lnTo>
                <a:close/>
              </a:path>
              <a:path w="271780" h="765175">
                <a:moveTo>
                  <a:pt x="204215" y="765048"/>
                </a:moveTo>
                <a:lnTo>
                  <a:pt x="68579" y="765048"/>
                </a:lnTo>
                <a:lnTo>
                  <a:pt x="68579" y="135636"/>
                </a:lnTo>
                <a:lnTo>
                  <a:pt x="204215" y="135636"/>
                </a:lnTo>
                <a:lnTo>
                  <a:pt x="204215" y="76504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77746CE-7BD4-058F-46A9-BA593A634E31}"/>
              </a:ext>
            </a:extLst>
          </p:cNvPr>
          <p:cNvSpPr/>
          <p:nvPr/>
        </p:nvSpPr>
        <p:spPr>
          <a:xfrm>
            <a:off x="1799845" y="3585973"/>
            <a:ext cx="1588135" cy="759460"/>
          </a:xfrm>
          <a:custGeom>
            <a:avLst/>
            <a:gdLst/>
            <a:ahLst/>
            <a:cxnLst/>
            <a:rect l="l" t="t" r="r" b="b"/>
            <a:pathLst>
              <a:path w="1588135" h="759460">
                <a:moveTo>
                  <a:pt x="1461516" y="758951"/>
                </a:moveTo>
                <a:lnTo>
                  <a:pt x="126492" y="758951"/>
                </a:lnTo>
                <a:lnTo>
                  <a:pt x="77600" y="749013"/>
                </a:lnTo>
                <a:lnTo>
                  <a:pt x="37504" y="721899"/>
                </a:lnTo>
                <a:lnTo>
                  <a:pt x="10279" y="681688"/>
                </a:lnTo>
                <a:lnTo>
                  <a:pt x="0" y="632460"/>
                </a:lnTo>
                <a:lnTo>
                  <a:pt x="0" y="126492"/>
                </a:lnTo>
                <a:lnTo>
                  <a:pt x="10279" y="77048"/>
                </a:lnTo>
                <a:lnTo>
                  <a:pt x="37504" y="36766"/>
                </a:lnTo>
                <a:lnTo>
                  <a:pt x="77600" y="9723"/>
                </a:lnTo>
                <a:lnTo>
                  <a:pt x="126492" y="0"/>
                </a:lnTo>
                <a:lnTo>
                  <a:pt x="1461516" y="0"/>
                </a:lnTo>
                <a:lnTo>
                  <a:pt x="1511114" y="9723"/>
                </a:lnTo>
                <a:lnTo>
                  <a:pt x="1551446" y="36766"/>
                </a:lnTo>
                <a:lnTo>
                  <a:pt x="1578435" y="77048"/>
                </a:lnTo>
                <a:lnTo>
                  <a:pt x="1588008" y="126492"/>
                </a:lnTo>
                <a:lnTo>
                  <a:pt x="1588008" y="632460"/>
                </a:lnTo>
                <a:lnTo>
                  <a:pt x="1578435" y="681688"/>
                </a:lnTo>
                <a:lnTo>
                  <a:pt x="1551446" y="721899"/>
                </a:lnTo>
                <a:lnTo>
                  <a:pt x="1511114" y="749013"/>
                </a:lnTo>
                <a:lnTo>
                  <a:pt x="1461516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BBB3DEA-7B23-BC4F-4CF5-846AAFB6278A}"/>
              </a:ext>
            </a:extLst>
          </p:cNvPr>
          <p:cNvSpPr txBox="1"/>
          <p:nvPr/>
        </p:nvSpPr>
        <p:spPr>
          <a:xfrm>
            <a:off x="1923859" y="3674086"/>
            <a:ext cx="1341120" cy="2191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725" marR="5080" indent="-200660"/>
            <a:r>
              <a:rPr spc="-5" dirty="0">
                <a:latin typeface="Microsoft JhengHei UI"/>
                <a:cs typeface="Microsoft JhengHei UI"/>
              </a:rPr>
              <a:t>“不易察觉”的微小扰动</a:t>
            </a:r>
            <a:endParaRPr dirty="0">
              <a:latin typeface="Microsoft JhengHei UI"/>
              <a:cs typeface="Microsoft JhengHei UI"/>
            </a:endParaRPr>
          </a:p>
          <a:p>
            <a:pPr marL="98425" marR="53340" indent="723900">
              <a:lnSpc>
                <a:spcPts val="6370"/>
              </a:lnSpc>
              <a:spcBef>
                <a:spcPts val="905"/>
              </a:spcBef>
            </a:pPr>
            <a:r>
              <a:rPr lang="zh-CN" altLang="en-US" spc="-155" dirty="0">
                <a:latin typeface="Microsoft JhengHei UI"/>
                <a:cs typeface="Microsoft JhengHei UI"/>
              </a:rPr>
              <a:t>生</a:t>
            </a:r>
            <a:r>
              <a:rPr spc="-155" dirty="0" err="1">
                <a:latin typeface="Microsoft JhengHei UI"/>
                <a:cs typeface="Microsoft JhengHei UI"/>
              </a:rPr>
              <a:t>成图对抗攻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E204CC0-D9F4-DF7A-2192-5D8697F04F43}"/>
              </a:ext>
            </a:extLst>
          </p:cNvPr>
          <p:cNvSpPr/>
          <p:nvPr/>
        </p:nvSpPr>
        <p:spPr>
          <a:xfrm>
            <a:off x="2987039" y="2898648"/>
            <a:ext cx="586740" cy="591820"/>
          </a:xfrm>
          <a:custGeom>
            <a:avLst/>
            <a:gdLst/>
            <a:ahLst/>
            <a:cxnLst/>
            <a:rect l="l" t="t" r="r" b="b"/>
            <a:pathLst>
              <a:path w="586739" h="591820">
                <a:moveTo>
                  <a:pt x="96012" y="591312"/>
                </a:moveTo>
                <a:lnTo>
                  <a:pt x="0" y="495300"/>
                </a:lnTo>
                <a:lnTo>
                  <a:pt x="441960" y="48768"/>
                </a:lnTo>
                <a:lnTo>
                  <a:pt x="394716" y="1524"/>
                </a:lnTo>
                <a:lnTo>
                  <a:pt x="585216" y="0"/>
                </a:lnTo>
                <a:lnTo>
                  <a:pt x="586365" y="144780"/>
                </a:lnTo>
                <a:lnTo>
                  <a:pt x="537972" y="144780"/>
                </a:lnTo>
                <a:lnTo>
                  <a:pt x="96012" y="591312"/>
                </a:lnTo>
                <a:close/>
              </a:path>
              <a:path w="586739" h="591820">
                <a:moveTo>
                  <a:pt x="586740" y="192024"/>
                </a:moveTo>
                <a:lnTo>
                  <a:pt x="537972" y="144780"/>
                </a:lnTo>
                <a:lnTo>
                  <a:pt x="586365" y="144780"/>
                </a:lnTo>
                <a:lnTo>
                  <a:pt x="586740" y="19202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1DA05E5-2F7F-2E58-9050-F380D142C8BE}"/>
              </a:ext>
            </a:extLst>
          </p:cNvPr>
          <p:cNvSpPr txBox="1"/>
          <p:nvPr/>
        </p:nvSpPr>
        <p:spPr>
          <a:xfrm>
            <a:off x="2254948" y="2905571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降低效果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73372964-CB18-98C8-BB2F-BDA3D7D65438}"/>
              </a:ext>
            </a:extLst>
          </p:cNvPr>
          <p:cNvSpPr/>
          <p:nvPr/>
        </p:nvSpPr>
        <p:spPr>
          <a:xfrm>
            <a:off x="3886200" y="1470660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464" y="451167"/>
                </a:lnTo>
                <a:lnTo>
                  <a:pt x="22217" y="434821"/>
                </a:lnTo>
                <a:lnTo>
                  <a:pt x="5910" y="410613"/>
                </a:lnTo>
                <a:lnTo>
                  <a:pt x="0" y="381000"/>
                </a:lnTo>
                <a:lnTo>
                  <a:pt x="0" y="76200"/>
                </a:lnTo>
                <a:lnTo>
                  <a:pt x="5910" y="46495"/>
                </a:lnTo>
                <a:lnTo>
                  <a:pt x="22217" y="22259"/>
                </a:lnTo>
                <a:lnTo>
                  <a:pt x="46464" y="5944"/>
                </a:lnTo>
                <a:lnTo>
                  <a:pt x="76200" y="0"/>
                </a:lnTo>
                <a:lnTo>
                  <a:pt x="1277112" y="0"/>
                </a:lnTo>
                <a:lnTo>
                  <a:pt x="1306416" y="5944"/>
                </a:lnTo>
                <a:lnTo>
                  <a:pt x="1330518" y="22259"/>
                </a:lnTo>
                <a:lnTo>
                  <a:pt x="1346967" y="46495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6967" y="410613"/>
                </a:lnTo>
                <a:lnTo>
                  <a:pt x="1330518" y="434821"/>
                </a:lnTo>
                <a:lnTo>
                  <a:pt x="1306416" y="451167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838AF4C5-3F2B-73D0-E48D-2DB8F8DE653D}"/>
              </a:ext>
            </a:extLst>
          </p:cNvPr>
          <p:cNvSpPr txBox="1"/>
          <p:nvPr/>
        </p:nvSpPr>
        <p:spPr>
          <a:xfrm>
            <a:off x="4092536" y="1544969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训练数据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F4F65912-784C-3195-D1D2-168CA40A5C6B}"/>
              </a:ext>
            </a:extLst>
          </p:cNvPr>
          <p:cNvSpPr/>
          <p:nvPr/>
        </p:nvSpPr>
        <p:spPr>
          <a:xfrm>
            <a:off x="3663708" y="3146083"/>
            <a:ext cx="1586230" cy="2632710"/>
          </a:xfrm>
          <a:custGeom>
            <a:avLst/>
            <a:gdLst/>
            <a:ahLst/>
            <a:cxnLst/>
            <a:rect l="l" t="t" r="r" b="b"/>
            <a:pathLst>
              <a:path w="1586229" h="2632710">
                <a:moveTo>
                  <a:pt x="1586039" y="360680"/>
                </a:moveTo>
                <a:lnTo>
                  <a:pt x="1234033" y="343306"/>
                </a:lnTo>
                <a:lnTo>
                  <a:pt x="1427403" y="0"/>
                </a:lnTo>
                <a:lnTo>
                  <a:pt x="1542129" y="260845"/>
                </a:lnTo>
                <a:lnTo>
                  <a:pt x="1355725" y="260845"/>
                </a:lnTo>
                <a:lnTo>
                  <a:pt x="1351191" y="345389"/>
                </a:lnTo>
                <a:lnTo>
                  <a:pt x="1468501" y="351675"/>
                </a:lnTo>
                <a:lnTo>
                  <a:pt x="1582079" y="351675"/>
                </a:lnTo>
                <a:lnTo>
                  <a:pt x="1586039" y="360680"/>
                </a:lnTo>
                <a:close/>
              </a:path>
              <a:path w="1586229" h="2632710">
                <a:moveTo>
                  <a:pt x="1468501" y="351675"/>
                </a:moveTo>
                <a:lnTo>
                  <a:pt x="1351191" y="345389"/>
                </a:lnTo>
                <a:lnTo>
                  <a:pt x="1355725" y="260845"/>
                </a:lnTo>
                <a:lnTo>
                  <a:pt x="1473034" y="267131"/>
                </a:lnTo>
                <a:lnTo>
                  <a:pt x="1468501" y="351675"/>
                </a:lnTo>
                <a:close/>
              </a:path>
              <a:path w="1586229" h="2632710">
                <a:moveTo>
                  <a:pt x="1582079" y="351675"/>
                </a:moveTo>
                <a:lnTo>
                  <a:pt x="1468501" y="351675"/>
                </a:lnTo>
                <a:lnTo>
                  <a:pt x="1473034" y="267131"/>
                </a:lnTo>
                <a:lnTo>
                  <a:pt x="1355725" y="260845"/>
                </a:lnTo>
                <a:lnTo>
                  <a:pt x="1542129" y="260845"/>
                </a:lnTo>
                <a:lnTo>
                  <a:pt x="1582079" y="351675"/>
                </a:lnTo>
                <a:close/>
              </a:path>
              <a:path w="1586229" h="2632710">
                <a:moveTo>
                  <a:pt x="107755" y="2507551"/>
                </a:moveTo>
                <a:lnTo>
                  <a:pt x="90703" y="2507551"/>
                </a:lnTo>
                <a:lnTo>
                  <a:pt x="92227" y="2507297"/>
                </a:lnTo>
                <a:lnTo>
                  <a:pt x="107226" y="2504592"/>
                </a:lnTo>
                <a:lnTo>
                  <a:pt x="107755" y="2507551"/>
                </a:lnTo>
                <a:close/>
              </a:path>
              <a:path w="1586229" h="2632710">
                <a:moveTo>
                  <a:pt x="91523" y="2507404"/>
                </a:moveTo>
                <a:lnTo>
                  <a:pt x="92121" y="2507297"/>
                </a:lnTo>
                <a:lnTo>
                  <a:pt x="91523" y="2507404"/>
                </a:lnTo>
                <a:close/>
              </a:path>
              <a:path w="1586229" h="2632710">
                <a:moveTo>
                  <a:pt x="76306" y="2509720"/>
                </a:moveTo>
                <a:lnTo>
                  <a:pt x="91523" y="2507404"/>
                </a:lnTo>
                <a:lnTo>
                  <a:pt x="90703" y="2507551"/>
                </a:lnTo>
                <a:lnTo>
                  <a:pt x="107755" y="2507551"/>
                </a:lnTo>
                <a:lnTo>
                  <a:pt x="108126" y="2509621"/>
                </a:lnTo>
                <a:lnTo>
                  <a:pt x="77101" y="2509621"/>
                </a:lnTo>
                <a:lnTo>
                  <a:pt x="76306" y="2509720"/>
                </a:lnTo>
                <a:close/>
              </a:path>
              <a:path w="1586229" h="2632710">
                <a:moveTo>
                  <a:pt x="108165" y="2509837"/>
                </a:moveTo>
                <a:lnTo>
                  <a:pt x="75539" y="2509837"/>
                </a:lnTo>
                <a:lnTo>
                  <a:pt x="77101" y="2509621"/>
                </a:lnTo>
                <a:lnTo>
                  <a:pt x="108126" y="2509621"/>
                </a:lnTo>
                <a:lnTo>
                  <a:pt x="108165" y="2509837"/>
                </a:lnTo>
                <a:close/>
              </a:path>
              <a:path w="1586229" h="2632710">
                <a:moveTo>
                  <a:pt x="61296" y="2511592"/>
                </a:moveTo>
                <a:lnTo>
                  <a:pt x="76306" y="2509720"/>
                </a:lnTo>
                <a:lnTo>
                  <a:pt x="75539" y="2509837"/>
                </a:lnTo>
                <a:lnTo>
                  <a:pt x="108165" y="2509837"/>
                </a:lnTo>
                <a:lnTo>
                  <a:pt x="108467" y="2511526"/>
                </a:lnTo>
                <a:lnTo>
                  <a:pt x="61975" y="2511526"/>
                </a:lnTo>
                <a:lnTo>
                  <a:pt x="61296" y="2511592"/>
                </a:lnTo>
                <a:close/>
              </a:path>
              <a:path w="1586229" h="2632710">
                <a:moveTo>
                  <a:pt x="108499" y="2511704"/>
                </a:moveTo>
                <a:lnTo>
                  <a:pt x="60401" y="2511704"/>
                </a:lnTo>
                <a:lnTo>
                  <a:pt x="61975" y="2511526"/>
                </a:lnTo>
                <a:lnTo>
                  <a:pt x="108467" y="2511526"/>
                </a:lnTo>
                <a:lnTo>
                  <a:pt x="108499" y="2511704"/>
                </a:lnTo>
                <a:close/>
              </a:path>
              <a:path w="1586229" h="2632710">
                <a:moveTo>
                  <a:pt x="45855" y="2513095"/>
                </a:moveTo>
                <a:lnTo>
                  <a:pt x="61296" y="2511592"/>
                </a:lnTo>
                <a:lnTo>
                  <a:pt x="60401" y="2511704"/>
                </a:lnTo>
                <a:lnTo>
                  <a:pt x="108499" y="2511704"/>
                </a:lnTo>
                <a:lnTo>
                  <a:pt x="108735" y="2513025"/>
                </a:lnTo>
                <a:lnTo>
                  <a:pt x="46875" y="2513025"/>
                </a:lnTo>
                <a:lnTo>
                  <a:pt x="45855" y="2513095"/>
                </a:lnTo>
                <a:close/>
              </a:path>
              <a:path w="1586229" h="2632710">
                <a:moveTo>
                  <a:pt x="108758" y="2513152"/>
                </a:moveTo>
                <a:lnTo>
                  <a:pt x="45275" y="2513152"/>
                </a:lnTo>
                <a:lnTo>
                  <a:pt x="46875" y="2513025"/>
                </a:lnTo>
                <a:lnTo>
                  <a:pt x="108735" y="2513025"/>
                </a:lnTo>
                <a:close/>
              </a:path>
              <a:path w="1586229" h="2632710">
                <a:moveTo>
                  <a:pt x="30904" y="2514129"/>
                </a:moveTo>
                <a:lnTo>
                  <a:pt x="45855" y="2513095"/>
                </a:lnTo>
                <a:lnTo>
                  <a:pt x="45275" y="2513152"/>
                </a:lnTo>
                <a:lnTo>
                  <a:pt x="108758" y="2513152"/>
                </a:lnTo>
                <a:lnTo>
                  <a:pt x="108926" y="2514092"/>
                </a:lnTo>
                <a:lnTo>
                  <a:pt x="31788" y="2514092"/>
                </a:lnTo>
                <a:lnTo>
                  <a:pt x="30904" y="2514129"/>
                </a:lnTo>
                <a:close/>
              </a:path>
              <a:path w="1586229" h="2632710">
                <a:moveTo>
                  <a:pt x="108942" y="2514180"/>
                </a:moveTo>
                <a:lnTo>
                  <a:pt x="30162" y="2514180"/>
                </a:lnTo>
                <a:lnTo>
                  <a:pt x="31788" y="2514092"/>
                </a:lnTo>
                <a:lnTo>
                  <a:pt x="108926" y="2514092"/>
                </a:lnTo>
                <a:close/>
              </a:path>
              <a:path w="1586229" h="2632710">
                <a:moveTo>
                  <a:pt x="16058" y="2514761"/>
                </a:moveTo>
                <a:lnTo>
                  <a:pt x="30904" y="2514129"/>
                </a:lnTo>
                <a:lnTo>
                  <a:pt x="30162" y="2514180"/>
                </a:lnTo>
                <a:lnTo>
                  <a:pt x="108942" y="2514180"/>
                </a:lnTo>
                <a:lnTo>
                  <a:pt x="109044" y="2514752"/>
                </a:lnTo>
                <a:lnTo>
                  <a:pt x="16058" y="2514761"/>
                </a:lnTo>
                <a:close/>
              </a:path>
              <a:path w="1586229" h="2632710">
                <a:moveTo>
                  <a:pt x="109054" y="2514803"/>
                </a:moveTo>
                <a:lnTo>
                  <a:pt x="15074" y="2514803"/>
                </a:lnTo>
                <a:lnTo>
                  <a:pt x="16713" y="2514752"/>
                </a:lnTo>
                <a:lnTo>
                  <a:pt x="109044" y="2514752"/>
                </a:lnTo>
                <a:close/>
              </a:path>
              <a:path w="1586229" h="2632710">
                <a:moveTo>
                  <a:pt x="1650" y="2632456"/>
                </a:moveTo>
                <a:lnTo>
                  <a:pt x="0" y="2514981"/>
                </a:lnTo>
                <a:lnTo>
                  <a:pt x="16058" y="2514761"/>
                </a:lnTo>
                <a:lnTo>
                  <a:pt x="15074" y="2514803"/>
                </a:lnTo>
                <a:lnTo>
                  <a:pt x="109054" y="2514803"/>
                </a:lnTo>
                <a:lnTo>
                  <a:pt x="127927" y="2620225"/>
                </a:lnTo>
                <a:lnTo>
                  <a:pt x="111404" y="2623185"/>
                </a:lnTo>
                <a:lnTo>
                  <a:pt x="109880" y="2623439"/>
                </a:lnTo>
                <a:lnTo>
                  <a:pt x="56667" y="2630081"/>
                </a:lnTo>
                <a:lnTo>
                  <a:pt x="18364" y="2632214"/>
                </a:lnTo>
                <a:lnTo>
                  <a:pt x="1650" y="2632456"/>
                </a:lnTo>
                <a:close/>
              </a:path>
              <a:path w="1586229" h="2632710">
                <a:moveTo>
                  <a:pt x="310577" y="2432812"/>
                </a:moveTo>
                <a:lnTo>
                  <a:pt x="304330" y="2432812"/>
                </a:lnTo>
                <a:lnTo>
                  <a:pt x="305358" y="2432253"/>
                </a:lnTo>
                <a:lnTo>
                  <a:pt x="309143" y="2430183"/>
                </a:lnTo>
                <a:lnTo>
                  <a:pt x="310577" y="2432812"/>
                </a:lnTo>
                <a:close/>
              </a:path>
              <a:path w="1586229" h="2632710">
                <a:moveTo>
                  <a:pt x="305239" y="2432315"/>
                </a:moveTo>
                <a:close/>
              </a:path>
              <a:path w="1586229" h="2632710">
                <a:moveTo>
                  <a:pt x="314908" y="2440749"/>
                </a:moveTo>
                <a:lnTo>
                  <a:pt x="289039" y="2440749"/>
                </a:lnTo>
                <a:lnTo>
                  <a:pt x="290106" y="2440203"/>
                </a:lnTo>
                <a:lnTo>
                  <a:pt x="305239" y="2432315"/>
                </a:lnTo>
                <a:lnTo>
                  <a:pt x="304330" y="2432812"/>
                </a:lnTo>
                <a:lnTo>
                  <a:pt x="310577" y="2432812"/>
                </a:lnTo>
                <a:lnTo>
                  <a:pt x="314908" y="2440749"/>
                </a:lnTo>
                <a:close/>
              </a:path>
              <a:path w="1586229" h="2632710">
                <a:moveTo>
                  <a:pt x="289754" y="2440377"/>
                </a:moveTo>
                <a:lnTo>
                  <a:pt x="290088" y="2440203"/>
                </a:lnTo>
                <a:lnTo>
                  <a:pt x="289754" y="2440377"/>
                </a:lnTo>
                <a:close/>
              </a:path>
              <a:path w="1586229" h="2632710">
                <a:moveTo>
                  <a:pt x="319023" y="2448293"/>
                </a:moveTo>
                <a:lnTo>
                  <a:pt x="273735" y="2448293"/>
                </a:lnTo>
                <a:lnTo>
                  <a:pt x="274853" y="2447759"/>
                </a:lnTo>
                <a:lnTo>
                  <a:pt x="289754" y="2440377"/>
                </a:lnTo>
                <a:lnTo>
                  <a:pt x="289039" y="2440749"/>
                </a:lnTo>
                <a:lnTo>
                  <a:pt x="314908" y="2440749"/>
                </a:lnTo>
                <a:lnTo>
                  <a:pt x="319023" y="2448293"/>
                </a:lnTo>
                <a:close/>
              </a:path>
              <a:path w="1586229" h="2632710">
                <a:moveTo>
                  <a:pt x="274124" y="2448101"/>
                </a:moveTo>
                <a:lnTo>
                  <a:pt x="274815" y="2447759"/>
                </a:lnTo>
                <a:lnTo>
                  <a:pt x="274124" y="2448101"/>
                </a:lnTo>
                <a:close/>
              </a:path>
              <a:path w="1586229" h="2632710">
                <a:moveTo>
                  <a:pt x="322924" y="2455443"/>
                </a:moveTo>
                <a:lnTo>
                  <a:pt x="258444" y="2455443"/>
                </a:lnTo>
                <a:lnTo>
                  <a:pt x="259587" y="2454922"/>
                </a:lnTo>
                <a:lnTo>
                  <a:pt x="274124" y="2448101"/>
                </a:lnTo>
                <a:lnTo>
                  <a:pt x="273735" y="2448293"/>
                </a:lnTo>
                <a:lnTo>
                  <a:pt x="319023" y="2448293"/>
                </a:lnTo>
                <a:lnTo>
                  <a:pt x="322924" y="2455443"/>
                </a:lnTo>
                <a:close/>
              </a:path>
              <a:path w="1586229" h="2632710">
                <a:moveTo>
                  <a:pt x="259024" y="2455171"/>
                </a:moveTo>
                <a:lnTo>
                  <a:pt x="259556" y="2454922"/>
                </a:lnTo>
                <a:lnTo>
                  <a:pt x="259024" y="2455171"/>
                </a:lnTo>
                <a:close/>
              </a:path>
              <a:path w="1586229" h="2632710">
                <a:moveTo>
                  <a:pt x="326610" y="2462199"/>
                </a:moveTo>
                <a:lnTo>
                  <a:pt x="243141" y="2462199"/>
                </a:lnTo>
                <a:lnTo>
                  <a:pt x="244322" y="2461691"/>
                </a:lnTo>
                <a:lnTo>
                  <a:pt x="259024" y="2455171"/>
                </a:lnTo>
                <a:lnTo>
                  <a:pt x="258444" y="2455443"/>
                </a:lnTo>
                <a:lnTo>
                  <a:pt x="322924" y="2455443"/>
                </a:lnTo>
                <a:lnTo>
                  <a:pt x="326610" y="2462199"/>
                </a:lnTo>
                <a:close/>
              </a:path>
              <a:path w="1586229" h="2632710">
                <a:moveTo>
                  <a:pt x="243763" y="2461924"/>
                </a:moveTo>
                <a:lnTo>
                  <a:pt x="244289" y="2461691"/>
                </a:lnTo>
                <a:lnTo>
                  <a:pt x="243763" y="2461924"/>
                </a:lnTo>
                <a:close/>
              </a:path>
              <a:path w="1586229" h="2632710">
                <a:moveTo>
                  <a:pt x="330074" y="2468549"/>
                </a:moveTo>
                <a:lnTo>
                  <a:pt x="227850" y="2468549"/>
                </a:lnTo>
                <a:lnTo>
                  <a:pt x="229069" y="2468054"/>
                </a:lnTo>
                <a:lnTo>
                  <a:pt x="243763" y="2461924"/>
                </a:lnTo>
                <a:lnTo>
                  <a:pt x="243141" y="2462199"/>
                </a:lnTo>
                <a:lnTo>
                  <a:pt x="326610" y="2462199"/>
                </a:lnTo>
                <a:lnTo>
                  <a:pt x="330074" y="2468549"/>
                </a:lnTo>
                <a:close/>
              </a:path>
              <a:path w="1586229" h="2632710">
                <a:moveTo>
                  <a:pt x="228582" y="2468244"/>
                </a:moveTo>
                <a:lnTo>
                  <a:pt x="229040" y="2468054"/>
                </a:lnTo>
                <a:lnTo>
                  <a:pt x="228582" y="2468244"/>
                </a:lnTo>
                <a:close/>
              </a:path>
              <a:path w="1586229" h="2632710">
                <a:moveTo>
                  <a:pt x="333324" y="2474506"/>
                </a:moveTo>
                <a:lnTo>
                  <a:pt x="212572" y="2474506"/>
                </a:lnTo>
                <a:lnTo>
                  <a:pt x="213817" y="2474036"/>
                </a:lnTo>
                <a:lnTo>
                  <a:pt x="228582" y="2468244"/>
                </a:lnTo>
                <a:lnTo>
                  <a:pt x="227850" y="2468549"/>
                </a:lnTo>
                <a:lnTo>
                  <a:pt x="330074" y="2468549"/>
                </a:lnTo>
                <a:lnTo>
                  <a:pt x="333324" y="2474506"/>
                </a:lnTo>
                <a:close/>
              </a:path>
              <a:path w="1586229" h="2632710">
                <a:moveTo>
                  <a:pt x="213163" y="2474274"/>
                </a:moveTo>
                <a:lnTo>
                  <a:pt x="213774" y="2474036"/>
                </a:lnTo>
                <a:lnTo>
                  <a:pt x="213163" y="2474274"/>
                </a:lnTo>
                <a:close/>
              </a:path>
              <a:path w="1586229" h="2632710">
                <a:moveTo>
                  <a:pt x="250609" y="2585656"/>
                </a:moveTo>
                <a:lnTo>
                  <a:pt x="210375" y="2475293"/>
                </a:lnTo>
                <a:lnTo>
                  <a:pt x="213163" y="2474274"/>
                </a:lnTo>
                <a:lnTo>
                  <a:pt x="212572" y="2474506"/>
                </a:lnTo>
                <a:lnTo>
                  <a:pt x="333324" y="2474506"/>
                </a:lnTo>
                <a:lnTo>
                  <a:pt x="365404" y="2533307"/>
                </a:lnTo>
                <a:lnTo>
                  <a:pt x="359549" y="2536494"/>
                </a:lnTo>
                <a:lnTo>
                  <a:pt x="342150" y="2545524"/>
                </a:lnTo>
                <a:lnTo>
                  <a:pt x="307124" y="2562352"/>
                </a:lnTo>
                <a:lnTo>
                  <a:pt x="271818" y="2577490"/>
                </a:lnTo>
                <a:lnTo>
                  <a:pt x="255308" y="2583929"/>
                </a:lnTo>
                <a:lnTo>
                  <a:pt x="250609" y="2585656"/>
                </a:lnTo>
                <a:close/>
              </a:path>
              <a:path w="1586229" h="2632710">
                <a:moveTo>
                  <a:pt x="495622" y="2307894"/>
                </a:moveTo>
                <a:lnTo>
                  <a:pt x="486473" y="2307894"/>
                </a:lnTo>
                <a:lnTo>
                  <a:pt x="487159" y="2307323"/>
                </a:lnTo>
                <a:lnTo>
                  <a:pt x="491756" y="2303373"/>
                </a:lnTo>
                <a:lnTo>
                  <a:pt x="495622" y="2307894"/>
                </a:lnTo>
                <a:close/>
              </a:path>
              <a:path w="1586229" h="2632710">
                <a:moveTo>
                  <a:pt x="486578" y="2307805"/>
                </a:moveTo>
                <a:lnTo>
                  <a:pt x="487141" y="2307323"/>
                </a:lnTo>
                <a:lnTo>
                  <a:pt x="486578" y="2307805"/>
                </a:lnTo>
                <a:close/>
              </a:path>
              <a:path w="1586229" h="2632710">
                <a:moveTo>
                  <a:pt x="506262" y="2320340"/>
                </a:moveTo>
                <a:lnTo>
                  <a:pt x="471462" y="2320340"/>
                </a:lnTo>
                <a:lnTo>
                  <a:pt x="486578" y="2307805"/>
                </a:lnTo>
                <a:lnTo>
                  <a:pt x="495622" y="2307894"/>
                </a:lnTo>
                <a:lnTo>
                  <a:pt x="506262" y="2320340"/>
                </a:lnTo>
                <a:close/>
              </a:path>
              <a:path w="1586229" h="2632710">
                <a:moveTo>
                  <a:pt x="516588" y="2332418"/>
                </a:moveTo>
                <a:lnTo>
                  <a:pt x="456399" y="2332418"/>
                </a:lnTo>
                <a:lnTo>
                  <a:pt x="457136" y="2331834"/>
                </a:lnTo>
                <a:lnTo>
                  <a:pt x="472160" y="2319756"/>
                </a:lnTo>
                <a:lnTo>
                  <a:pt x="471462" y="2320340"/>
                </a:lnTo>
                <a:lnTo>
                  <a:pt x="506262" y="2320340"/>
                </a:lnTo>
                <a:lnTo>
                  <a:pt x="516588" y="2332418"/>
                </a:lnTo>
                <a:close/>
              </a:path>
              <a:path w="1586229" h="2632710">
                <a:moveTo>
                  <a:pt x="456848" y="2332057"/>
                </a:moveTo>
                <a:lnTo>
                  <a:pt x="457127" y="2331834"/>
                </a:lnTo>
                <a:lnTo>
                  <a:pt x="456848" y="2332057"/>
                </a:lnTo>
                <a:close/>
              </a:path>
              <a:path w="1586229" h="2632710">
                <a:moveTo>
                  <a:pt x="526609" y="2344140"/>
                </a:moveTo>
                <a:lnTo>
                  <a:pt x="441299" y="2344140"/>
                </a:lnTo>
                <a:lnTo>
                  <a:pt x="442061" y="2343556"/>
                </a:lnTo>
                <a:lnTo>
                  <a:pt x="456848" y="2332057"/>
                </a:lnTo>
                <a:lnTo>
                  <a:pt x="456399" y="2332418"/>
                </a:lnTo>
                <a:lnTo>
                  <a:pt x="516588" y="2332418"/>
                </a:lnTo>
                <a:lnTo>
                  <a:pt x="526609" y="2344140"/>
                </a:lnTo>
                <a:close/>
              </a:path>
              <a:path w="1586229" h="2632710">
                <a:moveTo>
                  <a:pt x="441752" y="2343788"/>
                </a:moveTo>
                <a:lnTo>
                  <a:pt x="442051" y="2343556"/>
                </a:lnTo>
                <a:lnTo>
                  <a:pt x="441752" y="2343788"/>
                </a:lnTo>
                <a:close/>
              </a:path>
              <a:path w="1586229" h="2632710">
                <a:moveTo>
                  <a:pt x="536316" y="2355494"/>
                </a:moveTo>
                <a:lnTo>
                  <a:pt x="426173" y="2355494"/>
                </a:lnTo>
                <a:lnTo>
                  <a:pt x="426961" y="2354910"/>
                </a:lnTo>
                <a:lnTo>
                  <a:pt x="441752" y="2343788"/>
                </a:lnTo>
                <a:lnTo>
                  <a:pt x="441299" y="2344140"/>
                </a:lnTo>
                <a:lnTo>
                  <a:pt x="526609" y="2344140"/>
                </a:lnTo>
                <a:lnTo>
                  <a:pt x="536316" y="2355494"/>
                </a:lnTo>
                <a:close/>
              </a:path>
              <a:path w="1586229" h="2632710">
                <a:moveTo>
                  <a:pt x="426669" y="2355122"/>
                </a:moveTo>
                <a:lnTo>
                  <a:pt x="426951" y="2354910"/>
                </a:lnTo>
                <a:lnTo>
                  <a:pt x="426669" y="2355122"/>
                </a:lnTo>
                <a:close/>
              </a:path>
              <a:path w="1586229" h="2632710">
                <a:moveTo>
                  <a:pt x="545708" y="2366479"/>
                </a:moveTo>
                <a:lnTo>
                  <a:pt x="411022" y="2366479"/>
                </a:lnTo>
                <a:lnTo>
                  <a:pt x="411835" y="2365895"/>
                </a:lnTo>
                <a:lnTo>
                  <a:pt x="426669" y="2355122"/>
                </a:lnTo>
                <a:lnTo>
                  <a:pt x="426173" y="2355494"/>
                </a:lnTo>
                <a:lnTo>
                  <a:pt x="536316" y="2355494"/>
                </a:lnTo>
                <a:lnTo>
                  <a:pt x="545708" y="2366479"/>
                </a:lnTo>
                <a:close/>
              </a:path>
              <a:path w="1586229" h="2632710">
                <a:moveTo>
                  <a:pt x="411621" y="2366045"/>
                </a:moveTo>
                <a:lnTo>
                  <a:pt x="411827" y="2365895"/>
                </a:lnTo>
                <a:lnTo>
                  <a:pt x="411621" y="2366045"/>
                </a:lnTo>
                <a:close/>
              </a:path>
              <a:path w="1586229" h="2632710">
                <a:moveTo>
                  <a:pt x="470750" y="2468041"/>
                </a:moveTo>
                <a:lnTo>
                  <a:pt x="403402" y="2371788"/>
                </a:lnTo>
                <a:lnTo>
                  <a:pt x="411621" y="2366045"/>
                </a:lnTo>
                <a:lnTo>
                  <a:pt x="411022" y="2366479"/>
                </a:lnTo>
                <a:lnTo>
                  <a:pt x="545708" y="2366479"/>
                </a:lnTo>
                <a:lnTo>
                  <a:pt x="568096" y="2392667"/>
                </a:lnTo>
                <a:lnTo>
                  <a:pt x="562813" y="2397188"/>
                </a:lnTo>
                <a:lnTo>
                  <a:pt x="546430" y="2410777"/>
                </a:lnTo>
                <a:lnTo>
                  <a:pt x="529945" y="2424023"/>
                </a:lnTo>
                <a:lnTo>
                  <a:pt x="513384" y="2436901"/>
                </a:lnTo>
                <a:lnTo>
                  <a:pt x="496735" y="2449410"/>
                </a:lnTo>
                <a:lnTo>
                  <a:pt x="479996" y="2461564"/>
                </a:lnTo>
                <a:lnTo>
                  <a:pt x="470750" y="2468041"/>
                </a:lnTo>
                <a:close/>
              </a:path>
              <a:path w="1586229" h="2632710">
                <a:moveTo>
                  <a:pt x="657010" y="2148293"/>
                </a:moveTo>
                <a:lnTo>
                  <a:pt x="648309" y="2148293"/>
                </a:lnTo>
                <a:lnTo>
                  <a:pt x="648779" y="2147760"/>
                </a:lnTo>
                <a:lnTo>
                  <a:pt x="652056" y="2143988"/>
                </a:lnTo>
                <a:lnTo>
                  <a:pt x="657010" y="2148293"/>
                </a:lnTo>
                <a:close/>
              </a:path>
              <a:path w="1586229" h="2632710">
                <a:moveTo>
                  <a:pt x="648527" y="2148043"/>
                </a:moveTo>
                <a:lnTo>
                  <a:pt x="648773" y="2147760"/>
                </a:lnTo>
                <a:lnTo>
                  <a:pt x="648527" y="2148043"/>
                </a:lnTo>
                <a:close/>
              </a:path>
              <a:path w="1586229" h="2632710">
                <a:moveTo>
                  <a:pt x="675616" y="2164461"/>
                </a:moveTo>
                <a:lnTo>
                  <a:pt x="633907" y="2164461"/>
                </a:lnTo>
                <a:lnTo>
                  <a:pt x="634390" y="2163927"/>
                </a:lnTo>
                <a:lnTo>
                  <a:pt x="648527" y="2148043"/>
                </a:lnTo>
                <a:lnTo>
                  <a:pt x="648309" y="2148293"/>
                </a:lnTo>
                <a:lnTo>
                  <a:pt x="657010" y="2148293"/>
                </a:lnTo>
                <a:lnTo>
                  <a:pt x="675616" y="2164461"/>
                </a:lnTo>
                <a:close/>
              </a:path>
              <a:path w="1586229" h="2632710">
                <a:moveTo>
                  <a:pt x="634084" y="2164263"/>
                </a:moveTo>
                <a:lnTo>
                  <a:pt x="634382" y="2163927"/>
                </a:lnTo>
                <a:lnTo>
                  <a:pt x="634084" y="2164263"/>
                </a:lnTo>
                <a:close/>
              </a:path>
              <a:path w="1586229" h="2632710">
                <a:moveTo>
                  <a:pt x="693856" y="2180310"/>
                </a:moveTo>
                <a:lnTo>
                  <a:pt x="619429" y="2180310"/>
                </a:lnTo>
                <a:lnTo>
                  <a:pt x="619937" y="2179764"/>
                </a:lnTo>
                <a:lnTo>
                  <a:pt x="634084" y="2164263"/>
                </a:lnTo>
                <a:lnTo>
                  <a:pt x="633907" y="2164461"/>
                </a:lnTo>
                <a:lnTo>
                  <a:pt x="675616" y="2164461"/>
                </a:lnTo>
                <a:lnTo>
                  <a:pt x="693856" y="2180310"/>
                </a:lnTo>
                <a:close/>
              </a:path>
              <a:path w="1586229" h="2632710">
                <a:moveTo>
                  <a:pt x="619567" y="2180159"/>
                </a:moveTo>
                <a:lnTo>
                  <a:pt x="619928" y="2179764"/>
                </a:lnTo>
                <a:lnTo>
                  <a:pt x="619567" y="2180159"/>
                </a:lnTo>
                <a:close/>
              </a:path>
              <a:path w="1586229" h="2632710">
                <a:moveTo>
                  <a:pt x="711716" y="2195830"/>
                </a:moveTo>
                <a:lnTo>
                  <a:pt x="604888" y="2195830"/>
                </a:lnTo>
                <a:lnTo>
                  <a:pt x="605409" y="2195283"/>
                </a:lnTo>
                <a:lnTo>
                  <a:pt x="619567" y="2180159"/>
                </a:lnTo>
                <a:lnTo>
                  <a:pt x="619429" y="2180310"/>
                </a:lnTo>
                <a:lnTo>
                  <a:pt x="693856" y="2180310"/>
                </a:lnTo>
                <a:lnTo>
                  <a:pt x="711716" y="2195830"/>
                </a:lnTo>
                <a:close/>
              </a:path>
              <a:path w="1586229" h="2632710">
                <a:moveTo>
                  <a:pt x="605039" y="2195668"/>
                </a:moveTo>
                <a:lnTo>
                  <a:pt x="605399" y="2195283"/>
                </a:lnTo>
                <a:lnTo>
                  <a:pt x="605039" y="2195668"/>
                </a:lnTo>
                <a:close/>
              </a:path>
              <a:path w="1586229" h="2632710">
                <a:moveTo>
                  <a:pt x="729210" y="2211031"/>
                </a:moveTo>
                <a:lnTo>
                  <a:pt x="590283" y="2211031"/>
                </a:lnTo>
                <a:lnTo>
                  <a:pt x="590829" y="2210473"/>
                </a:lnTo>
                <a:lnTo>
                  <a:pt x="605039" y="2195668"/>
                </a:lnTo>
                <a:lnTo>
                  <a:pt x="604888" y="2195830"/>
                </a:lnTo>
                <a:lnTo>
                  <a:pt x="711716" y="2195830"/>
                </a:lnTo>
                <a:lnTo>
                  <a:pt x="729210" y="2211031"/>
                </a:lnTo>
                <a:close/>
              </a:path>
              <a:path w="1586229" h="2632710">
                <a:moveTo>
                  <a:pt x="590477" y="2210829"/>
                </a:moveTo>
                <a:lnTo>
                  <a:pt x="590820" y="2210473"/>
                </a:lnTo>
                <a:lnTo>
                  <a:pt x="590477" y="2210829"/>
                </a:lnTo>
                <a:close/>
              </a:path>
              <a:path w="1586229" h="2632710">
                <a:moveTo>
                  <a:pt x="736495" y="2225890"/>
                </a:moveTo>
                <a:lnTo>
                  <a:pt x="575614" y="2225890"/>
                </a:lnTo>
                <a:lnTo>
                  <a:pt x="576173" y="2225332"/>
                </a:lnTo>
                <a:lnTo>
                  <a:pt x="590477" y="2210829"/>
                </a:lnTo>
                <a:lnTo>
                  <a:pt x="590283" y="2211031"/>
                </a:lnTo>
                <a:lnTo>
                  <a:pt x="729210" y="2211031"/>
                </a:lnTo>
                <a:lnTo>
                  <a:pt x="740727" y="2221039"/>
                </a:lnTo>
                <a:lnTo>
                  <a:pt x="736495" y="2225890"/>
                </a:lnTo>
                <a:close/>
              </a:path>
              <a:path w="1586229" h="2632710">
                <a:moveTo>
                  <a:pt x="575859" y="2225642"/>
                </a:moveTo>
                <a:lnTo>
                  <a:pt x="576166" y="2225332"/>
                </a:lnTo>
                <a:lnTo>
                  <a:pt x="575859" y="2225642"/>
                </a:lnTo>
                <a:close/>
              </a:path>
              <a:path w="1586229" h="2632710">
                <a:moveTo>
                  <a:pt x="657466" y="2310155"/>
                </a:moveTo>
                <a:lnTo>
                  <a:pt x="574954" y="2226538"/>
                </a:lnTo>
                <a:lnTo>
                  <a:pt x="575859" y="2225642"/>
                </a:lnTo>
                <a:lnTo>
                  <a:pt x="575614" y="2225890"/>
                </a:lnTo>
                <a:lnTo>
                  <a:pt x="736495" y="2225890"/>
                </a:lnTo>
                <a:lnTo>
                  <a:pt x="706183" y="2259520"/>
                </a:lnTo>
                <a:lnTo>
                  <a:pt x="674992" y="2292413"/>
                </a:lnTo>
                <a:lnTo>
                  <a:pt x="659257" y="2308390"/>
                </a:lnTo>
                <a:lnTo>
                  <a:pt x="657466" y="2310155"/>
                </a:lnTo>
                <a:close/>
              </a:path>
              <a:path w="1586229" h="2632710">
                <a:moveTo>
                  <a:pt x="800980" y="1969770"/>
                </a:moveTo>
                <a:lnTo>
                  <a:pt x="787920" y="1969770"/>
                </a:lnTo>
                <a:lnTo>
                  <a:pt x="792149" y="1963661"/>
                </a:lnTo>
                <a:lnTo>
                  <a:pt x="800980" y="1969770"/>
                </a:lnTo>
                <a:close/>
              </a:path>
              <a:path w="1586229" h="2632710">
                <a:moveTo>
                  <a:pt x="828704" y="1988947"/>
                </a:moveTo>
                <a:lnTo>
                  <a:pt x="774357" y="1988947"/>
                </a:lnTo>
                <a:lnTo>
                  <a:pt x="774712" y="1988451"/>
                </a:lnTo>
                <a:lnTo>
                  <a:pt x="788263" y="1969274"/>
                </a:lnTo>
                <a:lnTo>
                  <a:pt x="787920" y="1969770"/>
                </a:lnTo>
                <a:lnTo>
                  <a:pt x="800980" y="1969770"/>
                </a:lnTo>
                <a:lnTo>
                  <a:pt x="828704" y="1988947"/>
                </a:lnTo>
                <a:close/>
              </a:path>
              <a:path w="1586229" h="2632710">
                <a:moveTo>
                  <a:pt x="774464" y="1988795"/>
                </a:moveTo>
                <a:lnTo>
                  <a:pt x="774707" y="1988451"/>
                </a:lnTo>
                <a:lnTo>
                  <a:pt x="774464" y="1988795"/>
                </a:lnTo>
                <a:close/>
              </a:path>
              <a:path w="1586229" h="2632710">
                <a:moveTo>
                  <a:pt x="882901" y="2026437"/>
                </a:moveTo>
                <a:lnTo>
                  <a:pt x="746950" y="2026437"/>
                </a:lnTo>
                <a:lnTo>
                  <a:pt x="747331" y="2025929"/>
                </a:lnTo>
                <a:lnTo>
                  <a:pt x="761072" y="2007336"/>
                </a:lnTo>
                <a:lnTo>
                  <a:pt x="774464" y="1988795"/>
                </a:lnTo>
                <a:lnTo>
                  <a:pt x="774357" y="1988947"/>
                </a:lnTo>
                <a:lnTo>
                  <a:pt x="828704" y="1988947"/>
                </a:lnTo>
                <a:lnTo>
                  <a:pt x="882901" y="2026437"/>
                </a:lnTo>
                <a:close/>
              </a:path>
              <a:path w="1586229" h="2632710">
                <a:moveTo>
                  <a:pt x="760704" y="2007831"/>
                </a:moveTo>
                <a:lnTo>
                  <a:pt x="761062" y="2007336"/>
                </a:lnTo>
                <a:lnTo>
                  <a:pt x="760704" y="2007831"/>
                </a:lnTo>
                <a:close/>
              </a:path>
              <a:path w="1586229" h="2632710">
                <a:moveTo>
                  <a:pt x="747082" y="2026259"/>
                </a:moveTo>
                <a:lnTo>
                  <a:pt x="747326" y="2025929"/>
                </a:lnTo>
                <a:lnTo>
                  <a:pt x="747082" y="2026259"/>
                </a:lnTo>
                <a:close/>
              </a:path>
              <a:path w="1586229" h="2632710">
                <a:moveTo>
                  <a:pt x="817460" y="2127707"/>
                </a:moveTo>
                <a:lnTo>
                  <a:pt x="724509" y="2055876"/>
                </a:lnTo>
                <a:lnTo>
                  <a:pt x="733501" y="2044242"/>
                </a:lnTo>
                <a:lnTo>
                  <a:pt x="747082" y="2026259"/>
                </a:lnTo>
                <a:lnTo>
                  <a:pt x="746950" y="2026437"/>
                </a:lnTo>
                <a:lnTo>
                  <a:pt x="882901" y="2026437"/>
                </a:lnTo>
                <a:lnTo>
                  <a:pt x="888758" y="2030488"/>
                </a:lnTo>
                <a:lnTo>
                  <a:pt x="884529" y="2036597"/>
                </a:lnTo>
                <a:lnTo>
                  <a:pt x="870280" y="2056764"/>
                </a:lnTo>
                <a:lnTo>
                  <a:pt x="855916" y="2076640"/>
                </a:lnTo>
                <a:lnTo>
                  <a:pt x="841438" y="2096249"/>
                </a:lnTo>
                <a:lnTo>
                  <a:pt x="826846" y="2115566"/>
                </a:lnTo>
                <a:lnTo>
                  <a:pt x="817460" y="2127707"/>
                </a:lnTo>
                <a:close/>
              </a:path>
              <a:path w="1586229" h="2632710">
                <a:moveTo>
                  <a:pt x="733107" y="2044750"/>
                </a:moveTo>
                <a:lnTo>
                  <a:pt x="733491" y="2044242"/>
                </a:lnTo>
                <a:lnTo>
                  <a:pt x="733107" y="2044750"/>
                </a:lnTo>
                <a:close/>
              </a:path>
              <a:path w="1586229" h="2632710">
                <a:moveTo>
                  <a:pt x="942382" y="1785035"/>
                </a:moveTo>
                <a:lnTo>
                  <a:pt x="905268" y="1785035"/>
                </a:lnTo>
                <a:lnTo>
                  <a:pt x="905535" y="1784578"/>
                </a:lnTo>
                <a:lnTo>
                  <a:pt x="914425" y="1769046"/>
                </a:lnTo>
                <a:lnTo>
                  <a:pt x="942382" y="1785035"/>
                </a:lnTo>
                <a:close/>
              </a:path>
              <a:path w="1586229" h="2632710">
                <a:moveTo>
                  <a:pt x="905275" y="1785023"/>
                </a:moveTo>
                <a:lnTo>
                  <a:pt x="905530" y="1784578"/>
                </a:lnTo>
                <a:lnTo>
                  <a:pt x="905275" y="1785023"/>
                </a:lnTo>
                <a:close/>
              </a:path>
              <a:path w="1586229" h="2632710">
                <a:moveTo>
                  <a:pt x="980087" y="1806600"/>
                </a:moveTo>
                <a:lnTo>
                  <a:pt x="892682" y="1806600"/>
                </a:lnTo>
                <a:lnTo>
                  <a:pt x="905275" y="1785023"/>
                </a:lnTo>
                <a:lnTo>
                  <a:pt x="942382" y="1785035"/>
                </a:lnTo>
                <a:lnTo>
                  <a:pt x="980087" y="1806600"/>
                </a:lnTo>
                <a:close/>
              </a:path>
              <a:path w="1586229" h="2632710">
                <a:moveTo>
                  <a:pt x="1016081" y="1827911"/>
                </a:moveTo>
                <a:lnTo>
                  <a:pt x="879970" y="1827911"/>
                </a:lnTo>
                <a:lnTo>
                  <a:pt x="892949" y="1806130"/>
                </a:lnTo>
                <a:lnTo>
                  <a:pt x="892682" y="1806600"/>
                </a:lnTo>
                <a:lnTo>
                  <a:pt x="980087" y="1806600"/>
                </a:lnTo>
                <a:lnTo>
                  <a:pt x="1016393" y="1827364"/>
                </a:lnTo>
                <a:lnTo>
                  <a:pt x="1016081" y="1827911"/>
                </a:lnTo>
                <a:close/>
              </a:path>
              <a:path w="1586229" h="2632710">
                <a:moveTo>
                  <a:pt x="955052" y="1930057"/>
                </a:moveTo>
                <a:lnTo>
                  <a:pt x="855294" y="1868030"/>
                </a:lnTo>
                <a:lnTo>
                  <a:pt x="867435" y="1848497"/>
                </a:lnTo>
                <a:lnTo>
                  <a:pt x="880249" y="1827441"/>
                </a:lnTo>
                <a:lnTo>
                  <a:pt x="879970" y="1827911"/>
                </a:lnTo>
                <a:lnTo>
                  <a:pt x="1016081" y="1827911"/>
                </a:lnTo>
                <a:lnTo>
                  <a:pt x="1007249" y="1843354"/>
                </a:lnTo>
                <a:lnTo>
                  <a:pt x="994130" y="1865833"/>
                </a:lnTo>
                <a:lnTo>
                  <a:pt x="980871" y="1888070"/>
                </a:lnTo>
                <a:lnTo>
                  <a:pt x="967486" y="1910054"/>
                </a:lnTo>
                <a:lnTo>
                  <a:pt x="955052" y="1930057"/>
                </a:lnTo>
                <a:close/>
              </a:path>
              <a:path w="1586229" h="2632710">
                <a:moveTo>
                  <a:pt x="867143" y="1848967"/>
                </a:moveTo>
                <a:lnTo>
                  <a:pt x="867429" y="1848497"/>
                </a:lnTo>
                <a:lnTo>
                  <a:pt x="867143" y="1848967"/>
                </a:lnTo>
                <a:close/>
              </a:path>
              <a:path w="1586229" h="2632710">
                <a:moveTo>
                  <a:pt x="1053899" y="1580375"/>
                </a:moveTo>
                <a:lnTo>
                  <a:pt x="1012964" y="1580375"/>
                </a:lnTo>
                <a:lnTo>
                  <a:pt x="1020470" y="1564538"/>
                </a:lnTo>
                <a:lnTo>
                  <a:pt x="1053899" y="1580375"/>
                </a:lnTo>
                <a:close/>
              </a:path>
              <a:path w="1586229" h="2632710">
                <a:moveTo>
                  <a:pt x="1103816" y="1604022"/>
                </a:moveTo>
                <a:lnTo>
                  <a:pt x="1001522" y="1604022"/>
                </a:lnTo>
                <a:lnTo>
                  <a:pt x="1001737" y="1603578"/>
                </a:lnTo>
                <a:lnTo>
                  <a:pt x="1013167" y="1579943"/>
                </a:lnTo>
                <a:lnTo>
                  <a:pt x="1012964" y="1580375"/>
                </a:lnTo>
                <a:lnTo>
                  <a:pt x="1053899" y="1580375"/>
                </a:lnTo>
                <a:lnTo>
                  <a:pt x="1103816" y="1604022"/>
                </a:lnTo>
                <a:close/>
              </a:path>
              <a:path w="1586229" h="2632710">
                <a:moveTo>
                  <a:pt x="1001693" y="1603667"/>
                </a:moveTo>
                <a:close/>
              </a:path>
              <a:path w="1586229" h="2632710">
                <a:moveTo>
                  <a:pt x="1120662" y="1627441"/>
                </a:moveTo>
                <a:lnTo>
                  <a:pt x="989952" y="1627441"/>
                </a:lnTo>
                <a:lnTo>
                  <a:pt x="1001693" y="1603667"/>
                </a:lnTo>
                <a:lnTo>
                  <a:pt x="1001522" y="1604022"/>
                </a:lnTo>
                <a:lnTo>
                  <a:pt x="1103816" y="1604022"/>
                </a:lnTo>
                <a:lnTo>
                  <a:pt x="1126629" y="1614830"/>
                </a:lnTo>
                <a:lnTo>
                  <a:pt x="1120662" y="1627441"/>
                </a:lnTo>
                <a:close/>
              </a:path>
              <a:path w="1586229" h="2632710">
                <a:moveTo>
                  <a:pt x="1109469" y="1650644"/>
                </a:moveTo>
                <a:lnTo>
                  <a:pt x="978242" y="1650644"/>
                </a:lnTo>
                <a:lnTo>
                  <a:pt x="978471" y="1650199"/>
                </a:lnTo>
                <a:lnTo>
                  <a:pt x="990168" y="1626997"/>
                </a:lnTo>
                <a:lnTo>
                  <a:pt x="989952" y="1627441"/>
                </a:lnTo>
                <a:lnTo>
                  <a:pt x="1120662" y="1627441"/>
                </a:lnTo>
                <a:lnTo>
                  <a:pt x="1119136" y="1630667"/>
                </a:lnTo>
                <a:lnTo>
                  <a:pt x="1109469" y="1650644"/>
                </a:lnTo>
                <a:close/>
              </a:path>
              <a:path w="1586229" h="2632710">
                <a:moveTo>
                  <a:pt x="978263" y="1650604"/>
                </a:moveTo>
                <a:lnTo>
                  <a:pt x="978467" y="1650199"/>
                </a:lnTo>
                <a:lnTo>
                  <a:pt x="978263" y="1650604"/>
                </a:lnTo>
                <a:close/>
              </a:path>
              <a:path w="1586229" h="2632710">
                <a:moveTo>
                  <a:pt x="1073683" y="1721878"/>
                </a:moveTo>
                <a:lnTo>
                  <a:pt x="969263" y="1668068"/>
                </a:lnTo>
                <a:lnTo>
                  <a:pt x="978263" y="1650604"/>
                </a:lnTo>
                <a:lnTo>
                  <a:pt x="1109469" y="1650644"/>
                </a:lnTo>
                <a:lnTo>
                  <a:pt x="1107274" y="1655178"/>
                </a:lnTo>
                <a:lnTo>
                  <a:pt x="1095273" y="1679473"/>
                </a:lnTo>
                <a:lnTo>
                  <a:pt x="1083119" y="1703565"/>
                </a:lnTo>
                <a:lnTo>
                  <a:pt x="1073683" y="1721878"/>
                </a:lnTo>
                <a:close/>
              </a:path>
              <a:path w="1586229" h="2632710">
                <a:moveTo>
                  <a:pt x="1192326" y="1383982"/>
                </a:moveTo>
                <a:lnTo>
                  <a:pt x="1099248" y="1383982"/>
                </a:lnTo>
                <a:lnTo>
                  <a:pt x="1109522" y="1358150"/>
                </a:lnTo>
                <a:lnTo>
                  <a:pt x="1111656" y="1352638"/>
                </a:lnTo>
                <a:lnTo>
                  <a:pt x="1192326" y="1383982"/>
                </a:lnTo>
                <a:close/>
              </a:path>
              <a:path w="1586229" h="2632710">
                <a:moveTo>
                  <a:pt x="1109345" y="1358582"/>
                </a:moveTo>
                <a:lnTo>
                  <a:pt x="1109512" y="1358150"/>
                </a:lnTo>
                <a:lnTo>
                  <a:pt x="1109345" y="1358582"/>
                </a:lnTo>
                <a:close/>
              </a:path>
              <a:path w="1586229" h="2632710">
                <a:moveTo>
                  <a:pt x="1205624" y="1434249"/>
                </a:moveTo>
                <a:lnTo>
                  <a:pt x="1078572" y="1434249"/>
                </a:lnTo>
                <a:lnTo>
                  <a:pt x="1089164" y="1408785"/>
                </a:lnTo>
                <a:lnTo>
                  <a:pt x="1099413" y="1383563"/>
                </a:lnTo>
                <a:lnTo>
                  <a:pt x="1099248" y="1383982"/>
                </a:lnTo>
                <a:lnTo>
                  <a:pt x="1192326" y="1383982"/>
                </a:lnTo>
                <a:lnTo>
                  <a:pt x="1221155" y="1395183"/>
                </a:lnTo>
                <a:lnTo>
                  <a:pt x="1218844" y="1401127"/>
                </a:lnTo>
                <a:lnTo>
                  <a:pt x="1208417" y="1427378"/>
                </a:lnTo>
                <a:lnTo>
                  <a:pt x="1205624" y="1434249"/>
                </a:lnTo>
                <a:close/>
              </a:path>
              <a:path w="1586229" h="2632710">
                <a:moveTo>
                  <a:pt x="1088986" y="1409204"/>
                </a:moveTo>
                <a:lnTo>
                  <a:pt x="1089157" y="1408785"/>
                </a:lnTo>
                <a:lnTo>
                  <a:pt x="1088986" y="1409204"/>
                </a:lnTo>
                <a:close/>
              </a:path>
              <a:path w="1586229" h="2632710">
                <a:moveTo>
                  <a:pt x="1175715" y="1506004"/>
                </a:moveTo>
                <a:lnTo>
                  <a:pt x="1067968" y="1459191"/>
                </a:lnTo>
                <a:lnTo>
                  <a:pt x="1068197" y="1458671"/>
                </a:lnTo>
                <a:lnTo>
                  <a:pt x="1078750" y="1433817"/>
                </a:lnTo>
                <a:lnTo>
                  <a:pt x="1078572" y="1434249"/>
                </a:lnTo>
                <a:lnTo>
                  <a:pt x="1205624" y="1434249"/>
                </a:lnTo>
                <a:lnTo>
                  <a:pt x="1197813" y="1453464"/>
                </a:lnTo>
                <a:lnTo>
                  <a:pt x="1187043" y="1479346"/>
                </a:lnTo>
                <a:lnTo>
                  <a:pt x="1175715" y="1506004"/>
                </a:lnTo>
                <a:close/>
              </a:path>
              <a:path w="1586229" h="2632710">
                <a:moveTo>
                  <a:pt x="1068006" y="1459102"/>
                </a:moveTo>
                <a:lnTo>
                  <a:pt x="1068189" y="1458671"/>
                </a:lnTo>
                <a:lnTo>
                  <a:pt x="1068006" y="1459102"/>
                </a:lnTo>
                <a:close/>
              </a:path>
              <a:path w="1586229" h="2632710">
                <a:moveTo>
                  <a:pt x="1299048" y="1175981"/>
                </a:moveTo>
                <a:lnTo>
                  <a:pt x="1175486" y="1175981"/>
                </a:lnTo>
                <a:lnTo>
                  <a:pt x="1175626" y="1175562"/>
                </a:lnTo>
                <a:lnTo>
                  <a:pt x="1184389" y="1148842"/>
                </a:lnTo>
                <a:lnTo>
                  <a:pt x="1188935" y="1134605"/>
                </a:lnTo>
                <a:lnTo>
                  <a:pt x="1300835" y="1170393"/>
                </a:lnTo>
                <a:lnTo>
                  <a:pt x="1299048" y="1175981"/>
                </a:lnTo>
                <a:close/>
              </a:path>
              <a:path w="1586229" h="2632710">
                <a:moveTo>
                  <a:pt x="1184249" y="1149261"/>
                </a:moveTo>
                <a:lnTo>
                  <a:pt x="1184383" y="1148842"/>
                </a:lnTo>
                <a:lnTo>
                  <a:pt x="1184249" y="1149261"/>
                </a:lnTo>
                <a:close/>
              </a:path>
              <a:path w="1586229" h="2632710">
                <a:moveTo>
                  <a:pt x="1175537" y="1175826"/>
                </a:moveTo>
                <a:lnTo>
                  <a:pt x="1175624" y="1175562"/>
                </a:lnTo>
                <a:lnTo>
                  <a:pt x="1175537" y="1175826"/>
                </a:lnTo>
                <a:close/>
              </a:path>
              <a:path w="1586229" h="2632710">
                <a:moveTo>
                  <a:pt x="1290407" y="1202550"/>
                </a:moveTo>
                <a:lnTo>
                  <a:pt x="1166545" y="1202550"/>
                </a:lnTo>
                <a:lnTo>
                  <a:pt x="1175537" y="1175826"/>
                </a:lnTo>
                <a:lnTo>
                  <a:pt x="1175486" y="1175981"/>
                </a:lnTo>
                <a:lnTo>
                  <a:pt x="1299048" y="1175981"/>
                </a:lnTo>
                <a:lnTo>
                  <a:pt x="1296149" y="1185049"/>
                </a:lnTo>
                <a:lnTo>
                  <a:pt x="1290407" y="1202550"/>
                </a:lnTo>
                <a:close/>
              </a:path>
              <a:path w="1586229" h="2632710">
                <a:moveTo>
                  <a:pt x="1262773" y="1283411"/>
                </a:moveTo>
                <a:lnTo>
                  <a:pt x="1152016" y="1244244"/>
                </a:lnTo>
                <a:lnTo>
                  <a:pt x="1157579" y="1228547"/>
                </a:lnTo>
                <a:lnTo>
                  <a:pt x="1166685" y="1202131"/>
                </a:lnTo>
                <a:lnTo>
                  <a:pt x="1166545" y="1202550"/>
                </a:lnTo>
                <a:lnTo>
                  <a:pt x="1290407" y="1202550"/>
                </a:lnTo>
                <a:lnTo>
                  <a:pt x="1287106" y="1212608"/>
                </a:lnTo>
                <a:lnTo>
                  <a:pt x="1277886" y="1240027"/>
                </a:lnTo>
                <a:lnTo>
                  <a:pt x="1268476" y="1267282"/>
                </a:lnTo>
                <a:lnTo>
                  <a:pt x="1262773" y="1283411"/>
                </a:lnTo>
                <a:close/>
              </a:path>
              <a:path w="1586229" h="2632710">
                <a:moveTo>
                  <a:pt x="1157427" y="1228966"/>
                </a:moveTo>
                <a:lnTo>
                  <a:pt x="1157571" y="1228547"/>
                </a:lnTo>
                <a:lnTo>
                  <a:pt x="1157427" y="1228966"/>
                </a:lnTo>
                <a:close/>
              </a:path>
              <a:path w="1586229" h="2632710">
                <a:moveTo>
                  <a:pt x="1324772" y="930541"/>
                </a:moveTo>
                <a:lnTo>
                  <a:pt x="1247889" y="930541"/>
                </a:lnTo>
                <a:lnTo>
                  <a:pt x="1252575" y="912152"/>
                </a:lnTo>
                <a:lnTo>
                  <a:pt x="1324772" y="930541"/>
                </a:lnTo>
                <a:close/>
              </a:path>
              <a:path w="1586229" h="2632710">
                <a:moveTo>
                  <a:pt x="1362038" y="958329"/>
                </a:moveTo>
                <a:lnTo>
                  <a:pt x="1240586" y="958329"/>
                </a:lnTo>
                <a:lnTo>
                  <a:pt x="1240701" y="957897"/>
                </a:lnTo>
                <a:lnTo>
                  <a:pt x="1247990" y="930109"/>
                </a:lnTo>
                <a:lnTo>
                  <a:pt x="1247889" y="930541"/>
                </a:lnTo>
                <a:lnTo>
                  <a:pt x="1324772" y="930541"/>
                </a:lnTo>
                <a:lnTo>
                  <a:pt x="1366405" y="941146"/>
                </a:lnTo>
                <a:lnTo>
                  <a:pt x="1362038" y="958329"/>
                </a:lnTo>
                <a:close/>
              </a:path>
              <a:path w="1586229" h="2632710">
                <a:moveTo>
                  <a:pt x="1240668" y="958018"/>
                </a:moveTo>
                <a:close/>
              </a:path>
              <a:path w="1586229" h="2632710">
                <a:moveTo>
                  <a:pt x="1354772" y="986002"/>
                </a:moveTo>
                <a:lnTo>
                  <a:pt x="1233093" y="986002"/>
                </a:lnTo>
                <a:lnTo>
                  <a:pt x="1240668" y="958018"/>
                </a:lnTo>
                <a:lnTo>
                  <a:pt x="1240586" y="958329"/>
                </a:lnTo>
                <a:lnTo>
                  <a:pt x="1362038" y="958329"/>
                </a:lnTo>
                <a:lnTo>
                  <a:pt x="1354772" y="986002"/>
                </a:lnTo>
                <a:close/>
              </a:path>
              <a:path w="1586229" h="2632710">
                <a:moveTo>
                  <a:pt x="1335366" y="1056259"/>
                </a:moveTo>
                <a:lnTo>
                  <a:pt x="1222451" y="1023861"/>
                </a:lnTo>
                <a:lnTo>
                  <a:pt x="1225537" y="1013117"/>
                </a:lnTo>
                <a:lnTo>
                  <a:pt x="1233208" y="985570"/>
                </a:lnTo>
                <a:lnTo>
                  <a:pt x="1233093" y="986002"/>
                </a:lnTo>
                <a:lnTo>
                  <a:pt x="1354772" y="986002"/>
                </a:lnTo>
                <a:lnTo>
                  <a:pt x="1354201" y="988174"/>
                </a:lnTo>
                <a:lnTo>
                  <a:pt x="1346492" y="1016698"/>
                </a:lnTo>
                <a:lnTo>
                  <a:pt x="1338567" y="1045083"/>
                </a:lnTo>
                <a:lnTo>
                  <a:pt x="1335366" y="1056259"/>
                </a:lnTo>
                <a:close/>
              </a:path>
              <a:path w="1586229" h="2632710">
                <a:moveTo>
                  <a:pt x="1225410" y="1013536"/>
                </a:moveTo>
                <a:lnTo>
                  <a:pt x="1225527" y="1013117"/>
                </a:lnTo>
                <a:lnTo>
                  <a:pt x="1225410" y="1013536"/>
                </a:lnTo>
                <a:close/>
              </a:path>
              <a:path w="1586229" h="2632710">
                <a:moveTo>
                  <a:pt x="1413260" y="732955"/>
                </a:moveTo>
                <a:lnTo>
                  <a:pt x="1293482" y="732955"/>
                </a:lnTo>
                <a:lnTo>
                  <a:pt x="1293571" y="732523"/>
                </a:lnTo>
                <a:lnTo>
                  <a:pt x="1299273" y="703897"/>
                </a:lnTo>
                <a:lnTo>
                  <a:pt x="1302639" y="686269"/>
                </a:lnTo>
                <a:lnTo>
                  <a:pt x="1418031" y="708329"/>
                </a:lnTo>
                <a:lnTo>
                  <a:pt x="1414564" y="726401"/>
                </a:lnTo>
                <a:lnTo>
                  <a:pt x="1413260" y="732955"/>
                </a:lnTo>
                <a:close/>
              </a:path>
              <a:path w="1586229" h="2632710">
                <a:moveTo>
                  <a:pt x="1299184" y="704342"/>
                </a:moveTo>
                <a:lnTo>
                  <a:pt x="1299269" y="703897"/>
                </a:lnTo>
                <a:lnTo>
                  <a:pt x="1299184" y="704342"/>
                </a:lnTo>
                <a:close/>
              </a:path>
              <a:path w="1586229" h="2632710">
                <a:moveTo>
                  <a:pt x="1293494" y="732891"/>
                </a:moveTo>
                <a:lnTo>
                  <a:pt x="1293568" y="732523"/>
                </a:lnTo>
                <a:lnTo>
                  <a:pt x="1293494" y="732891"/>
                </a:lnTo>
                <a:close/>
              </a:path>
              <a:path w="1586229" h="2632710">
                <a:moveTo>
                  <a:pt x="1407543" y="761479"/>
                </a:moveTo>
                <a:lnTo>
                  <a:pt x="1287576" y="761479"/>
                </a:lnTo>
                <a:lnTo>
                  <a:pt x="1293494" y="732891"/>
                </a:lnTo>
                <a:lnTo>
                  <a:pt x="1413260" y="732955"/>
                </a:lnTo>
                <a:lnTo>
                  <a:pt x="1408696" y="755903"/>
                </a:lnTo>
                <a:lnTo>
                  <a:pt x="1407543" y="761479"/>
                </a:lnTo>
                <a:close/>
              </a:path>
              <a:path w="1586229" h="2632710">
                <a:moveTo>
                  <a:pt x="1393964" y="825131"/>
                </a:moveTo>
                <a:lnTo>
                  <a:pt x="1279309" y="799579"/>
                </a:lnTo>
                <a:lnTo>
                  <a:pt x="1281557" y="789482"/>
                </a:lnTo>
                <a:lnTo>
                  <a:pt x="1287665" y="761047"/>
                </a:lnTo>
                <a:lnTo>
                  <a:pt x="1287576" y="761479"/>
                </a:lnTo>
                <a:lnTo>
                  <a:pt x="1407543" y="761479"/>
                </a:lnTo>
                <a:lnTo>
                  <a:pt x="1402613" y="785304"/>
                </a:lnTo>
                <a:lnTo>
                  <a:pt x="1396314" y="814603"/>
                </a:lnTo>
                <a:lnTo>
                  <a:pt x="1393964" y="825131"/>
                </a:lnTo>
                <a:close/>
              </a:path>
              <a:path w="1586229" h="2632710">
                <a:moveTo>
                  <a:pt x="1281455" y="789914"/>
                </a:moveTo>
                <a:lnTo>
                  <a:pt x="1281548" y="789482"/>
                </a:lnTo>
                <a:lnTo>
                  <a:pt x="1281455" y="789914"/>
                </a:lnTo>
                <a:close/>
              </a:path>
              <a:path w="1586229" h="2632710">
                <a:moveTo>
                  <a:pt x="1451682" y="501802"/>
                </a:moveTo>
                <a:lnTo>
                  <a:pt x="1333131" y="501802"/>
                </a:lnTo>
                <a:lnTo>
                  <a:pt x="1333195" y="501345"/>
                </a:lnTo>
                <a:lnTo>
                  <a:pt x="1337157" y="472147"/>
                </a:lnTo>
                <a:lnTo>
                  <a:pt x="1338986" y="457847"/>
                </a:lnTo>
                <a:lnTo>
                  <a:pt x="1455508" y="472757"/>
                </a:lnTo>
                <a:lnTo>
                  <a:pt x="1453629" y="487514"/>
                </a:lnTo>
                <a:lnTo>
                  <a:pt x="1451682" y="501802"/>
                </a:lnTo>
                <a:close/>
              </a:path>
              <a:path w="1586229" h="2632710">
                <a:moveTo>
                  <a:pt x="1337094" y="472592"/>
                </a:moveTo>
                <a:lnTo>
                  <a:pt x="1337151" y="472147"/>
                </a:lnTo>
                <a:lnTo>
                  <a:pt x="1337094" y="472592"/>
                </a:lnTo>
                <a:close/>
              </a:path>
              <a:path w="1586229" h="2632710">
                <a:moveTo>
                  <a:pt x="1333170" y="501515"/>
                </a:moveTo>
                <a:lnTo>
                  <a:pt x="1333193" y="501345"/>
                </a:lnTo>
                <a:lnTo>
                  <a:pt x="1333170" y="501515"/>
                </a:lnTo>
                <a:close/>
              </a:path>
              <a:path w="1586229" h="2632710">
                <a:moveTo>
                  <a:pt x="1443335" y="560031"/>
                </a:moveTo>
                <a:lnTo>
                  <a:pt x="1324521" y="560031"/>
                </a:lnTo>
                <a:lnTo>
                  <a:pt x="1329004" y="530491"/>
                </a:lnTo>
                <a:lnTo>
                  <a:pt x="1333170" y="501515"/>
                </a:lnTo>
                <a:lnTo>
                  <a:pt x="1333131" y="501802"/>
                </a:lnTo>
                <a:lnTo>
                  <a:pt x="1451682" y="501802"/>
                </a:lnTo>
                <a:lnTo>
                  <a:pt x="1449527" y="517626"/>
                </a:lnTo>
                <a:lnTo>
                  <a:pt x="1445209" y="547674"/>
                </a:lnTo>
                <a:lnTo>
                  <a:pt x="1443335" y="560031"/>
                </a:lnTo>
                <a:close/>
              </a:path>
              <a:path w="1586229" h="2632710">
                <a:moveTo>
                  <a:pt x="1328927" y="530948"/>
                </a:moveTo>
                <a:lnTo>
                  <a:pt x="1328993" y="530491"/>
                </a:lnTo>
                <a:lnTo>
                  <a:pt x="1328927" y="530948"/>
                </a:lnTo>
                <a:close/>
              </a:path>
              <a:path w="1586229" h="2632710">
                <a:moveTo>
                  <a:pt x="1438554" y="590842"/>
                </a:moveTo>
                <a:lnTo>
                  <a:pt x="1322552" y="572312"/>
                </a:lnTo>
                <a:lnTo>
                  <a:pt x="1324584" y="559574"/>
                </a:lnTo>
                <a:lnTo>
                  <a:pt x="1324521" y="560031"/>
                </a:lnTo>
                <a:lnTo>
                  <a:pt x="1443335" y="560031"/>
                </a:lnTo>
                <a:lnTo>
                  <a:pt x="1440662" y="577659"/>
                </a:lnTo>
                <a:lnTo>
                  <a:pt x="1438554" y="59084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27C40487-1921-3636-60B4-FC0BCBE177C4}"/>
              </a:ext>
            </a:extLst>
          </p:cNvPr>
          <p:cNvSpPr/>
          <p:nvPr/>
        </p:nvSpPr>
        <p:spPr>
          <a:xfrm>
            <a:off x="7805331" y="1507389"/>
            <a:ext cx="2546985" cy="8420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1DA1F370-E7DB-601E-AFEA-576383BAC733}"/>
              </a:ext>
            </a:extLst>
          </p:cNvPr>
          <p:cNvSpPr/>
          <p:nvPr/>
        </p:nvSpPr>
        <p:spPr>
          <a:xfrm>
            <a:off x="7427227" y="3036037"/>
            <a:ext cx="3194481" cy="1581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98DFA1E-AD9D-4421-ABA0-B60DF03FFA19}"/>
              </a:ext>
            </a:extLst>
          </p:cNvPr>
          <p:cNvSpPr txBox="1"/>
          <p:nvPr/>
        </p:nvSpPr>
        <p:spPr>
          <a:xfrm>
            <a:off x="7527404" y="1182917"/>
            <a:ext cx="3211195" cy="5262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0014" algn="ctr"/>
            <a:r>
              <a:rPr sz="2000" spc="120" dirty="0" err="1">
                <a:latin typeface="Microsoft JhengHei UI"/>
                <a:cs typeface="Microsoft JhengHei UI"/>
              </a:rPr>
              <a:t>灰盒攻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endParaRPr sz="2000" dirty="0">
              <a:latin typeface="Microsoft JhengHei UI"/>
              <a:cs typeface="Microsoft JhengHei UI"/>
            </a:endParaRPr>
          </a:p>
          <a:p>
            <a:pPr marL="403225" marR="513715" algn="ctr">
              <a:spcBef>
                <a:spcPts val="1170"/>
              </a:spcBef>
            </a:pPr>
            <a:r>
              <a:rPr sz="1600" dirty="0">
                <a:latin typeface="Microsoft JhengHei UI"/>
                <a:cs typeface="Microsoft JhengHei UI"/>
              </a:rPr>
              <a:t>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者可以获得被攻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的模型的训练数据</a:t>
            </a:r>
            <a:endParaRPr lang="zh-CN" altLang="en-US" sz="1600" dirty="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</a:pPr>
            <a:endParaRPr lang="zh-CN" altLang="en-US" sz="3100" dirty="0">
              <a:latin typeface="Times New Roman"/>
              <a:cs typeface="Times New Roman"/>
            </a:endParaRPr>
          </a:p>
          <a:p>
            <a:pPr marR="177800" algn="ctr"/>
            <a:r>
              <a:rPr sz="2000" spc="120" dirty="0">
                <a:latin typeface="Microsoft JhengHei UI"/>
                <a:cs typeface="Microsoft JhengHei UI"/>
              </a:rPr>
              <a:t>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r>
              <a:rPr sz="2000" spc="120" dirty="0" err="1">
                <a:latin typeface="Microsoft JhengHei UI"/>
                <a:cs typeface="Microsoft JhengHei UI"/>
              </a:rPr>
              <a:t>目标</a:t>
            </a:r>
            <a:endParaRPr sz="2000" dirty="0">
              <a:latin typeface="Microsoft JhengHei UI"/>
              <a:cs typeface="Microsoft JhengHei UI"/>
            </a:endParaRPr>
          </a:p>
          <a:p>
            <a:pPr>
              <a:spcBef>
                <a:spcPts val="4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298450" indent="-285750">
              <a:buFontTx/>
              <a:buChar char="-"/>
            </a:pPr>
            <a:r>
              <a:rPr spc="60" dirty="0">
                <a:latin typeface="Microsoft JhengHei UI"/>
                <a:cs typeface="Microsoft JhengHei UI"/>
              </a:rPr>
              <a:t>攻</a:t>
            </a:r>
            <a:r>
              <a:rPr lang="zh-CN" altLang="en-US" spc="60" dirty="0">
                <a:latin typeface="Microsoft JhengHei UI"/>
                <a:cs typeface="Microsoft JhengHei UI"/>
              </a:rPr>
              <a:t>击</a:t>
            </a:r>
            <a:r>
              <a:rPr spc="60" dirty="0" err="1">
                <a:latin typeface="Microsoft JhengHei UI"/>
                <a:cs typeface="Microsoft JhengHei UI"/>
              </a:rPr>
              <a:t>节点分类任务</a:t>
            </a:r>
            <a:endParaRPr lang="en-US" spc="60" dirty="0">
              <a:latin typeface="Microsoft JhengHei UI"/>
              <a:cs typeface="Microsoft JhengHei UI"/>
            </a:endParaRPr>
          </a:p>
          <a:p>
            <a:pPr marL="298450" indent="-285750">
              <a:buFontTx/>
              <a:buChar char="-"/>
            </a:pPr>
            <a:r>
              <a:rPr lang="zh-CN" altLang="en-US" dirty="0">
                <a:latin typeface="Microsoft JhengHei UI"/>
                <a:cs typeface="Microsoft JhengHei UI"/>
              </a:rPr>
              <a:t>攻击者希望的目标是降低</a:t>
            </a:r>
            <a:r>
              <a:rPr lang="en-US" altLang="zh-CN" dirty="0">
                <a:latin typeface="Microsoft JhengHei UI"/>
                <a:cs typeface="Microsoft JhengHei UI"/>
              </a:rPr>
              <a:t>GNN</a:t>
            </a:r>
            <a:r>
              <a:rPr lang="zh-CN" altLang="en-US" dirty="0">
                <a:latin typeface="Microsoft JhengHei UI"/>
                <a:cs typeface="Microsoft JhengHei UI"/>
              </a:rPr>
              <a:t>在测试集上的整体效果</a:t>
            </a:r>
            <a:endParaRPr lang="en-US" altLang="zh-CN" dirty="0">
              <a:latin typeface="Microsoft JhengHei UI"/>
              <a:cs typeface="Microsoft JhengHei UI"/>
            </a:endParaRPr>
          </a:p>
          <a:p>
            <a:pPr marL="298450" indent="-285750">
              <a:buFontTx/>
              <a:buChar char="-"/>
            </a:pPr>
            <a:endParaRPr lang="zh-CN" altLang="en-US" dirty="0">
              <a:latin typeface="Microsoft JhengHei UI"/>
              <a:cs typeface="Microsoft JhengHei UI"/>
            </a:endParaRPr>
          </a:p>
          <a:p>
            <a:pPr marL="298450"/>
            <a:endParaRPr dirty="0">
              <a:latin typeface="Microsoft JhengHei UI"/>
              <a:cs typeface="Microsoft JhengHei UI"/>
            </a:endParaRPr>
          </a:p>
          <a:p>
            <a:pPr marL="767080">
              <a:spcBef>
                <a:spcPts val="1505"/>
              </a:spcBef>
            </a:pPr>
            <a:r>
              <a:rPr sz="2000" spc="100" dirty="0">
                <a:latin typeface="Microsoft JhengHei UI"/>
                <a:cs typeface="Microsoft JhengHei UI"/>
              </a:rPr>
              <a:t>攻</a:t>
            </a:r>
            <a:r>
              <a:rPr lang="zh-CN" altLang="en-US" sz="2000" spc="100" dirty="0">
                <a:latin typeface="Microsoft JhengHei UI"/>
                <a:cs typeface="Microsoft JhengHei UI"/>
              </a:rPr>
              <a:t>击</a:t>
            </a:r>
            <a:r>
              <a:rPr sz="2000" spc="100" dirty="0" err="1">
                <a:latin typeface="Microsoft JhengHei UI"/>
                <a:cs typeface="Microsoft JhengHei UI"/>
              </a:rPr>
              <a:t>的限制</a:t>
            </a:r>
            <a:endParaRPr sz="2000" dirty="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985520" indent="-285750">
              <a:buFontTx/>
              <a:buChar char="-"/>
            </a:pPr>
            <a:r>
              <a:rPr dirty="0" err="1">
                <a:latin typeface="Microsoft JhengHei UI"/>
                <a:cs typeface="Microsoft JhengHei UI"/>
              </a:rPr>
              <a:t>度的分布</a:t>
            </a:r>
            <a:endParaRPr lang="en-US" dirty="0">
              <a:latin typeface="Microsoft JhengHei UI"/>
              <a:cs typeface="Microsoft JhengHei UI"/>
            </a:endParaRPr>
          </a:p>
          <a:p>
            <a:pPr marL="985520" indent="-285750">
              <a:buFontTx/>
              <a:buChar char="-"/>
            </a:pPr>
            <a:r>
              <a:rPr dirty="0" err="1">
                <a:latin typeface="Microsoft JhengHei UI"/>
                <a:cs typeface="Microsoft JhengHei UI"/>
              </a:rPr>
              <a:t>特征共现</a:t>
            </a:r>
            <a:endParaRPr dirty="0">
              <a:latin typeface="Microsoft JhengHei UI"/>
              <a:cs typeface="Microsoft JhengHei U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F8C934-CBA7-36D1-5268-C0EC7AB9C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00" y="5249927"/>
            <a:ext cx="4978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639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>
            <a:extLst>
              <a:ext uri="{FF2B5EF4-FFF2-40B4-BE49-F238E27FC236}">
                <a16:creationId xmlns:a16="http://schemas.microsoft.com/office/drawing/2014/main" id="{CF0501FE-512A-6F59-54EB-2E32DF5FF830}"/>
              </a:ext>
            </a:extLst>
          </p:cNvPr>
          <p:cNvSpPr/>
          <p:nvPr/>
        </p:nvSpPr>
        <p:spPr>
          <a:xfrm>
            <a:off x="5558028" y="3810000"/>
            <a:ext cx="5414772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 err="1"/>
              <a:t>Metattack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8886131-02F5-BB36-D091-5B7F6F3DE611}"/>
              </a:ext>
            </a:extLst>
          </p:cNvPr>
          <p:cNvSpPr/>
          <p:nvPr/>
        </p:nvSpPr>
        <p:spPr>
          <a:xfrm>
            <a:off x="1774786" y="1914322"/>
            <a:ext cx="1795193" cy="12724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DE33DF3-18CC-4F0D-B058-9412E42C0C47}"/>
              </a:ext>
            </a:extLst>
          </p:cNvPr>
          <p:cNvSpPr txBox="1"/>
          <p:nvPr/>
        </p:nvSpPr>
        <p:spPr>
          <a:xfrm>
            <a:off x="2713990" y="229367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F3FD031-6A9E-8A3A-EF31-7D553219EB57}"/>
              </a:ext>
            </a:extLst>
          </p:cNvPr>
          <p:cNvSpPr txBox="1"/>
          <p:nvPr/>
        </p:nvSpPr>
        <p:spPr>
          <a:xfrm>
            <a:off x="2385479" y="197168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279C8DC-6106-4530-C1D6-FDD65E5DE22D}"/>
              </a:ext>
            </a:extLst>
          </p:cNvPr>
          <p:cNvSpPr txBox="1"/>
          <p:nvPr/>
        </p:nvSpPr>
        <p:spPr>
          <a:xfrm>
            <a:off x="2231580" y="249755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65ECE78-A97A-9388-CBC8-FFB97666A5AB}"/>
              </a:ext>
            </a:extLst>
          </p:cNvPr>
          <p:cNvSpPr txBox="1"/>
          <p:nvPr/>
        </p:nvSpPr>
        <p:spPr>
          <a:xfrm>
            <a:off x="2952419" y="190630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84F2B61-2542-EC19-C039-B5A871F4D1F6}"/>
              </a:ext>
            </a:extLst>
          </p:cNvPr>
          <p:cNvSpPr txBox="1"/>
          <p:nvPr/>
        </p:nvSpPr>
        <p:spPr>
          <a:xfrm>
            <a:off x="1808530" y="259562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3E5E093-E59C-10FA-B72A-1EA7D2A95F32}"/>
              </a:ext>
            </a:extLst>
          </p:cNvPr>
          <p:cNvSpPr txBox="1"/>
          <p:nvPr/>
        </p:nvSpPr>
        <p:spPr>
          <a:xfrm>
            <a:off x="3395167" y="235392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B057FE1E-93B4-BC74-D955-A1A30E5955D6}"/>
              </a:ext>
            </a:extLst>
          </p:cNvPr>
          <p:cNvSpPr txBox="1"/>
          <p:nvPr/>
        </p:nvSpPr>
        <p:spPr>
          <a:xfrm>
            <a:off x="2101494" y="292529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C15F541-6F28-6DA3-7266-656D716BB711}"/>
              </a:ext>
            </a:extLst>
          </p:cNvPr>
          <p:cNvSpPr txBox="1"/>
          <p:nvPr/>
        </p:nvSpPr>
        <p:spPr>
          <a:xfrm>
            <a:off x="3151606" y="281952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D49D27E3-01F4-6074-09DB-C9B07FC90DEB}"/>
              </a:ext>
            </a:extLst>
          </p:cNvPr>
          <p:cNvSpPr txBox="1"/>
          <p:nvPr/>
        </p:nvSpPr>
        <p:spPr>
          <a:xfrm>
            <a:off x="6964731" y="1186802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E57E882B-AB80-6632-DC56-100FC5B97CA9}"/>
              </a:ext>
            </a:extLst>
          </p:cNvPr>
          <p:cNvSpPr/>
          <p:nvPr/>
        </p:nvSpPr>
        <p:spPr>
          <a:xfrm>
            <a:off x="6977101" y="1830501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4" h="1125220">
                <a:moveTo>
                  <a:pt x="225551" y="973836"/>
                </a:moveTo>
                <a:lnTo>
                  <a:pt x="76200" y="973836"/>
                </a:lnTo>
                <a:lnTo>
                  <a:pt x="76200" y="0"/>
                </a:lnTo>
                <a:lnTo>
                  <a:pt x="225551" y="0"/>
                </a:lnTo>
                <a:lnTo>
                  <a:pt x="225551" y="973836"/>
                </a:lnTo>
                <a:close/>
              </a:path>
              <a:path w="300354" h="1125220">
                <a:moveTo>
                  <a:pt x="150875" y="1124712"/>
                </a:moveTo>
                <a:lnTo>
                  <a:pt x="0" y="973836"/>
                </a:lnTo>
                <a:lnTo>
                  <a:pt x="300227" y="973836"/>
                </a:lnTo>
                <a:lnTo>
                  <a:pt x="150875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1C737FA-A7F9-41CB-98AE-047101961DE0}"/>
              </a:ext>
            </a:extLst>
          </p:cNvPr>
          <p:cNvSpPr txBox="1"/>
          <p:nvPr/>
        </p:nvSpPr>
        <p:spPr>
          <a:xfrm>
            <a:off x="6950850" y="2811780"/>
            <a:ext cx="43307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5400" spc="52" baseline="-20061" dirty="0">
                <a:latin typeface="Cambria Math"/>
                <a:cs typeface="Cambria Math"/>
              </a:rPr>
              <a:t>A</a:t>
            </a:r>
            <a:r>
              <a:rPr lang="en-US" altLang="zh-CN" sz="2800" spc="-5" dirty="0">
                <a:latin typeface="Cambria Math"/>
                <a:cs typeface="Cambria Math"/>
              </a:rPr>
              <a:t>′</a:t>
            </a:r>
            <a:endParaRPr sz="2600" dirty="0">
              <a:latin typeface="Cambria Math"/>
              <a:cs typeface="Cambria Math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ED922F7E-0AFE-8434-D6ED-9DD902A10DCC}"/>
              </a:ext>
            </a:extLst>
          </p:cNvPr>
          <p:cNvSpPr/>
          <p:nvPr/>
        </p:nvSpPr>
        <p:spPr>
          <a:xfrm>
            <a:off x="8045425" y="1842695"/>
            <a:ext cx="1742439" cy="966469"/>
          </a:xfrm>
          <a:custGeom>
            <a:avLst/>
            <a:gdLst/>
            <a:ahLst/>
            <a:cxnLst/>
            <a:rect l="l" t="t" r="r" b="b"/>
            <a:pathLst>
              <a:path w="1742440" h="966469">
                <a:moveTo>
                  <a:pt x="1581912" y="966216"/>
                </a:moveTo>
                <a:lnTo>
                  <a:pt x="160019" y="966216"/>
                </a:lnTo>
                <a:lnTo>
                  <a:pt x="117437" y="960398"/>
                </a:lnTo>
                <a:lnTo>
                  <a:pt x="79135" y="944112"/>
                </a:lnTo>
                <a:lnTo>
                  <a:pt x="46677" y="918876"/>
                </a:lnTo>
                <a:lnTo>
                  <a:pt x="21626" y="886211"/>
                </a:lnTo>
                <a:lnTo>
                  <a:pt x="5546" y="847636"/>
                </a:lnTo>
                <a:lnTo>
                  <a:pt x="0" y="804672"/>
                </a:lnTo>
                <a:lnTo>
                  <a:pt x="0" y="161544"/>
                </a:lnTo>
                <a:lnTo>
                  <a:pt x="5546" y="118504"/>
                </a:lnTo>
                <a:lnTo>
                  <a:pt x="21626" y="79882"/>
                </a:lnTo>
                <a:lnTo>
                  <a:pt x="46677" y="47201"/>
                </a:lnTo>
                <a:lnTo>
                  <a:pt x="79135" y="21979"/>
                </a:lnTo>
                <a:lnTo>
                  <a:pt x="117437" y="5738"/>
                </a:lnTo>
                <a:lnTo>
                  <a:pt x="160019" y="0"/>
                </a:lnTo>
                <a:lnTo>
                  <a:pt x="1581912" y="0"/>
                </a:lnTo>
                <a:lnTo>
                  <a:pt x="1624573" y="5738"/>
                </a:lnTo>
                <a:lnTo>
                  <a:pt x="1662921" y="21979"/>
                </a:lnTo>
                <a:lnTo>
                  <a:pt x="1695392" y="47201"/>
                </a:lnTo>
                <a:lnTo>
                  <a:pt x="1720426" y="79883"/>
                </a:lnTo>
                <a:lnTo>
                  <a:pt x="1736460" y="118504"/>
                </a:lnTo>
                <a:lnTo>
                  <a:pt x="1741932" y="161544"/>
                </a:lnTo>
                <a:lnTo>
                  <a:pt x="1741932" y="804672"/>
                </a:lnTo>
                <a:lnTo>
                  <a:pt x="1736460" y="847636"/>
                </a:lnTo>
                <a:lnTo>
                  <a:pt x="1720426" y="886211"/>
                </a:lnTo>
                <a:lnTo>
                  <a:pt x="1695392" y="918876"/>
                </a:lnTo>
                <a:lnTo>
                  <a:pt x="1662921" y="944112"/>
                </a:lnTo>
                <a:lnTo>
                  <a:pt x="1624573" y="960398"/>
                </a:lnTo>
                <a:lnTo>
                  <a:pt x="1581912" y="966216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1C0F3691-DD6B-2AE6-DF67-3F5CA2ABC5D7}"/>
              </a:ext>
            </a:extLst>
          </p:cNvPr>
          <p:cNvSpPr txBox="1"/>
          <p:nvPr/>
        </p:nvSpPr>
        <p:spPr>
          <a:xfrm>
            <a:off x="8532164" y="2034603"/>
            <a:ext cx="76835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ctr">
              <a:buFont typeface="Wingdings" pitchFamily="2" charset="2"/>
              <a:buChar char="q"/>
            </a:pPr>
            <a:r>
              <a:rPr dirty="0" err="1">
                <a:latin typeface="Microsoft JhengHei UI"/>
                <a:cs typeface="Microsoft JhengHei UI"/>
              </a:rPr>
              <a:t>加边</a:t>
            </a:r>
            <a:endParaRPr dirty="0">
              <a:latin typeface="Microsoft JhengHei UI"/>
              <a:cs typeface="Microsoft JhengHei UI"/>
            </a:endParaRPr>
          </a:p>
          <a:p>
            <a:pPr marL="298450" indent="-285750" algn="ctr">
              <a:buFont typeface="Wingdings" pitchFamily="2" charset="2"/>
              <a:buChar char="q"/>
            </a:pPr>
            <a:r>
              <a:rPr dirty="0" err="1">
                <a:latin typeface="Microsoft JhengHei UI"/>
                <a:cs typeface="Microsoft JhengHei UI"/>
              </a:rPr>
              <a:t>减边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12FE8103-FFB1-A3D9-E9E5-BEFA91B08630}"/>
              </a:ext>
            </a:extLst>
          </p:cNvPr>
          <p:cNvSpPr txBox="1"/>
          <p:nvPr/>
        </p:nvSpPr>
        <p:spPr>
          <a:xfrm>
            <a:off x="7807466" y="4267582"/>
            <a:ext cx="774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dist"/>
            <a:r>
              <a:rPr kern="0" spc="-1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kern="0" spc="-290" dirty="0">
                <a:solidFill>
                  <a:srgbClr val="FF0000"/>
                </a:solidFill>
                <a:latin typeface="Microsoft JhengHei UI"/>
                <a:cs typeface="Microsoft JhengHei UI"/>
              </a:rPr>
              <a:t>扰动</a:t>
            </a:r>
            <a:endParaRPr kern="0" dirty="0">
              <a:latin typeface="Microsoft JhengHei UI"/>
              <a:cs typeface="Microsoft JhengHei U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F0FEFF93-B3CF-6607-A034-0B3B7756ED12}"/>
              </a:ext>
            </a:extLst>
          </p:cNvPr>
          <p:cNvSpPr txBox="1"/>
          <p:nvPr/>
        </p:nvSpPr>
        <p:spPr>
          <a:xfrm>
            <a:off x="10049090" y="5556479"/>
            <a:ext cx="7035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pc="-200" dirty="0">
                <a:latin typeface="Arial"/>
                <a:cs typeface="Arial"/>
              </a:rPr>
              <a:t> </a:t>
            </a:r>
            <a:r>
              <a:rPr spc="-200" dirty="0">
                <a:latin typeface="Microsoft JhengHei UI"/>
                <a:cs typeface="Microsoft JhengHei UI"/>
              </a:rPr>
              <a:t>测试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AF25E57C-2633-4ECF-0969-C39CB62966A2}"/>
              </a:ext>
            </a:extLst>
          </p:cNvPr>
          <p:cNvSpPr txBox="1"/>
          <p:nvPr/>
        </p:nvSpPr>
        <p:spPr>
          <a:xfrm>
            <a:off x="9575229" y="6262523"/>
            <a:ext cx="4648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Calibri"/>
                <a:cs typeface="Calibri"/>
              </a:rPr>
              <a:t>G</a:t>
            </a:r>
            <a:r>
              <a:rPr spc="-10" dirty="0">
                <a:latin typeface="Calibri"/>
                <a:cs typeface="Calibri"/>
              </a:rPr>
              <a:t>N</a:t>
            </a:r>
            <a:r>
              <a:rPr spc="-5" dirty="0">
                <a:latin typeface="Calibri"/>
                <a:cs typeface="Calibri"/>
              </a:rPr>
              <a:t>N</a:t>
            </a:r>
            <a:endParaRPr>
              <a:latin typeface="Calibri"/>
              <a:cs typeface="Calibri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C6273179-5182-291E-7382-59E62544B60C}"/>
              </a:ext>
            </a:extLst>
          </p:cNvPr>
          <p:cNvSpPr txBox="1"/>
          <p:nvPr/>
        </p:nvSpPr>
        <p:spPr>
          <a:xfrm>
            <a:off x="8813725" y="5531816"/>
            <a:ext cx="8248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pc="-190" dirty="0">
                <a:latin typeface="Arial"/>
                <a:cs typeface="Arial"/>
              </a:rPr>
              <a:t> </a:t>
            </a:r>
            <a:r>
              <a:rPr lang="zh-CN" altLang="en-US" spc="-355" dirty="0">
                <a:latin typeface="Microsoft JhengHei UI"/>
                <a:cs typeface="Arial"/>
              </a:rPr>
              <a:t>训练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A116C3F5-3D94-7523-02BB-4D092D788A7B}"/>
              </a:ext>
            </a:extLst>
          </p:cNvPr>
          <p:cNvSpPr txBox="1"/>
          <p:nvPr/>
        </p:nvSpPr>
        <p:spPr>
          <a:xfrm>
            <a:off x="6850038" y="434746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51C12A17-F984-A6D3-EC20-716650FC614D}"/>
              </a:ext>
            </a:extLst>
          </p:cNvPr>
          <p:cNvSpPr txBox="1"/>
          <p:nvPr/>
        </p:nvSpPr>
        <p:spPr>
          <a:xfrm>
            <a:off x="6562878" y="4071786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FDCBAFAF-2487-B874-7EC3-FBF6C6EB6C08}"/>
              </a:ext>
            </a:extLst>
          </p:cNvPr>
          <p:cNvSpPr txBox="1"/>
          <p:nvPr/>
        </p:nvSpPr>
        <p:spPr>
          <a:xfrm>
            <a:off x="7058471" y="4015804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51022B5C-8E7D-8547-50A0-087FCBD03200}"/>
              </a:ext>
            </a:extLst>
          </p:cNvPr>
          <p:cNvSpPr txBox="1"/>
          <p:nvPr/>
        </p:nvSpPr>
        <p:spPr>
          <a:xfrm>
            <a:off x="6058498" y="4606011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54FF68A4-71C2-938B-C154-F6E2128BE1A6}"/>
              </a:ext>
            </a:extLst>
          </p:cNvPr>
          <p:cNvSpPr txBox="1"/>
          <p:nvPr/>
        </p:nvSpPr>
        <p:spPr>
          <a:xfrm>
            <a:off x="7445528" y="439905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F2F829E0-22EA-6C6D-08D6-F47209FF43A6}"/>
              </a:ext>
            </a:extLst>
          </p:cNvPr>
          <p:cNvSpPr txBox="1"/>
          <p:nvPr/>
        </p:nvSpPr>
        <p:spPr>
          <a:xfrm>
            <a:off x="6314605" y="4522052"/>
            <a:ext cx="255270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364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  <a:p>
            <a:pPr marL="12700">
              <a:spcBef>
                <a:spcPts val="720"/>
              </a:spcBef>
            </a:pP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79CD5AE1-09F2-1E61-A9A1-F812799FCE44}"/>
              </a:ext>
            </a:extLst>
          </p:cNvPr>
          <p:cNvSpPr txBox="1"/>
          <p:nvPr/>
        </p:nvSpPr>
        <p:spPr>
          <a:xfrm>
            <a:off x="7232600" y="479773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3C3EFDF9-E7A2-D77A-1322-7EA4B4A4B85F}"/>
              </a:ext>
            </a:extLst>
          </p:cNvPr>
          <p:cNvSpPr txBox="1"/>
          <p:nvPr/>
        </p:nvSpPr>
        <p:spPr>
          <a:xfrm>
            <a:off x="9874365" y="4290416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41CD4E7A-55F7-7C7A-534C-98106072824A}"/>
              </a:ext>
            </a:extLst>
          </p:cNvPr>
          <p:cNvSpPr txBox="1"/>
          <p:nvPr/>
        </p:nvSpPr>
        <p:spPr>
          <a:xfrm>
            <a:off x="9587193" y="401473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B8A41951-8312-072E-E373-AB0D7CF246A6}"/>
              </a:ext>
            </a:extLst>
          </p:cNvPr>
          <p:cNvSpPr txBox="1"/>
          <p:nvPr/>
        </p:nvSpPr>
        <p:spPr>
          <a:xfrm>
            <a:off x="10082798" y="3958756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A37EB36C-C174-67C7-4C44-C65ECD68F22A}"/>
              </a:ext>
            </a:extLst>
          </p:cNvPr>
          <p:cNvSpPr txBox="1"/>
          <p:nvPr/>
        </p:nvSpPr>
        <p:spPr>
          <a:xfrm>
            <a:off x="9082825" y="454896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605D8180-8B55-013F-331B-E873FDD55C10}"/>
              </a:ext>
            </a:extLst>
          </p:cNvPr>
          <p:cNvSpPr txBox="1"/>
          <p:nvPr/>
        </p:nvSpPr>
        <p:spPr>
          <a:xfrm>
            <a:off x="10469856" y="4342004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E81AD246-D90E-A1E1-B0DB-A8DD239923EC}"/>
              </a:ext>
            </a:extLst>
          </p:cNvPr>
          <p:cNvSpPr txBox="1"/>
          <p:nvPr/>
        </p:nvSpPr>
        <p:spPr>
          <a:xfrm>
            <a:off x="9338932" y="4464990"/>
            <a:ext cx="255270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364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  <a:p>
            <a:pPr marL="12700">
              <a:spcBef>
                <a:spcPts val="720"/>
              </a:spcBef>
            </a:pP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951B771A-C059-4F8F-B505-E11F82E36FB8}"/>
              </a:ext>
            </a:extLst>
          </p:cNvPr>
          <p:cNvSpPr txBox="1"/>
          <p:nvPr/>
        </p:nvSpPr>
        <p:spPr>
          <a:xfrm>
            <a:off x="10256928" y="474068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1ED742E8-02FD-E605-BCA7-5838BF0015F8}"/>
              </a:ext>
            </a:extLst>
          </p:cNvPr>
          <p:cNvSpPr/>
          <p:nvPr/>
        </p:nvSpPr>
        <p:spPr>
          <a:xfrm>
            <a:off x="1345234" y="4676051"/>
            <a:ext cx="3497579" cy="1359535"/>
          </a:xfrm>
          <a:custGeom>
            <a:avLst/>
            <a:gdLst/>
            <a:ahLst/>
            <a:cxnLst/>
            <a:rect l="l" t="t" r="r" b="b"/>
            <a:pathLst>
              <a:path w="3497579" h="1359535">
                <a:moveTo>
                  <a:pt x="3270504" y="1359407"/>
                </a:moveTo>
                <a:lnTo>
                  <a:pt x="227076" y="1359407"/>
                </a:lnTo>
                <a:lnTo>
                  <a:pt x="181273" y="1354934"/>
                </a:lnTo>
                <a:lnTo>
                  <a:pt x="138633" y="1341833"/>
                </a:lnTo>
                <a:lnTo>
                  <a:pt x="100063" y="1321031"/>
                </a:lnTo>
                <a:lnTo>
                  <a:pt x="66470" y="1293452"/>
                </a:lnTo>
                <a:lnTo>
                  <a:pt x="38760" y="1260020"/>
                </a:lnTo>
                <a:lnTo>
                  <a:pt x="17840" y="1221660"/>
                </a:lnTo>
                <a:lnTo>
                  <a:pt x="4618" y="1179297"/>
                </a:lnTo>
                <a:lnTo>
                  <a:pt x="0" y="1133855"/>
                </a:lnTo>
                <a:lnTo>
                  <a:pt x="0" y="227075"/>
                </a:lnTo>
                <a:lnTo>
                  <a:pt x="4618" y="181202"/>
                </a:lnTo>
                <a:lnTo>
                  <a:pt x="17840" y="138511"/>
                </a:lnTo>
                <a:lnTo>
                  <a:pt x="38760" y="99911"/>
                </a:lnTo>
                <a:lnTo>
                  <a:pt x="66470" y="66308"/>
                </a:lnTo>
                <a:lnTo>
                  <a:pt x="100063" y="38608"/>
                </a:lnTo>
                <a:lnTo>
                  <a:pt x="138633" y="17719"/>
                </a:lnTo>
                <a:lnTo>
                  <a:pt x="181273" y="4547"/>
                </a:lnTo>
                <a:lnTo>
                  <a:pt x="227076" y="0"/>
                </a:lnTo>
                <a:lnTo>
                  <a:pt x="3270504" y="0"/>
                </a:lnTo>
                <a:lnTo>
                  <a:pt x="3316227" y="4547"/>
                </a:lnTo>
                <a:lnTo>
                  <a:pt x="3358810" y="17719"/>
                </a:lnTo>
                <a:lnTo>
                  <a:pt x="3397346" y="38608"/>
                </a:lnTo>
                <a:lnTo>
                  <a:pt x="3430928" y="66308"/>
                </a:lnTo>
                <a:lnTo>
                  <a:pt x="3458649" y="99911"/>
                </a:lnTo>
                <a:lnTo>
                  <a:pt x="3479603" y="138511"/>
                </a:lnTo>
                <a:lnTo>
                  <a:pt x="3492882" y="181202"/>
                </a:lnTo>
                <a:lnTo>
                  <a:pt x="3497579" y="227075"/>
                </a:lnTo>
                <a:lnTo>
                  <a:pt x="3497579" y="1133855"/>
                </a:lnTo>
                <a:lnTo>
                  <a:pt x="3492882" y="1179297"/>
                </a:lnTo>
                <a:lnTo>
                  <a:pt x="3479603" y="1221660"/>
                </a:lnTo>
                <a:lnTo>
                  <a:pt x="3458649" y="1260020"/>
                </a:lnTo>
                <a:lnTo>
                  <a:pt x="3430928" y="1293452"/>
                </a:lnTo>
                <a:lnTo>
                  <a:pt x="3397346" y="1321031"/>
                </a:lnTo>
                <a:lnTo>
                  <a:pt x="3358810" y="1341833"/>
                </a:lnTo>
                <a:lnTo>
                  <a:pt x="3316227" y="1354934"/>
                </a:lnTo>
                <a:lnTo>
                  <a:pt x="3270504" y="1359407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339A2886-9437-C8C1-FEE5-DEC0158001DD}"/>
              </a:ext>
            </a:extLst>
          </p:cNvPr>
          <p:cNvSpPr txBox="1"/>
          <p:nvPr/>
        </p:nvSpPr>
        <p:spPr>
          <a:xfrm>
            <a:off x="1516760" y="4918291"/>
            <a:ext cx="2825750" cy="84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buFontTx/>
              <a:buChar char="-"/>
            </a:pPr>
            <a:r>
              <a:rPr dirty="0" err="1">
                <a:latin typeface="Microsoft JhengHei UI"/>
                <a:cs typeface="Microsoft JhengHei UI"/>
              </a:rPr>
              <a:t>进行图扰动</a:t>
            </a:r>
            <a:endParaRPr lang="en-US" dirty="0">
              <a:latin typeface="Microsoft JhengHei UI"/>
              <a:cs typeface="Microsoft JhengHei UI"/>
            </a:endParaRPr>
          </a:p>
          <a:p>
            <a:pPr marL="298450" indent="-285750">
              <a:buFontTx/>
              <a:buChar char="-"/>
            </a:pPr>
            <a:r>
              <a:rPr dirty="0" err="1">
                <a:latin typeface="Microsoft JhengHei UI"/>
                <a:cs typeface="Microsoft JhengHei UI"/>
              </a:rPr>
              <a:t>在被扰动的图上训练模型</a:t>
            </a:r>
            <a:endParaRPr lang="en-US" dirty="0">
              <a:latin typeface="Microsoft JhengHei UI"/>
              <a:cs typeface="Microsoft JhengHei UI"/>
            </a:endParaRPr>
          </a:p>
          <a:p>
            <a:pPr marL="298450" indent="-285750">
              <a:buFontTx/>
              <a:buChar char="-"/>
            </a:pPr>
            <a:r>
              <a:rPr dirty="0" err="1">
                <a:latin typeface="Microsoft JhengHei UI"/>
                <a:cs typeface="Microsoft JhengHei UI"/>
              </a:rPr>
              <a:t>在被扰动的图上测试模型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34D047F1-CE63-06F3-6F44-355235ABAF52}"/>
              </a:ext>
            </a:extLst>
          </p:cNvPr>
          <p:cNvSpPr txBox="1"/>
          <p:nvPr/>
        </p:nvSpPr>
        <p:spPr>
          <a:xfrm>
            <a:off x="2535998" y="4329240"/>
            <a:ext cx="175709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icrosoft JhengHei UI"/>
                <a:cs typeface="Microsoft JhengHei UI"/>
              </a:rPr>
              <a:t>投毒攻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endParaRPr dirty="0">
              <a:latin typeface="Microsoft JhengHei UI"/>
              <a:cs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723866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27">
            <a:extLst>
              <a:ext uri="{FF2B5EF4-FFF2-40B4-BE49-F238E27FC236}">
                <a16:creationId xmlns:a16="http://schemas.microsoft.com/office/drawing/2014/main" id="{13BD5346-2AA3-694B-C0C7-F8EAA894A8AD}"/>
              </a:ext>
            </a:extLst>
          </p:cNvPr>
          <p:cNvSpPr/>
          <p:nvPr/>
        </p:nvSpPr>
        <p:spPr>
          <a:xfrm>
            <a:off x="5438007" y="4554853"/>
            <a:ext cx="1506041" cy="687657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C5DDE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27">
            <a:extLst>
              <a:ext uri="{FF2B5EF4-FFF2-40B4-BE49-F238E27FC236}">
                <a16:creationId xmlns:a16="http://schemas.microsoft.com/office/drawing/2014/main" id="{58BE7356-8FA4-5D4C-82C0-B57329E12BD3}"/>
              </a:ext>
            </a:extLst>
          </p:cNvPr>
          <p:cNvSpPr/>
          <p:nvPr/>
        </p:nvSpPr>
        <p:spPr>
          <a:xfrm>
            <a:off x="6440477" y="3419108"/>
            <a:ext cx="888476" cy="780936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3C7C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27">
            <a:extLst>
              <a:ext uri="{FF2B5EF4-FFF2-40B4-BE49-F238E27FC236}">
                <a16:creationId xmlns:a16="http://schemas.microsoft.com/office/drawing/2014/main" id="{8B3DF0C3-C60C-6728-8FF4-60139B12CB29}"/>
              </a:ext>
            </a:extLst>
          </p:cNvPr>
          <p:cNvSpPr/>
          <p:nvPr/>
        </p:nvSpPr>
        <p:spPr>
          <a:xfrm>
            <a:off x="5094856" y="3444387"/>
            <a:ext cx="888476" cy="780936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3C7C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27">
            <a:extLst>
              <a:ext uri="{FF2B5EF4-FFF2-40B4-BE49-F238E27FC236}">
                <a16:creationId xmlns:a16="http://schemas.microsoft.com/office/drawing/2014/main" id="{10AA944E-0E5A-727B-71B2-EDE871528B73}"/>
              </a:ext>
            </a:extLst>
          </p:cNvPr>
          <p:cNvSpPr/>
          <p:nvPr/>
        </p:nvSpPr>
        <p:spPr>
          <a:xfrm>
            <a:off x="7576683" y="4024399"/>
            <a:ext cx="800527" cy="298113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F0D9C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27">
            <a:extLst>
              <a:ext uri="{FF2B5EF4-FFF2-40B4-BE49-F238E27FC236}">
                <a16:creationId xmlns:a16="http://schemas.microsoft.com/office/drawing/2014/main" id="{4A79BC9F-1218-9FAB-BB50-ED3BD5F864FC}"/>
              </a:ext>
            </a:extLst>
          </p:cNvPr>
          <p:cNvSpPr/>
          <p:nvPr/>
        </p:nvSpPr>
        <p:spPr>
          <a:xfrm>
            <a:off x="4046286" y="3973548"/>
            <a:ext cx="800527" cy="298113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F0D9C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27">
            <a:extLst>
              <a:ext uri="{FF2B5EF4-FFF2-40B4-BE49-F238E27FC236}">
                <a16:creationId xmlns:a16="http://schemas.microsoft.com/office/drawing/2014/main" id="{E6ADEC47-7205-81AA-D3F7-0598B874645C}"/>
              </a:ext>
            </a:extLst>
          </p:cNvPr>
          <p:cNvSpPr/>
          <p:nvPr/>
        </p:nvSpPr>
        <p:spPr>
          <a:xfrm>
            <a:off x="8419366" y="3352658"/>
            <a:ext cx="1576448" cy="919003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DFD8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27">
            <a:extLst>
              <a:ext uri="{FF2B5EF4-FFF2-40B4-BE49-F238E27FC236}">
                <a16:creationId xmlns:a16="http://schemas.microsoft.com/office/drawing/2014/main" id="{54E6159C-EF67-1364-048F-96EE359EFC6E}"/>
              </a:ext>
            </a:extLst>
          </p:cNvPr>
          <p:cNvSpPr/>
          <p:nvPr/>
        </p:nvSpPr>
        <p:spPr>
          <a:xfrm>
            <a:off x="2441982" y="3278634"/>
            <a:ext cx="1576448" cy="919003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DFD8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27">
            <a:extLst>
              <a:ext uri="{FF2B5EF4-FFF2-40B4-BE49-F238E27FC236}">
                <a16:creationId xmlns:a16="http://schemas.microsoft.com/office/drawing/2014/main" id="{A8BDF35E-7B25-4537-D246-0B82A2C0AE10}"/>
              </a:ext>
            </a:extLst>
          </p:cNvPr>
          <p:cNvSpPr/>
          <p:nvPr/>
        </p:nvSpPr>
        <p:spPr>
          <a:xfrm>
            <a:off x="7331396" y="2530358"/>
            <a:ext cx="1506041" cy="687657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C5DDE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302B58AC-70AE-FA29-56E6-757226E4EF57}"/>
              </a:ext>
            </a:extLst>
          </p:cNvPr>
          <p:cNvSpPr/>
          <p:nvPr/>
        </p:nvSpPr>
        <p:spPr>
          <a:xfrm>
            <a:off x="3577148" y="2453178"/>
            <a:ext cx="1506041" cy="687657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C5DDE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0">
            <a:extLst>
              <a:ext uri="{FF2B5EF4-FFF2-40B4-BE49-F238E27FC236}">
                <a16:creationId xmlns:a16="http://schemas.microsoft.com/office/drawing/2014/main" id="{BA34EC3C-A56D-F74C-F456-871826411E01}"/>
              </a:ext>
            </a:extLst>
          </p:cNvPr>
          <p:cNvSpPr/>
          <p:nvPr/>
        </p:nvSpPr>
        <p:spPr>
          <a:xfrm>
            <a:off x="7916266" y="1333205"/>
            <a:ext cx="2142133" cy="10182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7">
            <a:extLst>
              <a:ext uri="{FF2B5EF4-FFF2-40B4-BE49-F238E27FC236}">
                <a16:creationId xmlns:a16="http://schemas.microsoft.com/office/drawing/2014/main" id="{C4EEA12B-DD55-5E29-6EB7-FC6208120747}"/>
              </a:ext>
            </a:extLst>
          </p:cNvPr>
          <p:cNvSpPr/>
          <p:nvPr/>
        </p:nvSpPr>
        <p:spPr>
          <a:xfrm>
            <a:off x="8589544" y="1539638"/>
            <a:ext cx="1335152" cy="687657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DFD8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7">
            <a:extLst>
              <a:ext uri="{FF2B5EF4-FFF2-40B4-BE49-F238E27FC236}">
                <a16:creationId xmlns:a16="http://schemas.microsoft.com/office/drawing/2014/main" id="{BD2AE39E-0895-A328-756E-9EE422CB17B5}"/>
              </a:ext>
            </a:extLst>
          </p:cNvPr>
          <p:cNvSpPr/>
          <p:nvPr/>
        </p:nvSpPr>
        <p:spPr>
          <a:xfrm>
            <a:off x="2485606" y="1462301"/>
            <a:ext cx="1335152" cy="687657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DFD8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988220" y="1501076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70642" y="1694448"/>
            <a:ext cx="3314700" cy="300355"/>
          </a:xfrm>
          <a:custGeom>
            <a:avLst/>
            <a:gdLst/>
            <a:ahLst/>
            <a:cxnLst/>
            <a:rect l="l" t="t" r="r" b="b"/>
            <a:pathLst>
              <a:path w="3314700" h="300355">
                <a:moveTo>
                  <a:pt x="3165347" y="300227"/>
                </a:moveTo>
                <a:lnTo>
                  <a:pt x="3165347" y="225552"/>
                </a:lnTo>
                <a:lnTo>
                  <a:pt x="0" y="225552"/>
                </a:lnTo>
                <a:lnTo>
                  <a:pt x="0" y="76200"/>
                </a:lnTo>
                <a:lnTo>
                  <a:pt x="3165347" y="76200"/>
                </a:lnTo>
                <a:lnTo>
                  <a:pt x="3165347" y="0"/>
                </a:lnTo>
                <a:lnTo>
                  <a:pt x="3314700" y="150875"/>
                </a:lnTo>
                <a:lnTo>
                  <a:pt x="3165347" y="30022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20623" y="1345425"/>
            <a:ext cx="43307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5400" spc="52" baseline="-20061" dirty="0">
                <a:latin typeface="Cambria Math"/>
                <a:cs typeface="Cambria Math"/>
              </a:rPr>
              <a:t>A</a:t>
            </a:r>
            <a:r>
              <a:rPr lang="en-US" altLang="zh-CN" sz="2800" spc="130" dirty="0">
                <a:latin typeface="Cambria Math"/>
                <a:cs typeface="Cambria Math"/>
              </a:rPr>
              <a:t>′</a:t>
            </a:r>
            <a:endParaRPr sz="26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76164" y="1447623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扰动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84706" y="3494203"/>
            <a:ext cx="1244600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780"/>
              </a:lnSpc>
            </a:pPr>
            <a:r>
              <a:rPr sz="2400" dirty="0">
                <a:latin typeface="Microsoft JhengHei UI"/>
                <a:cs typeface="Microsoft JhengHei UI"/>
              </a:rPr>
              <a:t>代理模型</a:t>
            </a:r>
          </a:p>
          <a:p>
            <a:pPr marR="3810" algn="ctr">
              <a:lnSpc>
                <a:spcPts val="2780"/>
              </a:lnSpc>
            </a:pPr>
            <a:r>
              <a:rPr sz="2400" spc="120" dirty="0">
                <a:latin typeface="Cambria Math"/>
                <a:cs typeface="Cambria Math"/>
              </a:rPr>
              <a:t>GNN</a:t>
            </a:r>
            <a:r>
              <a:rPr sz="2625" spc="179" baseline="-15873" dirty="0">
                <a:latin typeface="Cambria Math"/>
                <a:cs typeface="Cambria Math"/>
              </a:rPr>
              <a:t>sur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07590" y="2719426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631763" y="3478137"/>
            <a:ext cx="63500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2400" dirty="0">
                <a:latin typeface="Microsoft JhengHei UI"/>
                <a:cs typeface="Microsoft JhengHei UI"/>
              </a:rPr>
              <a:t>预测结果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10664" y="1690904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训练数据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660308" y="3418371"/>
            <a:ext cx="1244600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780"/>
              </a:lnSpc>
            </a:pPr>
            <a:r>
              <a:rPr sz="2400" dirty="0">
                <a:latin typeface="Microsoft JhengHei UI"/>
                <a:cs typeface="Microsoft JhengHei UI"/>
              </a:rPr>
              <a:t>代理模型</a:t>
            </a:r>
          </a:p>
          <a:p>
            <a:pPr marR="3810" algn="ctr">
              <a:lnSpc>
                <a:spcPts val="2780"/>
              </a:lnSpc>
            </a:pPr>
            <a:r>
              <a:rPr sz="2400" spc="120" dirty="0">
                <a:latin typeface="Cambria Math"/>
                <a:cs typeface="Cambria Math"/>
              </a:rPr>
              <a:t>GNN</a:t>
            </a:r>
            <a:r>
              <a:rPr sz="2625" spc="179" baseline="-15873" dirty="0">
                <a:latin typeface="Cambria Math"/>
                <a:cs typeface="Cambria Math"/>
              </a:rPr>
              <a:t>sur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97634" y="2645665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08420" y="2617864"/>
            <a:ext cx="14471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 marR="5080" indent="-102235"/>
            <a:r>
              <a:rPr sz="1600" dirty="0">
                <a:latin typeface="Microsoft JhengHei UI"/>
                <a:cs typeface="Microsoft JhengHei UI"/>
              </a:rPr>
              <a:t>最小化交叉熵</a:t>
            </a:r>
            <a:r>
              <a:rPr sz="1600" spc="-5" dirty="0">
                <a:latin typeface="Microsoft JhengHei UI"/>
                <a:cs typeface="Microsoft JhengHei UI"/>
              </a:rPr>
              <a:t>损</a:t>
            </a:r>
            <a:r>
              <a:rPr sz="1600" dirty="0">
                <a:latin typeface="Microsoft JhengHei UI"/>
                <a:cs typeface="Microsoft JhengHei UI"/>
              </a:rPr>
              <a:t>失函数</a:t>
            </a:r>
            <a:r>
              <a:rPr sz="1600" spc="-15" dirty="0">
                <a:latin typeface="Cambria Math"/>
                <a:cs typeface="Cambria Math"/>
              </a:rPr>
              <a:t>L</a:t>
            </a:r>
            <a:r>
              <a:rPr sz="1725" spc="165" baseline="-16908" dirty="0">
                <a:latin typeface="Cambria Math"/>
                <a:cs typeface="Cambria Math"/>
              </a:rPr>
              <a:t>t</a:t>
            </a:r>
            <a:r>
              <a:rPr sz="1725" spc="284" baseline="-16908" dirty="0">
                <a:latin typeface="Cambria Math"/>
                <a:cs typeface="Cambria Math"/>
              </a:rPr>
              <a:t>r</a:t>
            </a:r>
            <a:r>
              <a:rPr sz="1600" spc="-5" dirty="0">
                <a:latin typeface="Cambria Math"/>
                <a:cs typeface="Cambria Math"/>
              </a:rPr>
              <a:t>(</a:t>
            </a:r>
            <a:r>
              <a:rPr sz="1600" spc="15" dirty="0">
                <a:latin typeface="Cambria Math"/>
                <a:cs typeface="Cambria Math"/>
              </a:rPr>
              <a:t>A</a:t>
            </a:r>
            <a:r>
              <a:rPr sz="1600" spc="-5" dirty="0">
                <a:latin typeface="Cambria Math"/>
                <a:cs typeface="Cambria Math"/>
              </a:rPr>
              <a:t>′)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44890" y="2540750"/>
            <a:ext cx="14471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605" marR="5080" indent="-128905"/>
            <a:r>
              <a:rPr sz="1600" dirty="0">
                <a:latin typeface="Microsoft JhengHei UI"/>
                <a:cs typeface="Microsoft JhengHei UI"/>
              </a:rPr>
              <a:t>最小化交叉熵</a:t>
            </a:r>
            <a:r>
              <a:rPr sz="1600" spc="-5" dirty="0">
                <a:latin typeface="Microsoft JhengHei UI"/>
                <a:cs typeface="Microsoft JhengHei UI"/>
              </a:rPr>
              <a:t>损</a:t>
            </a:r>
            <a:r>
              <a:rPr sz="1600" dirty="0">
                <a:latin typeface="Microsoft JhengHei UI"/>
                <a:cs typeface="Microsoft JhengHei UI"/>
              </a:rPr>
              <a:t>失函数</a:t>
            </a:r>
            <a:r>
              <a:rPr sz="1600" spc="-15" dirty="0">
                <a:latin typeface="Cambria Math"/>
                <a:cs typeface="Cambria Math"/>
              </a:rPr>
              <a:t>L</a:t>
            </a:r>
            <a:r>
              <a:rPr sz="1725" spc="165" baseline="-16908" dirty="0">
                <a:latin typeface="Cambria Math"/>
                <a:cs typeface="Cambria Math"/>
              </a:rPr>
              <a:t>t</a:t>
            </a:r>
            <a:r>
              <a:rPr sz="1725" spc="284" baseline="-16908" dirty="0">
                <a:latin typeface="Cambria Math"/>
                <a:cs typeface="Cambria Math"/>
              </a:rPr>
              <a:t>r</a:t>
            </a:r>
            <a:r>
              <a:rPr sz="1600" spc="-5" dirty="0">
                <a:latin typeface="Cambria Math"/>
                <a:cs typeface="Cambria Math"/>
              </a:rPr>
              <a:t>(</a:t>
            </a:r>
            <a:r>
              <a:rPr sz="1600" spc="15" dirty="0">
                <a:latin typeface="Cambria Math"/>
                <a:cs typeface="Cambria Math"/>
              </a:rPr>
              <a:t>A</a:t>
            </a:r>
            <a:r>
              <a:rPr sz="1600" spc="-5" dirty="0">
                <a:latin typeface="Cambria Math"/>
                <a:cs typeface="Cambria Math"/>
              </a:rPr>
              <a:t>)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68380" y="3486583"/>
            <a:ext cx="63500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 marR="5080" indent="-152400"/>
            <a:r>
              <a:rPr sz="2400" dirty="0">
                <a:latin typeface="Microsoft JhengHei UI"/>
                <a:cs typeface="Microsoft JhengHei UI"/>
              </a:rPr>
              <a:t>伪标签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787220" y="1720368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训练数据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270160" y="4012971"/>
            <a:ext cx="4826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latin typeface="Microsoft JhengHei UI"/>
                <a:cs typeface="Microsoft JhengHei UI"/>
              </a:rPr>
              <a:t>测试集</a:t>
            </a:r>
            <a:endParaRPr sz="120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83534" y="3452826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预测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62585" y="3492399"/>
            <a:ext cx="507365" cy="757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/>
            <a:r>
              <a:rPr dirty="0">
                <a:latin typeface="Microsoft JhengHei UI"/>
                <a:cs typeface="Microsoft JhengHei UI"/>
              </a:rPr>
              <a:t>预测</a:t>
            </a:r>
            <a:endParaRPr>
              <a:latin typeface="Microsoft JhengHei UI"/>
              <a:cs typeface="Microsoft JhengHei UI"/>
            </a:endParaRPr>
          </a:p>
          <a:p>
            <a:pPr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/>
            <a:r>
              <a:rPr sz="1200" dirty="0">
                <a:latin typeface="Microsoft JhengHei UI"/>
                <a:cs typeface="Microsoft JhengHei UI"/>
              </a:rPr>
              <a:t>测试集</a:t>
            </a:r>
            <a:endParaRPr sz="1200">
              <a:latin typeface="Microsoft JhengHei UI"/>
              <a:cs typeface="Microsoft JhengHei U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256788" y="4712157"/>
            <a:ext cx="394779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5885" algn="ctr">
              <a:lnSpc>
                <a:spcPts val="1870"/>
              </a:lnSpc>
            </a:pPr>
            <a:r>
              <a:rPr sz="1600" spc="-5" dirty="0">
                <a:latin typeface="Microsoft JhengHei UI"/>
                <a:cs typeface="Microsoft JhengHei UI"/>
              </a:rPr>
              <a:t>交叉熵损失函数</a:t>
            </a:r>
            <a:endParaRPr sz="1600" dirty="0">
              <a:latin typeface="Microsoft JhengHei UI"/>
              <a:cs typeface="Microsoft JhengHei UI"/>
            </a:endParaRPr>
          </a:p>
          <a:p>
            <a:pPr marR="95885" algn="ctr">
              <a:lnSpc>
                <a:spcPts val="1870"/>
              </a:lnSpc>
            </a:pPr>
            <a:r>
              <a:rPr sz="1600" spc="30" dirty="0">
                <a:latin typeface="Cambria Math"/>
                <a:cs typeface="Cambria Math"/>
              </a:rPr>
              <a:t>L</a:t>
            </a:r>
            <a:r>
              <a:rPr sz="1725" spc="44" baseline="-16908" dirty="0">
                <a:latin typeface="Cambria Math"/>
                <a:cs typeface="Cambria Math"/>
              </a:rPr>
              <a:t>se1f</a:t>
            </a:r>
            <a:r>
              <a:rPr sz="1600" spc="30" dirty="0">
                <a:latin typeface="Cambria Math"/>
                <a:cs typeface="Cambria Math"/>
              </a:rPr>
              <a:t>(A′)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5CD4A9BE-E6CC-FD0B-B1E6-4E169EF6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 err="1"/>
              <a:t>Metattack</a:t>
            </a:r>
            <a:endParaRPr lang="zh-CN" altLang="en-US" dirty="0"/>
          </a:p>
        </p:txBody>
      </p:sp>
      <p:pic>
        <p:nvPicPr>
          <p:cNvPr id="62" name="图片 61" descr="\documentclass{article}&#10;\usepackage{amsmath}&#10;\pagestyle{empty}&#10;\begin{document}&#10;$L_{atk} (A^\prime) = -L_{self} (A^\prime) – L_{tr} (A^\prime)$&#10;&#10;&#10;\end{document}" title="IguanaTex Bitmap Display">
            <a:extLst>
              <a:ext uri="{FF2B5EF4-FFF2-40B4-BE49-F238E27FC236}">
                <a16:creationId xmlns:a16="http://schemas.microsoft.com/office/drawing/2014/main" id="{CB16EEB0-DD02-D113-E0DA-8ABF48E4E3A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351" y="5479405"/>
            <a:ext cx="4750703" cy="369523"/>
          </a:xfrm>
          <a:prstGeom prst="rect">
            <a:avLst/>
          </a:prstGeom>
        </p:spPr>
      </p:pic>
      <p:pic>
        <p:nvPicPr>
          <p:cNvPr id="66" name="图片 65" descr="\documentclass{article}&#10;\usepackage{amsmath}&#10;\pagestyle{empty}&#10;\begin{document}&#10;\begin{equation}&#10;\min_{A^\prime} \mathcal{L}_{atk} (GNN_{sur} (A^\prime; \Theta^*)) ~~\text{s.t.}~~ \Theta^* = \arg \min_{\Theta} \mathcal{L} _{tr} (GNN_{sur} (A^\prime; \Theta))&#10;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EA7DE91F-9D26-BF1D-F146-114483F994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42" y="6307870"/>
            <a:ext cx="11398858" cy="568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9FE04D-2411-9195-5F9B-3D777A7C603A}"/>
              </a:ext>
            </a:extLst>
          </p:cNvPr>
          <p:cNvSpPr txBox="1"/>
          <p:nvPr/>
        </p:nvSpPr>
        <p:spPr>
          <a:xfrm>
            <a:off x="2013091" y="5341978"/>
            <a:ext cx="1294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aseline="-9259" dirty="0">
                <a:latin typeface="Microsoft JhengHei UI"/>
                <a:cs typeface="Microsoft JhengHei UI"/>
              </a:rPr>
              <a:t>最小化</a:t>
            </a:r>
            <a:endParaRPr lang="en-CN" sz="2400" dirty="0"/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7C189143-061C-902C-EEB7-96D1026656AE}"/>
              </a:ext>
            </a:extLst>
          </p:cNvPr>
          <p:cNvSpPr/>
          <p:nvPr/>
        </p:nvSpPr>
        <p:spPr>
          <a:xfrm>
            <a:off x="4103055" y="3660373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3" y="356616"/>
                </a:moveTo>
                <a:lnTo>
                  <a:pt x="710183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3" y="89916"/>
                </a:lnTo>
                <a:lnTo>
                  <a:pt x="710183" y="0"/>
                </a:lnTo>
                <a:lnTo>
                  <a:pt x="888492" y="178308"/>
                </a:lnTo>
                <a:lnTo>
                  <a:pt x="710183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5">
            <a:extLst>
              <a:ext uri="{FF2B5EF4-FFF2-40B4-BE49-F238E27FC236}">
                <a16:creationId xmlns:a16="http://schemas.microsoft.com/office/drawing/2014/main" id="{91ABFC9A-BC31-511A-65A2-6E28277155E6}"/>
              </a:ext>
            </a:extLst>
          </p:cNvPr>
          <p:cNvSpPr/>
          <p:nvPr/>
        </p:nvSpPr>
        <p:spPr>
          <a:xfrm rot="5400000">
            <a:off x="2830820" y="2649277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3" y="356616"/>
                </a:moveTo>
                <a:lnTo>
                  <a:pt x="710183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3" y="89916"/>
                </a:lnTo>
                <a:lnTo>
                  <a:pt x="710183" y="0"/>
                </a:lnTo>
                <a:lnTo>
                  <a:pt x="888492" y="178308"/>
                </a:lnTo>
                <a:lnTo>
                  <a:pt x="710183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5">
            <a:extLst>
              <a:ext uri="{FF2B5EF4-FFF2-40B4-BE49-F238E27FC236}">
                <a16:creationId xmlns:a16="http://schemas.microsoft.com/office/drawing/2014/main" id="{5A0D9D9B-B725-121B-757B-7C5B1D1A218C}"/>
              </a:ext>
            </a:extLst>
          </p:cNvPr>
          <p:cNvSpPr/>
          <p:nvPr/>
        </p:nvSpPr>
        <p:spPr>
          <a:xfrm rot="5400000">
            <a:off x="8662506" y="2761210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3" y="356616"/>
                </a:moveTo>
                <a:lnTo>
                  <a:pt x="710183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3" y="89916"/>
                </a:lnTo>
                <a:lnTo>
                  <a:pt x="710183" y="0"/>
                </a:lnTo>
                <a:lnTo>
                  <a:pt x="888492" y="178308"/>
                </a:lnTo>
                <a:lnTo>
                  <a:pt x="710183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176D8EE1-AFB6-B36E-B9F9-A38F43BDF152}"/>
              </a:ext>
            </a:extLst>
          </p:cNvPr>
          <p:cNvSpPr/>
          <p:nvPr/>
        </p:nvSpPr>
        <p:spPr>
          <a:xfrm flipH="1">
            <a:off x="7401576" y="3704160"/>
            <a:ext cx="933478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3" y="356616"/>
                </a:moveTo>
                <a:lnTo>
                  <a:pt x="710183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3" y="89916"/>
                </a:lnTo>
                <a:lnTo>
                  <a:pt x="710183" y="0"/>
                </a:lnTo>
                <a:lnTo>
                  <a:pt x="888492" y="178308"/>
                </a:lnTo>
                <a:lnTo>
                  <a:pt x="710183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FDD827F5-6444-E895-223C-E070FF90C8DC}"/>
              </a:ext>
            </a:extLst>
          </p:cNvPr>
          <p:cNvSpPr/>
          <p:nvPr/>
        </p:nvSpPr>
        <p:spPr>
          <a:xfrm>
            <a:off x="2378610" y="1335288"/>
            <a:ext cx="2040989" cy="9472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20">
            <a:extLst>
              <a:ext uri="{FF2B5EF4-FFF2-40B4-BE49-F238E27FC236}">
                <a16:creationId xmlns:a16="http://schemas.microsoft.com/office/drawing/2014/main" id="{D6D2D377-49AE-34A3-EFC5-803C01AA2F6B}"/>
              </a:ext>
            </a:extLst>
          </p:cNvPr>
          <p:cNvSpPr/>
          <p:nvPr/>
        </p:nvSpPr>
        <p:spPr>
          <a:xfrm>
            <a:off x="5009707" y="3303043"/>
            <a:ext cx="2445618" cy="10182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5">
            <a:extLst>
              <a:ext uri="{FF2B5EF4-FFF2-40B4-BE49-F238E27FC236}">
                <a16:creationId xmlns:a16="http://schemas.microsoft.com/office/drawing/2014/main" id="{47B45093-7262-9615-6F6E-A1282C3D28E2}"/>
              </a:ext>
            </a:extLst>
          </p:cNvPr>
          <p:cNvSpPr/>
          <p:nvPr/>
        </p:nvSpPr>
        <p:spPr>
          <a:xfrm rot="5400000">
            <a:off x="6010279" y="4310614"/>
            <a:ext cx="353271" cy="2753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3" y="356616"/>
                </a:moveTo>
                <a:lnTo>
                  <a:pt x="710183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3" y="89916"/>
                </a:lnTo>
                <a:lnTo>
                  <a:pt x="710183" y="0"/>
                </a:lnTo>
                <a:lnTo>
                  <a:pt x="888492" y="178308"/>
                </a:lnTo>
                <a:lnTo>
                  <a:pt x="710183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73928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528484" y="2433180"/>
            <a:ext cx="4032504" cy="627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39265" y="1462963"/>
            <a:ext cx="196215" cy="111760"/>
          </a:xfrm>
          <a:custGeom>
            <a:avLst/>
            <a:gdLst/>
            <a:ahLst/>
            <a:cxnLst/>
            <a:rect l="l" t="t" r="r" b="b"/>
            <a:pathLst>
              <a:path w="196215" h="111759">
                <a:moveTo>
                  <a:pt x="56248" y="111417"/>
                </a:moveTo>
                <a:lnTo>
                  <a:pt x="49229" y="111335"/>
                </a:lnTo>
                <a:lnTo>
                  <a:pt x="34216" y="110977"/>
                </a:lnTo>
                <a:lnTo>
                  <a:pt x="22324" y="110862"/>
                </a:lnTo>
                <a:lnTo>
                  <a:pt x="14982" y="110232"/>
                </a:lnTo>
                <a:lnTo>
                  <a:pt x="7246" y="108217"/>
                </a:lnTo>
                <a:lnTo>
                  <a:pt x="0" y="104025"/>
                </a:lnTo>
                <a:lnTo>
                  <a:pt x="19456" y="104025"/>
                </a:lnTo>
                <a:lnTo>
                  <a:pt x="19456" y="12661"/>
                </a:lnTo>
                <a:lnTo>
                  <a:pt x="17348" y="10553"/>
                </a:lnTo>
                <a:lnTo>
                  <a:pt x="0" y="10553"/>
                </a:lnTo>
                <a:lnTo>
                  <a:pt x="0" y="2628"/>
                </a:lnTo>
                <a:lnTo>
                  <a:pt x="35217" y="0"/>
                </a:lnTo>
                <a:lnTo>
                  <a:pt x="35217" y="26403"/>
                </a:lnTo>
                <a:lnTo>
                  <a:pt x="46372" y="26403"/>
                </a:lnTo>
                <a:lnTo>
                  <a:pt x="39838" y="48130"/>
                </a:lnTo>
                <a:lnTo>
                  <a:pt x="36791" y="92405"/>
                </a:lnTo>
                <a:lnTo>
                  <a:pt x="37465" y="99238"/>
                </a:lnTo>
                <a:lnTo>
                  <a:pt x="40209" y="103497"/>
                </a:lnTo>
                <a:lnTo>
                  <a:pt x="46109" y="106962"/>
                </a:lnTo>
                <a:lnTo>
                  <a:pt x="56248" y="111417"/>
                </a:lnTo>
                <a:close/>
              </a:path>
              <a:path w="196215" h="111759">
                <a:moveTo>
                  <a:pt x="46372" y="26403"/>
                </a:moveTo>
                <a:lnTo>
                  <a:pt x="35217" y="26403"/>
                </a:lnTo>
                <a:lnTo>
                  <a:pt x="41568" y="15816"/>
                </a:lnTo>
                <a:lnTo>
                  <a:pt x="49741" y="7458"/>
                </a:lnTo>
                <a:lnTo>
                  <a:pt x="59982" y="1971"/>
                </a:lnTo>
                <a:lnTo>
                  <a:pt x="72542" y="0"/>
                </a:lnTo>
                <a:lnTo>
                  <a:pt x="81936" y="757"/>
                </a:lnTo>
                <a:lnTo>
                  <a:pt x="92119" y="4087"/>
                </a:lnTo>
                <a:lnTo>
                  <a:pt x="94135" y="5803"/>
                </a:lnTo>
                <a:lnTo>
                  <a:pt x="70954" y="5803"/>
                </a:lnTo>
                <a:lnTo>
                  <a:pt x="58742" y="9087"/>
                </a:lnTo>
                <a:lnTo>
                  <a:pt x="47763" y="21777"/>
                </a:lnTo>
                <a:lnTo>
                  <a:pt x="46372" y="26403"/>
                </a:lnTo>
                <a:close/>
              </a:path>
              <a:path w="196215" h="111759">
                <a:moveTo>
                  <a:pt x="116702" y="24815"/>
                </a:moveTo>
                <a:lnTo>
                  <a:pt x="106172" y="24815"/>
                </a:lnTo>
                <a:lnTo>
                  <a:pt x="110655" y="16925"/>
                </a:lnTo>
                <a:lnTo>
                  <a:pt x="117997" y="8840"/>
                </a:lnTo>
                <a:lnTo>
                  <a:pt x="128494" y="2539"/>
                </a:lnTo>
                <a:lnTo>
                  <a:pt x="142443" y="0"/>
                </a:lnTo>
                <a:lnTo>
                  <a:pt x="152240" y="889"/>
                </a:lnTo>
                <a:lnTo>
                  <a:pt x="159719" y="3163"/>
                </a:lnTo>
                <a:lnTo>
                  <a:pt x="164376" y="5803"/>
                </a:lnTo>
                <a:lnTo>
                  <a:pt x="140335" y="5803"/>
                </a:lnTo>
                <a:lnTo>
                  <a:pt x="128431" y="9087"/>
                </a:lnTo>
                <a:lnTo>
                  <a:pt x="117609" y="21777"/>
                </a:lnTo>
                <a:lnTo>
                  <a:pt x="116702" y="24815"/>
                </a:lnTo>
                <a:close/>
              </a:path>
              <a:path w="196215" h="111759">
                <a:moveTo>
                  <a:pt x="126149" y="111417"/>
                </a:moveTo>
                <a:lnTo>
                  <a:pt x="119136" y="111335"/>
                </a:lnTo>
                <a:lnTo>
                  <a:pt x="104119" y="110977"/>
                </a:lnTo>
                <a:lnTo>
                  <a:pt x="92151" y="110862"/>
                </a:lnTo>
                <a:lnTo>
                  <a:pt x="84689" y="110232"/>
                </a:lnTo>
                <a:lnTo>
                  <a:pt x="76932" y="108217"/>
                </a:lnTo>
                <a:lnTo>
                  <a:pt x="69913" y="104025"/>
                </a:lnTo>
                <a:lnTo>
                  <a:pt x="80045" y="102928"/>
                </a:lnTo>
                <a:lnTo>
                  <a:pt x="85940" y="95246"/>
                </a:lnTo>
                <a:lnTo>
                  <a:pt x="88683" y="74396"/>
                </a:lnTo>
                <a:lnTo>
                  <a:pt x="89357" y="33794"/>
                </a:lnTo>
                <a:lnTo>
                  <a:pt x="88699" y="23404"/>
                </a:lnTo>
                <a:lnTo>
                  <a:pt x="86071" y="14451"/>
                </a:lnTo>
                <a:lnTo>
                  <a:pt x="80484" y="8171"/>
                </a:lnTo>
                <a:lnTo>
                  <a:pt x="70954" y="5803"/>
                </a:lnTo>
                <a:lnTo>
                  <a:pt x="94135" y="5803"/>
                </a:lnTo>
                <a:lnTo>
                  <a:pt x="100920" y="11578"/>
                </a:lnTo>
                <a:lnTo>
                  <a:pt x="106172" y="24815"/>
                </a:lnTo>
                <a:lnTo>
                  <a:pt x="116702" y="24815"/>
                </a:lnTo>
                <a:lnTo>
                  <a:pt x="109743" y="48130"/>
                </a:lnTo>
                <a:lnTo>
                  <a:pt x="106705" y="92405"/>
                </a:lnTo>
                <a:lnTo>
                  <a:pt x="107378" y="99238"/>
                </a:lnTo>
                <a:lnTo>
                  <a:pt x="110121" y="103497"/>
                </a:lnTo>
                <a:lnTo>
                  <a:pt x="116017" y="106962"/>
                </a:lnTo>
                <a:lnTo>
                  <a:pt x="126149" y="111417"/>
                </a:lnTo>
                <a:close/>
              </a:path>
              <a:path w="196215" h="111759">
                <a:moveTo>
                  <a:pt x="196049" y="111417"/>
                </a:moveTo>
                <a:lnTo>
                  <a:pt x="189037" y="111335"/>
                </a:lnTo>
                <a:lnTo>
                  <a:pt x="174025" y="110977"/>
                </a:lnTo>
                <a:lnTo>
                  <a:pt x="162063" y="110862"/>
                </a:lnTo>
                <a:lnTo>
                  <a:pt x="154597" y="110232"/>
                </a:lnTo>
                <a:lnTo>
                  <a:pt x="146835" y="108217"/>
                </a:lnTo>
                <a:lnTo>
                  <a:pt x="139814" y="104025"/>
                </a:lnTo>
                <a:lnTo>
                  <a:pt x="149946" y="102928"/>
                </a:lnTo>
                <a:lnTo>
                  <a:pt x="155841" y="95246"/>
                </a:lnTo>
                <a:lnTo>
                  <a:pt x="158584" y="74396"/>
                </a:lnTo>
                <a:lnTo>
                  <a:pt x="159258" y="33794"/>
                </a:lnTo>
                <a:lnTo>
                  <a:pt x="158592" y="23404"/>
                </a:lnTo>
                <a:lnTo>
                  <a:pt x="155906" y="14451"/>
                </a:lnTo>
                <a:lnTo>
                  <a:pt x="150165" y="8171"/>
                </a:lnTo>
                <a:lnTo>
                  <a:pt x="140335" y="5803"/>
                </a:lnTo>
                <a:lnTo>
                  <a:pt x="164376" y="5803"/>
                </a:lnTo>
                <a:lnTo>
                  <a:pt x="176482" y="54428"/>
                </a:lnTo>
                <a:lnTo>
                  <a:pt x="176606" y="104025"/>
                </a:lnTo>
                <a:lnTo>
                  <a:pt x="182905" y="104025"/>
                </a:lnTo>
                <a:lnTo>
                  <a:pt x="196049" y="1114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8980" y="1405927"/>
            <a:ext cx="53975" cy="168910"/>
          </a:xfrm>
          <a:custGeom>
            <a:avLst/>
            <a:gdLst/>
            <a:ahLst/>
            <a:cxnLst/>
            <a:rect l="l" t="t" r="r" b="b"/>
            <a:pathLst>
              <a:path w="53975" h="168909">
                <a:moveTo>
                  <a:pt x="53606" y="168452"/>
                </a:moveTo>
                <a:lnTo>
                  <a:pt x="47211" y="168371"/>
                </a:lnTo>
                <a:lnTo>
                  <a:pt x="34025" y="168013"/>
                </a:lnTo>
                <a:lnTo>
                  <a:pt x="21731" y="167897"/>
                </a:lnTo>
                <a:lnTo>
                  <a:pt x="14455" y="167268"/>
                </a:lnTo>
                <a:lnTo>
                  <a:pt x="6784" y="165253"/>
                </a:lnTo>
                <a:lnTo>
                  <a:pt x="0" y="161061"/>
                </a:lnTo>
                <a:lnTo>
                  <a:pt x="10131" y="159823"/>
                </a:lnTo>
                <a:lnTo>
                  <a:pt x="16027" y="151160"/>
                </a:lnTo>
                <a:lnTo>
                  <a:pt x="18770" y="127644"/>
                </a:lnTo>
                <a:lnTo>
                  <a:pt x="19443" y="81851"/>
                </a:lnTo>
                <a:lnTo>
                  <a:pt x="19443" y="69176"/>
                </a:lnTo>
                <a:lnTo>
                  <a:pt x="17348" y="67589"/>
                </a:lnTo>
                <a:lnTo>
                  <a:pt x="1054" y="67589"/>
                </a:lnTo>
                <a:lnTo>
                  <a:pt x="1054" y="59664"/>
                </a:lnTo>
                <a:lnTo>
                  <a:pt x="36271" y="57035"/>
                </a:lnTo>
                <a:lnTo>
                  <a:pt x="36385" y="159823"/>
                </a:lnTo>
                <a:lnTo>
                  <a:pt x="36791" y="161061"/>
                </a:lnTo>
                <a:lnTo>
                  <a:pt x="53606" y="168452"/>
                </a:lnTo>
                <a:close/>
              </a:path>
              <a:path w="53975" h="168909">
                <a:moveTo>
                  <a:pt x="31013" y="26403"/>
                </a:moveTo>
                <a:lnTo>
                  <a:pt x="15773" y="26403"/>
                </a:lnTo>
                <a:lnTo>
                  <a:pt x="10515" y="20066"/>
                </a:lnTo>
                <a:lnTo>
                  <a:pt x="10515" y="6858"/>
                </a:lnTo>
                <a:lnTo>
                  <a:pt x="15773" y="0"/>
                </a:lnTo>
                <a:lnTo>
                  <a:pt x="31013" y="0"/>
                </a:lnTo>
                <a:lnTo>
                  <a:pt x="36791" y="5283"/>
                </a:lnTo>
                <a:lnTo>
                  <a:pt x="36791" y="21120"/>
                </a:lnTo>
                <a:lnTo>
                  <a:pt x="31013" y="26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18359" y="1462963"/>
            <a:ext cx="127000" cy="111760"/>
          </a:xfrm>
          <a:custGeom>
            <a:avLst/>
            <a:gdLst/>
            <a:ahLst/>
            <a:cxnLst/>
            <a:rect l="l" t="t" r="r" b="b"/>
            <a:pathLst>
              <a:path w="127000" h="111759">
                <a:moveTo>
                  <a:pt x="56768" y="111417"/>
                </a:moveTo>
                <a:lnTo>
                  <a:pt x="49742" y="111335"/>
                </a:lnTo>
                <a:lnTo>
                  <a:pt x="34518" y="110977"/>
                </a:lnTo>
                <a:lnTo>
                  <a:pt x="22324" y="110862"/>
                </a:lnTo>
                <a:lnTo>
                  <a:pt x="14982" y="110232"/>
                </a:lnTo>
                <a:lnTo>
                  <a:pt x="7246" y="108217"/>
                </a:lnTo>
                <a:lnTo>
                  <a:pt x="0" y="104025"/>
                </a:lnTo>
                <a:lnTo>
                  <a:pt x="19977" y="104025"/>
                </a:lnTo>
                <a:lnTo>
                  <a:pt x="19977" y="12661"/>
                </a:lnTo>
                <a:lnTo>
                  <a:pt x="17868" y="10553"/>
                </a:lnTo>
                <a:lnTo>
                  <a:pt x="0" y="10553"/>
                </a:lnTo>
                <a:lnTo>
                  <a:pt x="0" y="2628"/>
                </a:lnTo>
                <a:lnTo>
                  <a:pt x="35737" y="0"/>
                </a:lnTo>
                <a:lnTo>
                  <a:pt x="35737" y="26403"/>
                </a:lnTo>
                <a:lnTo>
                  <a:pt x="46837" y="26403"/>
                </a:lnTo>
                <a:lnTo>
                  <a:pt x="40351" y="48130"/>
                </a:lnTo>
                <a:lnTo>
                  <a:pt x="37312" y="92405"/>
                </a:lnTo>
                <a:lnTo>
                  <a:pt x="37986" y="99238"/>
                </a:lnTo>
                <a:lnTo>
                  <a:pt x="40730" y="103497"/>
                </a:lnTo>
                <a:lnTo>
                  <a:pt x="46629" y="106962"/>
                </a:lnTo>
                <a:lnTo>
                  <a:pt x="56768" y="111417"/>
                </a:lnTo>
                <a:close/>
              </a:path>
              <a:path w="127000" h="111759">
                <a:moveTo>
                  <a:pt x="46837" y="26403"/>
                </a:moveTo>
                <a:lnTo>
                  <a:pt x="35737" y="26403"/>
                </a:lnTo>
                <a:lnTo>
                  <a:pt x="41856" y="15816"/>
                </a:lnTo>
                <a:lnTo>
                  <a:pt x="49995" y="7458"/>
                </a:lnTo>
                <a:lnTo>
                  <a:pt x="60203" y="1971"/>
                </a:lnTo>
                <a:lnTo>
                  <a:pt x="72529" y="0"/>
                </a:lnTo>
                <a:lnTo>
                  <a:pt x="82410" y="889"/>
                </a:lnTo>
                <a:lnTo>
                  <a:pt x="90073" y="3163"/>
                </a:lnTo>
                <a:lnTo>
                  <a:pt x="94887" y="5803"/>
                </a:lnTo>
                <a:lnTo>
                  <a:pt x="70954" y="5803"/>
                </a:lnTo>
                <a:lnTo>
                  <a:pt x="59043" y="9087"/>
                </a:lnTo>
                <a:lnTo>
                  <a:pt x="48218" y="21777"/>
                </a:lnTo>
                <a:lnTo>
                  <a:pt x="46837" y="26403"/>
                </a:lnTo>
                <a:close/>
              </a:path>
              <a:path w="127000" h="111759">
                <a:moveTo>
                  <a:pt x="126669" y="111417"/>
                </a:moveTo>
                <a:lnTo>
                  <a:pt x="119648" y="111335"/>
                </a:lnTo>
                <a:lnTo>
                  <a:pt x="104420" y="110977"/>
                </a:lnTo>
                <a:lnTo>
                  <a:pt x="92225" y="110862"/>
                </a:lnTo>
                <a:lnTo>
                  <a:pt x="84883" y="110232"/>
                </a:lnTo>
                <a:lnTo>
                  <a:pt x="77146" y="108217"/>
                </a:lnTo>
                <a:lnTo>
                  <a:pt x="69900" y="104025"/>
                </a:lnTo>
                <a:lnTo>
                  <a:pt x="80121" y="102928"/>
                </a:lnTo>
                <a:lnTo>
                  <a:pt x="86199" y="95246"/>
                </a:lnTo>
                <a:lnTo>
                  <a:pt x="89122" y="74396"/>
                </a:lnTo>
                <a:lnTo>
                  <a:pt x="89877" y="33794"/>
                </a:lnTo>
                <a:lnTo>
                  <a:pt x="89139" y="23404"/>
                </a:lnTo>
                <a:lnTo>
                  <a:pt x="86331" y="14451"/>
                </a:lnTo>
                <a:lnTo>
                  <a:pt x="80566" y="8171"/>
                </a:lnTo>
                <a:lnTo>
                  <a:pt x="70954" y="5803"/>
                </a:lnTo>
                <a:lnTo>
                  <a:pt x="94887" y="5803"/>
                </a:lnTo>
                <a:lnTo>
                  <a:pt x="107102" y="54428"/>
                </a:lnTo>
                <a:lnTo>
                  <a:pt x="107226" y="104025"/>
                </a:lnTo>
                <a:lnTo>
                  <a:pt x="113525" y="104025"/>
                </a:lnTo>
                <a:lnTo>
                  <a:pt x="126669" y="1114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30196" y="1613991"/>
            <a:ext cx="152400" cy="124460"/>
          </a:xfrm>
          <a:custGeom>
            <a:avLst/>
            <a:gdLst/>
            <a:ahLst/>
            <a:cxnLst/>
            <a:rect l="l" t="t" r="r" b="b"/>
            <a:pathLst>
              <a:path w="152400" h="124459">
                <a:moveTo>
                  <a:pt x="32067" y="114058"/>
                </a:moveTo>
                <a:lnTo>
                  <a:pt x="13665" y="114058"/>
                </a:lnTo>
                <a:lnTo>
                  <a:pt x="16851" y="111982"/>
                </a:lnTo>
                <a:lnTo>
                  <a:pt x="23388" y="99804"/>
                </a:lnTo>
                <a:lnTo>
                  <a:pt x="38205" y="67426"/>
                </a:lnTo>
                <a:lnTo>
                  <a:pt x="66230" y="4749"/>
                </a:lnTo>
                <a:lnTo>
                  <a:pt x="68859" y="0"/>
                </a:lnTo>
                <a:lnTo>
                  <a:pt x="83565" y="0"/>
                </a:lnTo>
                <a:lnTo>
                  <a:pt x="96771" y="29565"/>
                </a:lnTo>
                <a:lnTo>
                  <a:pt x="68859" y="29565"/>
                </a:lnTo>
                <a:lnTo>
                  <a:pt x="46774" y="79743"/>
                </a:lnTo>
                <a:lnTo>
                  <a:pt x="119210" y="79743"/>
                </a:lnTo>
                <a:lnTo>
                  <a:pt x="123459" y="89242"/>
                </a:lnTo>
                <a:lnTo>
                  <a:pt x="42570" y="89242"/>
                </a:lnTo>
                <a:lnTo>
                  <a:pt x="32588" y="110896"/>
                </a:lnTo>
                <a:lnTo>
                  <a:pt x="32588" y="111417"/>
                </a:lnTo>
                <a:lnTo>
                  <a:pt x="32067" y="112483"/>
                </a:lnTo>
                <a:lnTo>
                  <a:pt x="32067" y="114058"/>
                </a:lnTo>
                <a:close/>
              </a:path>
              <a:path w="152400" h="124459">
                <a:moveTo>
                  <a:pt x="119210" y="79743"/>
                </a:moveTo>
                <a:lnTo>
                  <a:pt x="91452" y="79743"/>
                </a:lnTo>
                <a:lnTo>
                  <a:pt x="68859" y="29565"/>
                </a:lnTo>
                <a:lnTo>
                  <a:pt x="96771" y="29565"/>
                </a:lnTo>
                <a:lnTo>
                  <a:pt x="119210" y="79743"/>
                </a:lnTo>
                <a:close/>
              </a:path>
              <a:path w="152400" h="124459">
                <a:moveTo>
                  <a:pt x="134556" y="114058"/>
                </a:moveTo>
                <a:lnTo>
                  <a:pt x="106692" y="114058"/>
                </a:lnTo>
                <a:lnTo>
                  <a:pt x="95656" y="89242"/>
                </a:lnTo>
                <a:lnTo>
                  <a:pt x="123459" y="89242"/>
                </a:lnTo>
                <a:lnTo>
                  <a:pt x="134556" y="114058"/>
                </a:lnTo>
                <a:close/>
              </a:path>
              <a:path w="152400" h="124459">
                <a:moveTo>
                  <a:pt x="1054" y="124091"/>
                </a:moveTo>
                <a:lnTo>
                  <a:pt x="0" y="124091"/>
                </a:lnTo>
                <a:lnTo>
                  <a:pt x="0" y="114058"/>
                </a:lnTo>
                <a:lnTo>
                  <a:pt x="46774" y="114058"/>
                </a:lnTo>
                <a:lnTo>
                  <a:pt x="47279" y="123570"/>
                </a:lnTo>
                <a:lnTo>
                  <a:pt x="14185" y="123570"/>
                </a:lnTo>
                <a:lnTo>
                  <a:pt x="1054" y="124091"/>
                </a:lnTo>
                <a:close/>
              </a:path>
              <a:path w="152400" h="124459">
                <a:moveTo>
                  <a:pt x="90931" y="124091"/>
                </a:moveTo>
                <a:lnTo>
                  <a:pt x="90931" y="114058"/>
                </a:lnTo>
                <a:lnTo>
                  <a:pt x="151892" y="114058"/>
                </a:lnTo>
                <a:lnTo>
                  <a:pt x="151892" y="123636"/>
                </a:lnTo>
                <a:lnTo>
                  <a:pt x="106959" y="123636"/>
                </a:lnTo>
                <a:lnTo>
                  <a:pt x="98601" y="123790"/>
                </a:lnTo>
                <a:lnTo>
                  <a:pt x="90931" y="124091"/>
                </a:lnTo>
                <a:close/>
              </a:path>
              <a:path w="152400" h="124459">
                <a:moveTo>
                  <a:pt x="47307" y="124091"/>
                </a:moveTo>
                <a:lnTo>
                  <a:pt x="46253" y="124091"/>
                </a:lnTo>
                <a:lnTo>
                  <a:pt x="29959" y="123570"/>
                </a:lnTo>
                <a:lnTo>
                  <a:pt x="47279" y="123570"/>
                </a:lnTo>
                <a:lnTo>
                  <a:pt x="47307" y="124091"/>
                </a:lnTo>
                <a:close/>
              </a:path>
              <a:path w="152400" h="124459">
                <a:moveTo>
                  <a:pt x="151892" y="124091"/>
                </a:moveTo>
                <a:lnTo>
                  <a:pt x="131864" y="123652"/>
                </a:lnTo>
                <a:lnTo>
                  <a:pt x="106959" y="123636"/>
                </a:lnTo>
                <a:lnTo>
                  <a:pt x="151892" y="123636"/>
                </a:lnTo>
                <a:lnTo>
                  <a:pt x="151892" y="1240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03641" y="1617154"/>
            <a:ext cx="34925" cy="66040"/>
          </a:xfrm>
          <a:custGeom>
            <a:avLst/>
            <a:gdLst/>
            <a:ahLst/>
            <a:cxnLst/>
            <a:rect l="l" t="t" r="r" b="b"/>
            <a:pathLst>
              <a:path w="34925" h="66040">
                <a:moveTo>
                  <a:pt x="6311" y="65481"/>
                </a:moveTo>
                <a:lnTo>
                  <a:pt x="5257" y="65481"/>
                </a:lnTo>
                <a:lnTo>
                  <a:pt x="0" y="64427"/>
                </a:lnTo>
                <a:lnTo>
                  <a:pt x="0" y="62318"/>
                </a:lnTo>
                <a:lnTo>
                  <a:pt x="303" y="61361"/>
                </a:lnTo>
                <a:lnTo>
                  <a:pt x="2430" y="55056"/>
                </a:lnTo>
                <a:lnTo>
                  <a:pt x="8202" y="38256"/>
                </a:lnTo>
                <a:lnTo>
                  <a:pt x="19443" y="5816"/>
                </a:lnTo>
                <a:lnTo>
                  <a:pt x="20497" y="3695"/>
                </a:lnTo>
                <a:lnTo>
                  <a:pt x="21551" y="0"/>
                </a:lnTo>
                <a:lnTo>
                  <a:pt x="30492" y="0"/>
                </a:lnTo>
                <a:lnTo>
                  <a:pt x="34696" y="2641"/>
                </a:lnTo>
                <a:lnTo>
                  <a:pt x="34696" y="8978"/>
                </a:lnTo>
                <a:lnTo>
                  <a:pt x="33642" y="11620"/>
                </a:lnTo>
                <a:lnTo>
                  <a:pt x="33108" y="11620"/>
                </a:lnTo>
                <a:lnTo>
                  <a:pt x="7366" y="63372"/>
                </a:lnTo>
                <a:lnTo>
                  <a:pt x="6311" y="64960"/>
                </a:lnTo>
                <a:lnTo>
                  <a:pt x="6311" y="654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50921" y="1396415"/>
            <a:ext cx="157480" cy="184150"/>
          </a:xfrm>
          <a:custGeom>
            <a:avLst/>
            <a:gdLst/>
            <a:ahLst/>
            <a:cxnLst/>
            <a:rect l="l" t="t" r="r" b="b"/>
            <a:pathLst>
              <a:path w="157480" h="184150">
                <a:moveTo>
                  <a:pt x="3149" y="183781"/>
                </a:moveTo>
                <a:lnTo>
                  <a:pt x="520" y="183781"/>
                </a:lnTo>
                <a:lnTo>
                  <a:pt x="0" y="182714"/>
                </a:lnTo>
                <a:lnTo>
                  <a:pt x="0" y="181140"/>
                </a:lnTo>
                <a:lnTo>
                  <a:pt x="2628" y="176377"/>
                </a:lnTo>
                <a:lnTo>
                  <a:pt x="9510" y="169998"/>
                </a:lnTo>
                <a:lnTo>
                  <a:pt x="13144" y="166878"/>
                </a:lnTo>
                <a:lnTo>
                  <a:pt x="19443" y="155790"/>
                </a:lnTo>
                <a:lnTo>
                  <a:pt x="25973" y="142559"/>
                </a:lnTo>
                <a:lnTo>
                  <a:pt x="29498" y="133540"/>
                </a:lnTo>
                <a:lnTo>
                  <a:pt x="32334" y="124026"/>
                </a:lnTo>
                <a:lnTo>
                  <a:pt x="35217" y="112483"/>
                </a:lnTo>
                <a:lnTo>
                  <a:pt x="40149" y="94074"/>
                </a:lnTo>
                <a:lnTo>
                  <a:pt x="58496" y="46764"/>
                </a:lnTo>
                <a:lnTo>
                  <a:pt x="89861" y="12483"/>
                </a:lnTo>
                <a:lnTo>
                  <a:pt x="126669" y="0"/>
                </a:lnTo>
                <a:lnTo>
                  <a:pt x="135938" y="1865"/>
                </a:lnTo>
                <a:lnTo>
                  <a:pt x="142498" y="6999"/>
                </a:lnTo>
                <a:lnTo>
                  <a:pt x="146399" y="14707"/>
                </a:lnTo>
                <a:lnTo>
                  <a:pt x="146552" y="15849"/>
                </a:lnTo>
                <a:lnTo>
                  <a:pt x="97764" y="15849"/>
                </a:lnTo>
                <a:lnTo>
                  <a:pt x="95656" y="17957"/>
                </a:lnTo>
                <a:lnTo>
                  <a:pt x="73123" y="56307"/>
                </a:lnTo>
                <a:lnTo>
                  <a:pt x="58864" y="104038"/>
                </a:lnTo>
                <a:lnTo>
                  <a:pt x="55864" y="114554"/>
                </a:lnTo>
                <a:lnTo>
                  <a:pt x="51831" y="126411"/>
                </a:lnTo>
                <a:lnTo>
                  <a:pt x="45927" y="139755"/>
                </a:lnTo>
                <a:lnTo>
                  <a:pt x="37312" y="154736"/>
                </a:lnTo>
                <a:lnTo>
                  <a:pt x="59181" y="154736"/>
                </a:lnTo>
                <a:lnTo>
                  <a:pt x="66354" y="156048"/>
                </a:lnTo>
                <a:lnTo>
                  <a:pt x="74581" y="158127"/>
                </a:lnTo>
                <a:lnTo>
                  <a:pt x="80937" y="160007"/>
                </a:lnTo>
                <a:lnTo>
                  <a:pt x="92824" y="163029"/>
                </a:lnTo>
                <a:lnTo>
                  <a:pt x="103478" y="165555"/>
                </a:lnTo>
                <a:lnTo>
                  <a:pt x="113242" y="167288"/>
                </a:lnTo>
                <a:lnTo>
                  <a:pt x="122466" y="167932"/>
                </a:lnTo>
                <a:lnTo>
                  <a:pt x="139855" y="167932"/>
                </a:lnTo>
                <a:lnTo>
                  <a:pt x="137697" y="169519"/>
                </a:lnTo>
                <a:lnTo>
                  <a:pt x="25755" y="169519"/>
                </a:lnTo>
                <a:lnTo>
                  <a:pt x="19443" y="175856"/>
                </a:lnTo>
                <a:lnTo>
                  <a:pt x="15240" y="178498"/>
                </a:lnTo>
                <a:lnTo>
                  <a:pt x="8407" y="182714"/>
                </a:lnTo>
                <a:lnTo>
                  <a:pt x="3149" y="183781"/>
                </a:lnTo>
                <a:close/>
              </a:path>
              <a:path w="157480" h="184150">
                <a:moveTo>
                  <a:pt x="128244" y="48056"/>
                </a:moveTo>
                <a:lnTo>
                  <a:pt x="122466" y="48056"/>
                </a:lnTo>
                <a:lnTo>
                  <a:pt x="122466" y="44894"/>
                </a:lnTo>
                <a:lnTo>
                  <a:pt x="123507" y="41198"/>
                </a:lnTo>
                <a:lnTo>
                  <a:pt x="123507" y="36969"/>
                </a:lnTo>
                <a:lnTo>
                  <a:pt x="123155" y="32110"/>
                </a:lnTo>
                <a:lnTo>
                  <a:pt x="121078" y="25023"/>
                </a:lnTo>
                <a:lnTo>
                  <a:pt x="115749" y="18629"/>
                </a:lnTo>
                <a:lnTo>
                  <a:pt x="105638" y="15849"/>
                </a:lnTo>
                <a:lnTo>
                  <a:pt x="146552" y="15849"/>
                </a:lnTo>
                <a:lnTo>
                  <a:pt x="147688" y="24295"/>
                </a:lnTo>
                <a:lnTo>
                  <a:pt x="147688" y="34328"/>
                </a:lnTo>
                <a:lnTo>
                  <a:pt x="145586" y="36974"/>
                </a:lnTo>
                <a:lnTo>
                  <a:pt x="140855" y="40665"/>
                </a:lnTo>
                <a:lnTo>
                  <a:pt x="134556" y="45415"/>
                </a:lnTo>
                <a:lnTo>
                  <a:pt x="128244" y="48056"/>
                </a:lnTo>
                <a:close/>
              </a:path>
              <a:path w="157480" h="184150">
                <a:moveTo>
                  <a:pt x="139855" y="167932"/>
                </a:moveTo>
                <a:lnTo>
                  <a:pt x="126136" y="167932"/>
                </a:lnTo>
                <a:lnTo>
                  <a:pt x="128244" y="165290"/>
                </a:lnTo>
                <a:lnTo>
                  <a:pt x="129298" y="163715"/>
                </a:lnTo>
                <a:lnTo>
                  <a:pt x="130873" y="161594"/>
                </a:lnTo>
                <a:lnTo>
                  <a:pt x="131927" y="157378"/>
                </a:lnTo>
                <a:lnTo>
                  <a:pt x="133502" y="153149"/>
                </a:lnTo>
                <a:lnTo>
                  <a:pt x="134023" y="151561"/>
                </a:lnTo>
                <a:lnTo>
                  <a:pt x="140855" y="147332"/>
                </a:lnTo>
                <a:lnTo>
                  <a:pt x="145059" y="144170"/>
                </a:lnTo>
                <a:lnTo>
                  <a:pt x="151371" y="141528"/>
                </a:lnTo>
                <a:lnTo>
                  <a:pt x="157149" y="141528"/>
                </a:lnTo>
                <a:lnTo>
                  <a:pt x="157149" y="144170"/>
                </a:lnTo>
                <a:lnTo>
                  <a:pt x="155575" y="150507"/>
                </a:lnTo>
                <a:lnTo>
                  <a:pt x="150317" y="157378"/>
                </a:lnTo>
                <a:lnTo>
                  <a:pt x="142234" y="166181"/>
                </a:lnTo>
                <a:lnTo>
                  <a:pt x="139855" y="167932"/>
                </a:lnTo>
                <a:close/>
              </a:path>
              <a:path w="157480" h="184150">
                <a:moveTo>
                  <a:pt x="59181" y="154736"/>
                </a:moveTo>
                <a:lnTo>
                  <a:pt x="37312" y="154736"/>
                </a:lnTo>
                <a:lnTo>
                  <a:pt x="40995" y="154203"/>
                </a:lnTo>
                <a:lnTo>
                  <a:pt x="44145" y="153669"/>
                </a:lnTo>
                <a:lnTo>
                  <a:pt x="47828" y="153669"/>
                </a:lnTo>
                <a:lnTo>
                  <a:pt x="57141" y="154363"/>
                </a:lnTo>
                <a:lnTo>
                  <a:pt x="59181" y="154736"/>
                </a:lnTo>
                <a:close/>
              </a:path>
              <a:path w="157480" h="184150">
                <a:moveTo>
                  <a:pt x="101434" y="183781"/>
                </a:moveTo>
                <a:lnTo>
                  <a:pt x="91893" y="183146"/>
                </a:lnTo>
                <a:lnTo>
                  <a:pt x="82251" y="181470"/>
                </a:lnTo>
                <a:lnTo>
                  <a:pt x="72609" y="179098"/>
                </a:lnTo>
                <a:lnTo>
                  <a:pt x="63068" y="176377"/>
                </a:lnTo>
                <a:lnTo>
                  <a:pt x="52362" y="173527"/>
                </a:lnTo>
                <a:lnTo>
                  <a:pt x="43230" y="171367"/>
                </a:lnTo>
                <a:lnTo>
                  <a:pt x="34689" y="169998"/>
                </a:lnTo>
                <a:lnTo>
                  <a:pt x="25755" y="169519"/>
                </a:lnTo>
                <a:lnTo>
                  <a:pt x="137697" y="169519"/>
                </a:lnTo>
                <a:lnTo>
                  <a:pt x="130605" y="174737"/>
                </a:lnTo>
                <a:lnTo>
                  <a:pt x="116611" y="181215"/>
                </a:lnTo>
                <a:lnTo>
                  <a:pt x="101434" y="1837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6473" y="1533715"/>
            <a:ext cx="87630" cy="81280"/>
          </a:xfrm>
          <a:custGeom>
            <a:avLst/>
            <a:gdLst/>
            <a:ahLst/>
            <a:cxnLst/>
            <a:rect l="l" t="t" r="r" b="b"/>
            <a:pathLst>
              <a:path w="87630" h="81280">
                <a:moveTo>
                  <a:pt x="18910" y="25882"/>
                </a:moveTo>
                <a:lnTo>
                  <a:pt x="9982" y="25882"/>
                </a:lnTo>
                <a:lnTo>
                  <a:pt x="5778" y="22707"/>
                </a:lnTo>
                <a:lnTo>
                  <a:pt x="5778" y="17437"/>
                </a:lnTo>
                <a:lnTo>
                  <a:pt x="7922" y="10029"/>
                </a:lnTo>
                <a:lnTo>
                  <a:pt x="13860" y="4556"/>
                </a:lnTo>
                <a:lnTo>
                  <a:pt x="22853" y="1163"/>
                </a:lnTo>
                <a:lnTo>
                  <a:pt x="34162" y="0"/>
                </a:lnTo>
                <a:lnTo>
                  <a:pt x="41663" y="586"/>
                </a:lnTo>
                <a:lnTo>
                  <a:pt x="48477" y="2312"/>
                </a:lnTo>
                <a:lnTo>
                  <a:pt x="54703" y="5127"/>
                </a:lnTo>
                <a:lnTo>
                  <a:pt x="54935" y="5283"/>
                </a:lnTo>
                <a:lnTo>
                  <a:pt x="22593" y="5283"/>
                </a:lnTo>
                <a:lnTo>
                  <a:pt x="16294" y="9512"/>
                </a:lnTo>
                <a:lnTo>
                  <a:pt x="21018" y="11099"/>
                </a:lnTo>
                <a:lnTo>
                  <a:pt x="22593" y="14795"/>
                </a:lnTo>
                <a:lnTo>
                  <a:pt x="22593" y="22186"/>
                </a:lnTo>
                <a:lnTo>
                  <a:pt x="18910" y="25882"/>
                </a:lnTo>
                <a:close/>
              </a:path>
              <a:path w="87630" h="81280">
                <a:moveTo>
                  <a:pt x="30479" y="80797"/>
                </a:moveTo>
                <a:lnTo>
                  <a:pt x="20397" y="79824"/>
                </a:lnTo>
                <a:lnTo>
                  <a:pt x="10510" y="76574"/>
                </a:lnTo>
                <a:lnTo>
                  <a:pt x="2989" y="70553"/>
                </a:lnTo>
                <a:lnTo>
                  <a:pt x="0" y="61264"/>
                </a:lnTo>
                <a:lnTo>
                  <a:pt x="984" y="54805"/>
                </a:lnTo>
                <a:lnTo>
                  <a:pt x="38560" y="32350"/>
                </a:lnTo>
                <a:lnTo>
                  <a:pt x="46879" y="29927"/>
                </a:lnTo>
                <a:lnTo>
                  <a:pt x="54660" y="26416"/>
                </a:lnTo>
                <a:lnTo>
                  <a:pt x="52788" y="16872"/>
                </a:lnTo>
                <a:lnTo>
                  <a:pt x="47959" y="10301"/>
                </a:lnTo>
                <a:lnTo>
                  <a:pt x="41357" y="6504"/>
                </a:lnTo>
                <a:lnTo>
                  <a:pt x="34162" y="5283"/>
                </a:lnTo>
                <a:lnTo>
                  <a:pt x="54935" y="5283"/>
                </a:lnTo>
                <a:lnTo>
                  <a:pt x="60439" y="8978"/>
                </a:lnTo>
                <a:lnTo>
                  <a:pt x="68325" y="15316"/>
                </a:lnTo>
                <a:lnTo>
                  <a:pt x="68325" y="36449"/>
                </a:lnTo>
                <a:lnTo>
                  <a:pt x="54660" y="36449"/>
                </a:lnTo>
                <a:lnTo>
                  <a:pt x="35114" y="39360"/>
                </a:lnTo>
                <a:lnTo>
                  <a:pt x="22858" y="45489"/>
                </a:lnTo>
                <a:lnTo>
                  <a:pt x="16514" y="53302"/>
                </a:lnTo>
                <a:lnTo>
                  <a:pt x="14706" y="61264"/>
                </a:lnTo>
                <a:lnTo>
                  <a:pt x="14706" y="69710"/>
                </a:lnTo>
                <a:lnTo>
                  <a:pt x="23126" y="75526"/>
                </a:lnTo>
                <a:lnTo>
                  <a:pt x="47809" y="75526"/>
                </a:lnTo>
                <a:lnTo>
                  <a:pt x="47296" y="75982"/>
                </a:lnTo>
                <a:lnTo>
                  <a:pt x="39971" y="79453"/>
                </a:lnTo>
                <a:lnTo>
                  <a:pt x="30479" y="80797"/>
                </a:lnTo>
                <a:close/>
              </a:path>
              <a:path w="87630" h="81280">
                <a:moveTo>
                  <a:pt x="47809" y="75526"/>
                </a:moveTo>
                <a:lnTo>
                  <a:pt x="32054" y="75526"/>
                </a:lnTo>
                <a:lnTo>
                  <a:pt x="38914" y="74518"/>
                </a:lnTo>
                <a:lnTo>
                  <a:pt x="46315" y="71034"/>
                </a:lnTo>
                <a:lnTo>
                  <a:pt x="52237" y="64382"/>
                </a:lnTo>
                <a:lnTo>
                  <a:pt x="54660" y="53873"/>
                </a:lnTo>
                <a:lnTo>
                  <a:pt x="54660" y="36449"/>
                </a:lnTo>
                <a:lnTo>
                  <a:pt x="68325" y="36449"/>
                </a:lnTo>
                <a:lnTo>
                  <a:pt x="68325" y="66014"/>
                </a:lnTo>
                <a:lnTo>
                  <a:pt x="56235" y="66014"/>
                </a:lnTo>
                <a:lnTo>
                  <a:pt x="52652" y="71222"/>
                </a:lnTo>
                <a:lnTo>
                  <a:pt x="47809" y="75526"/>
                </a:lnTo>
                <a:close/>
              </a:path>
              <a:path w="87630" h="81280">
                <a:moveTo>
                  <a:pt x="87248" y="72885"/>
                </a:moveTo>
                <a:lnTo>
                  <a:pt x="81457" y="72885"/>
                </a:lnTo>
                <a:lnTo>
                  <a:pt x="81457" y="53340"/>
                </a:lnTo>
                <a:lnTo>
                  <a:pt x="87248" y="53340"/>
                </a:lnTo>
                <a:lnTo>
                  <a:pt x="87248" y="72885"/>
                </a:lnTo>
                <a:close/>
              </a:path>
              <a:path w="87630" h="81280">
                <a:moveTo>
                  <a:pt x="87248" y="79743"/>
                </a:moveTo>
                <a:lnTo>
                  <a:pt x="62014" y="79743"/>
                </a:lnTo>
                <a:lnTo>
                  <a:pt x="57289" y="72885"/>
                </a:lnTo>
                <a:lnTo>
                  <a:pt x="56235" y="66014"/>
                </a:lnTo>
                <a:lnTo>
                  <a:pt x="68325" y="66014"/>
                </a:lnTo>
                <a:lnTo>
                  <a:pt x="68325" y="72885"/>
                </a:lnTo>
                <a:lnTo>
                  <a:pt x="87248" y="72885"/>
                </a:lnTo>
                <a:lnTo>
                  <a:pt x="87248" y="79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22129" y="1504150"/>
            <a:ext cx="60960" cy="110489"/>
          </a:xfrm>
          <a:custGeom>
            <a:avLst/>
            <a:gdLst/>
            <a:ahLst/>
            <a:cxnLst/>
            <a:rect l="l" t="t" r="r" b="b"/>
            <a:pathLst>
              <a:path w="60959" h="110490">
                <a:moveTo>
                  <a:pt x="57289" y="38544"/>
                </a:moveTo>
                <a:lnTo>
                  <a:pt x="0" y="38544"/>
                </a:lnTo>
                <a:lnTo>
                  <a:pt x="0" y="33794"/>
                </a:lnTo>
                <a:lnTo>
                  <a:pt x="10796" y="30521"/>
                </a:lnTo>
                <a:lnTo>
                  <a:pt x="18194" y="22640"/>
                </a:lnTo>
                <a:lnTo>
                  <a:pt x="22536" y="11888"/>
                </a:lnTo>
                <a:lnTo>
                  <a:pt x="24168" y="0"/>
                </a:lnTo>
                <a:lnTo>
                  <a:pt x="29959" y="0"/>
                </a:lnTo>
                <a:lnTo>
                  <a:pt x="29959" y="32207"/>
                </a:lnTo>
                <a:lnTo>
                  <a:pt x="57289" y="32207"/>
                </a:lnTo>
                <a:lnTo>
                  <a:pt x="57289" y="38544"/>
                </a:lnTo>
                <a:close/>
              </a:path>
              <a:path w="60959" h="110490">
                <a:moveTo>
                  <a:pt x="40462" y="110362"/>
                </a:moveTo>
                <a:lnTo>
                  <a:pt x="32694" y="109390"/>
                </a:lnTo>
                <a:lnTo>
                  <a:pt x="24830" y="105746"/>
                </a:lnTo>
                <a:lnTo>
                  <a:pt x="18739" y="98340"/>
                </a:lnTo>
                <a:lnTo>
                  <a:pt x="16294" y="86080"/>
                </a:lnTo>
                <a:lnTo>
                  <a:pt x="16294" y="38544"/>
                </a:lnTo>
                <a:lnTo>
                  <a:pt x="29959" y="38544"/>
                </a:lnTo>
                <a:lnTo>
                  <a:pt x="29959" y="104559"/>
                </a:lnTo>
                <a:lnTo>
                  <a:pt x="53734" y="104559"/>
                </a:lnTo>
                <a:lnTo>
                  <a:pt x="48684" y="108572"/>
                </a:lnTo>
                <a:lnTo>
                  <a:pt x="40462" y="110362"/>
                </a:lnTo>
                <a:close/>
              </a:path>
              <a:path w="60959" h="110490">
                <a:moveTo>
                  <a:pt x="53734" y="104559"/>
                </a:moveTo>
                <a:lnTo>
                  <a:pt x="48882" y="104559"/>
                </a:lnTo>
                <a:lnTo>
                  <a:pt x="54552" y="98340"/>
                </a:lnTo>
                <a:lnTo>
                  <a:pt x="54660" y="76568"/>
                </a:lnTo>
                <a:lnTo>
                  <a:pt x="60439" y="76568"/>
                </a:lnTo>
                <a:lnTo>
                  <a:pt x="60439" y="86080"/>
                </a:lnTo>
                <a:lnTo>
                  <a:pt x="59018" y="95886"/>
                </a:lnTo>
                <a:lnTo>
                  <a:pt x="54984" y="103565"/>
                </a:lnTo>
                <a:lnTo>
                  <a:pt x="53734" y="104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04121" y="1489888"/>
            <a:ext cx="91440" cy="122555"/>
          </a:xfrm>
          <a:custGeom>
            <a:avLst/>
            <a:gdLst/>
            <a:ahLst/>
            <a:cxnLst/>
            <a:rect l="l" t="t" r="r" b="b"/>
            <a:pathLst>
              <a:path w="91440" h="122555">
                <a:moveTo>
                  <a:pt x="38887" y="122516"/>
                </a:moveTo>
                <a:lnTo>
                  <a:pt x="32054" y="121983"/>
                </a:lnTo>
                <a:lnTo>
                  <a:pt x="6299" y="121983"/>
                </a:lnTo>
                <a:lnTo>
                  <a:pt x="0" y="116179"/>
                </a:lnTo>
                <a:lnTo>
                  <a:pt x="6707" y="114653"/>
                </a:lnTo>
                <a:lnTo>
                  <a:pt x="10704" y="103968"/>
                </a:lnTo>
                <a:lnTo>
                  <a:pt x="12630" y="74993"/>
                </a:lnTo>
                <a:lnTo>
                  <a:pt x="13131" y="18491"/>
                </a:lnTo>
                <a:lnTo>
                  <a:pt x="13131" y="9512"/>
                </a:lnTo>
                <a:lnTo>
                  <a:pt x="11556" y="8445"/>
                </a:lnTo>
                <a:lnTo>
                  <a:pt x="0" y="8445"/>
                </a:lnTo>
                <a:lnTo>
                  <a:pt x="0" y="2120"/>
                </a:lnTo>
                <a:lnTo>
                  <a:pt x="26276" y="0"/>
                </a:lnTo>
                <a:lnTo>
                  <a:pt x="26276" y="83972"/>
                </a:lnTo>
                <a:lnTo>
                  <a:pt x="35700" y="83972"/>
                </a:lnTo>
                <a:lnTo>
                  <a:pt x="25755" y="91884"/>
                </a:lnTo>
                <a:lnTo>
                  <a:pt x="25755" y="116179"/>
                </a:lnTo>
                <a:lnTo>
                  <a:pt x="27330" y="116179"/>
                </a:lnTo>
                <a:lnTo>
                  <a:pt x="38887" y="122516"/>
                </a:lnTo>
                <a:close/>
              </a:path>
              <a:path w="91440" h="122555">
                <a:moveTo>
                  <a:pt x="35700" y="83972"/>
                </a:moveTo>
                <a:lnTo>
                  <a:pt x="26276" y="83972"/>
                </a:lnTo>
                <a:lnTo>
                  <a:pt x="52031" y="63906"/>
                </a:lnTo>
                <a:lnTo>
                  <a:pt x="54127" y="62318"/>
                </a:lnTo>
                <a:lnTo>
                  <a:pt x="57810" y="59143"/>
                </a:lnTo>
                <a:lnTo>
                  <a:pt x="57810" y="54927"/>
                </a:lnTo>
                <a:lnTo>
                  <a:pt x="56756" y="53339"/>
                </a:lnTo>
                <a:lnTo>
                  <a:pt x="54660" y="46469"/>
                </a:lnTo>
                <a:lnTo>
                  <a:pt x="68325" y="47536"/>
                </a:lnTo>
                <a:lnTo>
                  <a:pt x="83904" y="47536"/>
                </a:lnTo>
                <a:lnTo>
                  <a:pt x="87248" y="52806"/>
                </a:lnTo>
                <a:lnTo>
                  <a:pt x="79019" y="54121"/>
                </a:lnTo>
                <a:lnTo>
                  <a:pt x="71086" y="57761"/>
                </a:lnTo>
                <a:lnTo>
                  <a:pt x="61379" y="64470"/>
                </a:lnTo>
                <a:lnTo>
                  <a:pt x="47828" y="74993"/>
                </a:lnTo>
                <a:lnTo>
                  <a:pt x="53414" y="81851"/>
                </a:lnTo>
                <a:lnTo>
                  <a:pt x="38366" y="81851"/>
                </a:lnTo>
                <a:lnTo>
                  <a:pt x="35700" y="83972"/>
                </a:lnTo>
                <a:close/>
              </a:path>
              <a:path w="91440" h="122555">
                <a:moveTo>
                  <a:pt x="83904" y="47536"/>
                </a:moveTo>
                <a:lnTo>
                  <a:pt x="79362" y="47536"/>
                </a:lnTo>
                <a:lnTo>
                  <a:pt x="83565" y="47002"/>
                </a:lnTo>
                <a:lnTo>
                  <a:pt x="83904" y="47536"/>
                </a:lnTo>
                <a:close/>
              </a:path>
              <a:path w="91440" h="122555">
                <a:moveTo>
                  <a:pt x="58864" y="122516"/>
                </a:moveTo>
                <a:lnTo>
                  <a:pt x="56756" y="116179"/>
                </a:lnTo>
                <a:lnTo>
                  <a:pt x="61493" y="116179"/>
                </a:lnTo>
                <a:lnTo>
                  <a:pt x="61493" y="110896"/>
                </a:lnTo>
                <a:lnTo>
                  <a:pt x="59385" y="108254"/>
                </a:lnTo>
                <a:lnTo>
                  <a:pt x="57289" y="106146"/>
                </a:lnTo>
                <a:lnTo>
                  <a:pt x="38366" y="81851"/>
                </a:lnTo>
                <a:lnTo>
                  <a:pt x="53414" y="81851"/>
                </a:lnTo>
                <a:lnTo>
                  <a:pt x="76212" y="109842"/>
                </a:lnTo>
                <a:lnTo>
                  <a:pt x="81457" y="115658"/>
                </a:lnTo>
                <a:lnTo>
                  <a:pt x="85140" y="116179"/>
                </a:lnTo>
                <a:lnTo>
                  <a:pt x="90921" y="121983"/>
                </a:lnTo>
                <a:lnTo>
                  <a:pt x="71475" y="121983"/>
                </a:lnTo>
                <a:lnTo>
                  <a:pt x="58864" y="122516"/>
                </a:lnTo>
                <a:close/>
              </a:path>
              <a:path w="91440" h="122555">
                <a:moveTo>
                  <a:pt x="91452" y="122516"/>
                </a:moveTo>
                <a:lnTo>
                  <a:pt x="86715" y="122516"/>
                </a:lnTo>
                <a:lnTo>
                  <a:pt x="81457" y="121983"/>
                </a:lnTo>
                <a:lnTo>
                  <a:pt x="90921" y="121983"/>
                </a:lnTo>
                <a:lnTo>
                  <a:pt x="91452" y="122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48000" y="1371600"/>
            <a:ext cx="1462633" cy="2661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87455" y="1396415"/>
            <a:ext cx="167640" cy="184150"/>
          </a:xfrm>
          <a:custGeom>
            <a:avLst/>
            <a:gdLst/>
            <a:ahLst/>
            <a:cxnLst/>
            <a:rect l="l" t="t" r="r" b="b"/>
            <a:pathLst>
              <a:path w="167639" h="184150">
                <a:moveTo>
                  <a:pt x="83566" y="183781"/>
                </a:moveTo>
                <a:lnTo>
                  <a:pt x="51660" y="176783"/>
                </a:lnTo>
                <a:lnTo>
                  <a:pt x="25028" y="157506"/>
                </a:lnTo>
                <a:lnTo>
                  <a:pt x="6774" y="128526"/>
                </a:lnTo>
                <a:lnTo>
                  <a:pt x="0" y="92417"/>
                </a:lnTo>
                <a:lnTo>
                  <a:pt x="6701" y="56144"/>
                </a:lnTo>
                <a:lnTo>
                  <a:pt x="24833" y="26801"/>
                </a:lnTo>
                <a:lnTo>
                  <a:pt x="51440" y="7162"/>
                </a:lnTo>
                <a:lnTo>
                  <a:pt x="83566" y="0"/>
                </a:lnTo>
                <a:lnTo>
                  <a:pt x="109560" y="5816"/>
                </a:lnTo>
                <a:lnTo>
                  <a:pt x="83566" y="5816"/>
                </a:lnTo>
                <a:lnTo>
                  <a:pt x="64083" y="10287"/>
                </a:lnTo>
                <a:lnTo>
                  <a:pt x="44799" y="24957"/>
                </a:lnTo>
                <a:lnTo>
                  <a:pt x="30048" y="51706"/>
                </a:lnTo>
                <a:lnTo>
                  <a:pt x="24168" y="92417"/>
                </a:lnTo>
                <a:lnTo>
                  <a:pt x="29975" y="132739"/>
                </a:lnTo>
                <a:lnTo>
                  <a:pt x="44603" y="159151"/>
                </a:lnTo>
                <a:lnTo>
                  <a:pt x="63864" y="173583"/>
                </a:lnTo>
                <a:lnTo>
                  <a:pt x="83566" y="177965"/>
                </a:lnTo>
                <a:lnTo>
                  <a:pt x="110166" y="177965"/>
                </a:lnTo>
                <a:lnTo>
                  <a:pt x="83566" y="183781"/>
                </a:lnTo>
                <a:close/>
              </a:path>
              <a:path w="167639" h="184150">
                <a:moveTo>
                  <a:pt x="110166" y="177965"/>
                </a:moveTo>
                <a:lnTo>
                  <a:pt x="83566" y="177965"/>
                </a:lnTo>
                <a:lnTo>
                  <a:pt x="102739" y="173658"/>
                </a:lnTo>
                <a:lnTo>
                  <a:pt x="121866" y="159351"/>
                </a:lnTo>
                <a:lnTo>
                  <a:pt x="136558" y="132964"/>
                </a:lnTo>
                <a:lnTo>
                  <a:pt x="142430" y="92417"/>
                </a:lnTo>
                <a:lnTo>
                  <a:pt x="136779" y="52150"/>
                </a:lnTo>
                <a:lnTo>
                  <a:pt x="122456" y="25352"/>
                </a:lnTo>
                <a:lnTo>
                  <a:pt x="103404" y="10436"/>
                </a:lnTo>
                <a:lnTo>
                  <a:pt x="83566" y="5816"/>
                </a:lnTo>
                <a:lnTo>
                  <a:pt x="109560" y="5816"/>
                </a:lnTo>
                <a:lnTo>
                  <a:pt x="115911" y="7237"/>
                </a:lnTo>
                <a:lnTo>
                  <a:pt x="142493" y="27001"/>
                </a:lnTo>
                <a:lnTo>
                  <a:pt x="160504" y="56369"/>
                </a:lnTo>
                <a:lnTo>
                  <a:pt x="167132" y="92417"/>
                </a:lnTo>
                <a:lnTo>
                  <a:pt x="160504" y="128301"/>
                </a:lnTo>
                <a:lnTo>
                  <a:pt x="142494" y="157306"/>
                </a:lnTo>
                <a:lnTo>
                  <a:pt x="115911" y="176708"/>
                </a:lnTo>
                <a:lnTo>
                  <a:pt x="110166" y="177965"/>
                </a:lnTo>
                <a:close/>
              </a:path>
              <a:path w="167639" h="184150">
                <a:moveTo>
                  <a:pt x="45199" y="109842"/>
                </a:moveTo>
                <a:lnTo>
                  <a:pt x="38887" y="109842"/>
                </a:lnTo>
                <a:lnTo>
                  <a:pt x="38887" y="73939"/>
                </a:lnTo>
                <a:lnTo>
                  <a:pt x="45199" y="73939"/>
                </a:lnTo>
                <a:lnTo>
                  <a:pt x="45199" y="82384"/>
                </a:lnTo>
                <a:lnTo>
                  <a:pt x="128244" y="82384"/>
                </a:lnTo>
                <a:lnTo>
                  <a:pt x="128244" y="101396"/>
                </a:lnTo>
                <a:lnTo>
                  <a:pt x="45199" y="101396"/>
                </a:lnTo>
                <a:lnTo>
                  <a:pt x="45199" y="109842"/>
                </a:lnTo>
                <a:close/>
              </a:path>
              <a:path w="167639" h="184150">
                <a:moveTo>
                  <a:pt x="128244" y="82384"/>
                </a:moveTo>
                <a:lnTo>
                  <a:pt x="121932" y="82384"/>
                </a:lnTo>
                <a:lnTo>
                  <a:pt x="121932" y="73939"/>
                </a:lnTo>
                <a:lnTo>
                  <a:pt x="128244" y="73939"/>
                </a:lnTo>
                <a:lnTo>
                  <a:pt x="128244" y="82384"/>
                </a:lnTo>
                <a:close/>
              </a:path>
              <a:path w="167639" h="184150">
                <a:moveTo>
                  <a:pt x="128244" y="109842"/>
                </a:moveTo>
                <a:lnTo>
                  <a:pt x="121932" y="109842"/>
                </a:lnTo>
                <a:lnTo>
                  <a:pt x="121932" y="101396"/>
                </a:lnTo>
                <a:lnTo>
                  <a:pt x="128244" y="101396"/>
                </a:lnTo>
                <a:lnTo>
                  <a:pt x="128244" y="1098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84546" y="1388503"/>
            <a:ext cx="71120" cy="76200"/>
          </a:xfrm>
          <a:custGeom>
            <a:avLst/>
            <a:gdLst/>
            <a:ahLst/>
            <a:cxnLst/>
            <a:rect l="l" t="t" r="r" b="b"/>
            <a:pathLst>
              <a:path w="71120" h="76200">
                <a:moveTo>
                  <a:pt x="38366" y="33794"/>
                </a:moveTo>
                <a:lnTo>
                  <a:pt x="32588" y="33794"/>
                </a:lnTo>
                <a:lnTo>
                  <a:pt x="32475" y="28659"/>
                </a:lnTo>
                <a:lnTo>
                  <a:pt x="31079" y="17424"/>
                </a:lnTo>
                <a:lnTo>
                  <a:pt x="31013" y="13728"/>
                </a:lnTo>
                <a:lnTo>
                  <a:pt x="30479" y="12141"/>
                </a:lnTo>
                <a:lnTo>
                  <a:pt x="30011" y="7391"/>
                </a:lnTo>
                <a:lnTo>
                  <a:pt x="29959" y="1054"/>
                </a:lnTo>
                <a:lnTo>
                  <a:pt x="33108" y="0"/>
                </a:lnTo>
                <a:lnTo>
                  <a:pt x="40995" y="0"/>
                </a:lnTo>
                <a:lnTo>
                  <a:pt x="40995" y="7391"/>
                </a:lnTo>
                <a:lnTo>
                  <a:pt x="38366" y="33794"/>
                </a:lnTo>
                <a:close/>
              </a:path>
              <a:path w="71120" h="76200">
                <a:moveTo>
                  <a:pt x="6832" y="59664"/>
                </a:moveTo>
                <a:lnTo>
                  <a:pt x="2108" y="59664"/>
                </a:lnTo>
                <a:lnTo>
                  <a:pt x="0" y="57022"/>
                </a:lnTo>
                <a:lnTo>
                  <a:pt x="0" y="50685"/>
                </a:lnTo>
                <a:lnTo>
                  <a:pt x="1574" y="50164"/>
                </a:lnTo>
                <a:lnTo>
                  <a:pt x="4737" y="48577"/>
                </a:lnTo>
                <a:lnTo>
                  <a:pt x="8046" y="46755"/>
                </a:lnTo>
                <a:lnTo>
                  <a:pt x="10320" y="43494"/>
                </a:lnTo>
                <a:lnTo>
                  <a:pt x="9539" y="37361"/>
                </a:lnTo>
                <a:lnTo>
                  <a:pt x="3683" y="26923"/>
                </a:lnTo>
                <a:lnTo>
                  <a:pt x="2108" y="25869"/>
                </a:lnTo>
                <a:lnTo>
                  <a:pt x="0" y="25336"/>
                </a:lnTo>
                <a:lnTo>
                  <a:pt x="0" y="18478"/>
                </a:lnTo>
                <a:lnTo>
                  <a:pt x="2108" y="15836"/>
                </a:lnTo>
                <a:lnTo>
                  <a:pt x="5257" y="15836"/>
                </a:lnTo>
                <a:lnTo>
                  <a:pt x="6645" y="16192"/>
                </a:lnTo>
                <a:lnTo>
                  <a:pt x="10055" y="18281"/>
                </a:lnTo>
                <a:lnTo>
                  <a:pt x="32588" y="33794"/>
                </a:lnTo>
                <a:lnTo>
                  <a:pt x="50589" y="33794"/>
                </a:lnTo>
                <a:lnTo>
                  <a:pt x="40995" y="38011"/>
                </a:lnTo>
                <a:lnTo>
                  <a:pt x="51007" y="42240"/>
                </a:lnTo>
                <a:lnTo>
                  <a:pt x="32588" y="42240"/>
                </a:lnTo>
                <a:lnTo>
                  <a:pt x="8940" y="58089"/>
                </a:lnTo>
                <a:lnTo>
                  <a:pt x="6832" y="59664"/>
                </a:lnTo>
                <a:close/>
              </a:path>
              <a:path w="71120" h="76200">
                <a:moveTo>
                  <a:pt x="50589" y="33794"/>
                </a:moveTo>
                <a:lnTo>
                  <a:pt x="38366" y="33794"/>
                </a:lnTo>
                <a:lnTo>
                  <a:pt x="62026" y="17424"/>
                </a:lnTo>
                <a:lnTo>
                  <a:pt x="64122" y="15836"/>
                </a:lnTo>
                <a:lnTo>
                  <a:pt x="68859" y="15836"/>
                </a:lnTo>
                <a:lnTo>
                  <a:pt x="70954" y="18478"/>
                </a:lnTo>
                <a:lnTo>
                  <a:pt x="70954" y="24815"/>
                </a:lnTo>
                <a:lnTo>
                  <a:pt x="69380" y="25869"/>
                </a:lnTo>
                <a:lnTo>
                  <a:pt x="66230" y="26923"/>
                </a:lnTo>
                <a:lnTo>
                  <a:pt x="62510" y="28659"/>
                </a:lnTo>
                <a:lnTo>
                  <a:pt x="50589" y="33794"/>
                </a:lnTo>
                <a:close/>
              </a:path>
              <a:path w="71120" h="76200">
                <a:moveTo>
                  <a:pt x="37846" y="76034"/>
                </a:moveTo>
                <a:lnTo>
                  <a:pt x="33108" y="76034"/>
                </a:lnTo>
                <a:lnTo>
                  <a:pt x="29959" y="74460"/>
                </a:lnTo>
                <a:lnTo>
                  <a:pt x="29959" y="70751"/>
                </a:lnTo>
                <a:lnTo>
                  <a:pt x="32588" y="42240"/>
                </a:lnTo>
                <a:lnTo>
                  <a:pt x="38366" y="42240"/>
                </a:lnTo>
                <a:lnTo>
                  <a:pt x="38402" y="46755"/>
                </a:lnTo>
                <a:lnTo>
                  <a:pt x="39941" y="59143"/>
                </a:lnTo>
                <a:lnTo>
                  <a:pt x="39941" y="61785"/>
                </a:lnTo>
                <a:lnTo>
                  <a:pt x="40474" y="63893"/>
                </a:lnTo>
                <a:lnTo>
                  <a:pt x="40995" y="69176"/>
                </a:lnTo>
                <a:lnTo>
                  <a:pt x="40995" y="74460"/>
                </a:lnTo>
                <a:lnTo>
                  <a:pt x="37846" y="76034"/>
                </a:lnTo>
                <a:close/>
              </a:path>
              <a:path w="71120" h="76200">
                <a:moveTo>
                  <a:pt x="68859" y="59664"/>
                </a:moveTo>
                <a:lnTo>
                  <a:pt x="65697" y="59664"/>
                </a:lnTo>
                <a:lnTo>
                  <a:pt x="64311" y="59392"/>
                </a:lnTo>
                <a:lnTo>
                  <a:pt x="60904" y="57486"/>
                </a:lnTo>
                <a:lnTo>
                  <a:pt x="53061" y="52313"/>
                </a:lnTo>
                <a:lnTo>
                  <a:pt x="38366" y="42240"/>
                </a:lnTo>
                <a:lnTo>
                  <a:pt x="51007" y="42240"/>
                </a:lnTo>
                <a:lnTo>
                  <a:pt x="67271" y="49110"/>
                </a:lnTo>
                <a:lnTo>
                  <a:pt x="68859" y="49631"/>
                </a:lnTo>
                <a:lnTo>
                  <a:pt x="70954" y="50685"/>
                </a:lnTo>
                <a:lnTo>
                  <a:pt x="70954" y="57022"/>
                </a:lnTo>
                <a:lnTo>
                  <a:pt x="68859" y="59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98606" y="1385329"/>
            <a:ext cx="58419" cy="252729"/>
          </a:xfrm>
          <a:custGeom>
            <a:avLst/>
            <a:gdLst/>
            <a:ahLst/>
            <a:cxnLst/>
            <a:rect l="l" t="t" r="r" b="b"/>
            <a:pathLst>
              <a:path w="58420" h="252730">
                <a:moveTo>
                  <a:pt x="2628" y="252425"/>
                </a:moveTo>
                <a:lnTo>
                  <a:pt x="1041" y="252425"/>
                </a:lnTo>
                <a:lnTo>
                  <a:pt x="0" y="251371"/>
                </a:lnTo>
                <a:lnTo>
                  <a:pt x="0" y="248729"/>
                </a:lnTo>
                <a:lnTo>
                  <a:pt x="3149" y="245554"/>
                </a:lnTo>
                <a:lnTo>
                  <a:pt x="22777" y="219634"/>
                </a:lnTo>
                <a:lnTo>
                  <a:pt x="35212" y="190245"/>
                </a:lnTo>
                <a:lnTo>
                  <a:pt x="41734" y="158675"/>
                </a:lnTo>
                <a:lnTo>
                  <a:pt x="43624" y="126212"/>
                </a:lnTo>
                <a:lnTo>
                  <a:pt x="41020" y="89025"/>
                </a:lnTo>
                <a:lnTo>
                  <a:pt x="33437" y="56837"/>
                </a:lnTo>
                <a:lnTo>
                  <a:pt x="21223" y="29895"/>
                </a:lnTo>
                <a:lnTo>
                  <a:pt x="4724" y="8445"/>
                </a:lnTo>
                <a:lnTo>
                  <a:pt x="0" y="3695"/>
                </a:lnTo>
                <a:lnTo>
                  <a:pt x="0" y="1054"/>
                </a:lnTo>
                <a:lnTo>
                  <a:pt x="1041" y="0"/>
                </a:lnTo>
                <a:lnTo>
                  <a:pt x="2628" y="0"/>
                </a:lnTo>
                <a:lnTo>
                  <a:pt x="29600" y="26955"/>
                </a:lnTo>
                <a:lnTo>
                  <a:pt x="50133" y="69105"/>
                </a:lnTo>
                <a:lnTo>
                  <a:pt x="57700" y="109688"/>
                </a:lnTo>
                <a:lnTo>
                  <a:pt x="58331" y="126212"/>
                </a:lnTo>
                <a:lnTo>
                  <a:pt x="57641" y="143233"/>
                </a:lnTo>
                <a:lnTo>
                  <a:pt x="50353" y="182428"/>
                </a:lnTo>
                <a:lnTo>
                  <a:pt x="30489" y="224355"/>
                </a:lnTo>
                <a:lnTo>
                  <a:pt x="7908" y="249207"/>
                </a:lnTo>
                <a:lnTo>
                  <a:pt x="2628" y="2524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96358" y="1385329"/>
            <a:ext cx="58419" cy="252729"/>
          </a:xfrm>
          <a:custGeom>
            <a:avLst/>
            <a:gdLst/>
            <a:ahLst/>
            <a:cxnLst/>
            <a:rect l="l" t="t" r="r" b="b"/>
            <a:pathLst>
              <a:path w="58420" h="252730">
                <a:moveTo>
                  <a:pt x="2628" y="252425"/>
                </a:moveTo>
                <a:lnTo>
                  <a:pt x="1054" y="252425"/>
                </a:lnTo>
                <a:lnTo>
                  <a:pt x="0" y="251371"/>
                </a:lnTo>
                <a:lnTo>
                  <a:pt x="0" y="248729"/>
                </a:lnTo>
                <a:lnTo>
                  <a:pt x="3162" y="245554"/>
                </a:lnTo>
                <a:lnTo>
                  <a:pt x="22787" y="219634"/>
                </a:lnTo>
                <a:lnTo>
                  <a:pt x="35218" y="190245"/>
                </a:lnTo>
                <a:lnTo>
                  <a:pt x="41736" y="158675"/>
                </a:lnTo>
                <a:lnTo>
                  <a:pt x="43624" y="126212"/>
                </a:lnTo>
                <a:lnTo>
                  <a:pt x="41021" y="89025"/>
                </a:lnTo>
                <a:lnTo>
                  <a:pt x="33443" y="56837"/>
                </a:lnTo>
                <a:lnTo>
                  <a:pt x="21234" y="29895"/>
                </a:lnTo>
                <a:lnTo>
                  <a:pt x="4737" y="8445"/>
                </a:lnTo>
                <a:lnTo>
                  <a:pt x="0" y="3695"/>
                </a:lnTo>
                <a:lnTo>
                  <a:pt x="0" y="1054"/>
                </a:lnTo>
                <a:lnTo>
                  <a:pt x="1054" y="0"/>
                </a:lnTo>
                <a:lnTo>
                  <a:pt x="2628" y="0"/>
                </a:lnTo>
                <a:lnTo>
                  <a:pt x="29610" y="26955"/>
                </a:lnTo>
                <a:lnTo>
                  <a:pt x="50140" y="69105"/>
                </a:lnTo>
                <a:lnTo>
                  <a:pt x="57711" y="109688"/>
                </a:lnTo>
                <a:lnTo>
                  <a:pt x="58343" y="126212"/>
                </a:lnTo>
                <a:lnTo>
                  <a:pt x="57654" y="143233"/>
                </a:lnTo>
                <a:lnTo>
                  <a:pt x="50366" y="182428"/>
                </a:lnTo>
                <a:lnTo>
                  <a:pt x="30500" y="224355"/>
                </a:lnTo>
                <a:lnTo>
                  <a:pt x="7910" y="249207"/>
                </a:lnTo>
                <a:lnTo>
                  <a:pt x="2628" y="2524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65190" y="1461377"/>
            <a:ext cx="82550" cy="116205"/>
          </a:xfrm>
          <a:custGeom>
            <a:avLst/>
            <a:gdLst/>
            <a:ahLst/>
            <a:cxnLst/>
            <a:rect l="l" t="t" r="r" b="b"/>
            <a:pathLst>
              <a:path w="82550" h="116205">
                <a:moveTo>
                  <a:pt x="64668" y="110362"/>
                </a:moveTo>
                <a:lnTo>
                  <a:pt x="41516" y="110362"/>
                </a:lnTo>
                <a:lnTo>
                  <a:pt x="54159" y="108597"/>
                </a:lnTo>
                <a:lnTo>
                  <a:pt x="63004" y="103762"/>
                </a:lnTo>
                <a:lnTo>
                  <a:pt x="68201" y="96550"/>
                </a:lnTo>
                <a:lnTo>
                  <a:pt x="69900" y="87655"/>
                </a:lnTo>
                <a:lnTo>
                  <a:pt x="66607" y="76378"/>
                </a:lnTo>
                <a:lnTo>
                  <a:pt x="58929" y="69507"/>
                </a:lnTo>
                <a:lnTo>
                  <a:pt x="50167" y="65902"/>
                </a:lnTo>
                <a:lnTo>
                  <a:pt x="43624" y="64427"/>
                </a:lnTo>
                <a:lnTo>
                  <a:pt x="32095" y="61943"/>
                </a:lnTo>
                <a:lnTo>
                  <a:pt x="23521" y="59607"/>
                </a:lnTo>
                <a:lnTo>
                  <a:pt x="16722" y="56776"/>
                </a:lnTo>
                <a:lnTo>
                  <a:pt x="10515" y="52806"/>
                </a:lnTo>
                <a:lnTo>
                  <a:pt x="3683" y="47002"/>
                </a:lnTo>
                <a:lnTo>
                  <a:pt x="0" y="40131"/>
                </a:lnTo>
                <a:lnTo>
                  <a:pt x="0" y="31153"/>
                </a:lnTo>
                <a:lnTo>
                  <a:pt x="1954" y="20268"/>
                </a:lnTo>
                <a:lnTo>
                  <a:pt x="8540" y="10228"/>
                </a:lnTo>
                <a:lnTo>
                  <a:pt x="20841" y="2862"/>
                </a:lnTo>
                <a:lnTo>
                  <a:pt x="39941" y="0"/>
                </a:lnTo>
                <a:lnTo>
                  <a:pt x="54140" y="0"/>
                </a:lnTo>
                <a:lnTo>
                  <a:pt x="60220" y="4749"/>
                </a:lnTo>
                <a:lnTo>
                  <a:pt x="39929" y="4751"/>
                </a:lnTo>
                <a:lnTo>
                  <a:pt x="26497" y="6541"/>
                </a:lnTo>
                <a:lnTo>
                  <a:pt x="17933" y="11155"/>
                </a:lnTo>
                <a:lnTo>
                  <a:pt x="13411" y="17453"/>
                </a:lnTo>
                <a:lnTo>
                  <a:pt x="12090" y="24295"/>
                </a:lnTo>
                <a:lnTo>
                  <a:pt x="14939" y="33151"/>
                </a:lnTo>
                <a:lnTo>
                  <a:pt x="22272" y="38941"/>
                </a:lnTo>
                <a:lnTo>
                  <a:pt x="32267" y="42554"/>
                </a:lnTo>
                <a:lnTo>
                  <a:pt x="50785" y="46561"/>
                </a:lnTo>
                <a:lnTo>
                  <a:pt x="58075" y="48782"/>
                </a:lnTo>
                <a:lnTo>
                  <a:pt x="81991" y="80797"/>
                </a:lnTo>
                <a:lnTo>
                  <a:pt x="79733" y="94121"/>
                </a:lnTo>
                <a:lnTo>
                  <a:pt x="72597" y="105417"/>
                </a:lnTo>
                <a:lnTo>
                  <a:pt x="64668" y="110362"/>
                </a:lnTo>
                <a:close/>
              </a:path>
              <a:path w="82550" h="116205">
                <a:moveTo>
                  <a:pt x="75430" y="7391"/>
                </a:moveTo>
                <a:lnTo>
                  <a:pt x="63601" y="7391"/>
                </a:lnTo>
                <a:lnTo>
                  <a:pt x="64643" y="6337"/>
                </a:lnTo>
                <a:lnTo>
                  <a:pt x="67271" y="4216"/>
                </a:lnTo>
                <a:lnTo>
                  <a:pt x="67805" y="3162"/>
                </a:lnTo>
                <a:lnTo>
                  <a:pt x="71475" y="0"/>
                </a:lnTo>
                <a:lnTo>
                  <a:pt x="73050" y="0"/>
                </a:lnTo>
                <a:lnTo>
                  <a:pt x="74570" y="791"/>
                </a:lnTo>
                <a:lnTo>
                  <a:pt x="75350" y="4751"/>
                </a:lnTo>
                <a:lnTo>
                  <a:pt x="75430" y="7391"/>
                </a:lnTo>
                <a:close/>
              </a:path>
              <a:path w="82550" h="116205">
                <a:moveTo>
                  <a:pt x="75679" y="38023"/>
                </a:moveTo>
                <a:lnTo>
                  <a:pt x="69900" y="38023"/>
                </a:lnTo>
                <a:lnTo>
                  <a:pt x="69380" y="35382"/>
                </a:lnTo>
                <a:lnTo>
                  <a:pt x="68473" y="27252"/>
                </a:lnTo>
                <a:lnTo>
                  <a:pt x="64909" y="17094"/>
                </a:lnTo>
                <a:lnTo>
                  <a:pt x="56221" y="8421"/>
                </a:lnTo>
                <a:lnTo>
                  <a:pt x="39941" y="4749"/>
                </a:lnTo>
                <a:lnTo>
                  <a:pt x="60222" y="4751"/>
                </a:lnTo>
                <a:lnTo>
                  <a:pt x="63601" y="7391"/>
                </a:lnTo>
                <a:lnTo>
                  <a:pt x="75430" y="7391"/>
                </a:lnTo>
                <a:lnTo>
                  <a:pt x="75544" y="11155"/>
                </a:lnTo>
                <a:lnTo>
                  <a:pt x="75670" y="33151"/>
                </a:lnTo>
                <a:lnTo>
                  <a:pt x="75679" y="38023"/>
                </a:lnTo>
                <a:close/>
              </a:path>
              <a:path w="82550" h="116205">
                <a:moveTo>
                  <a:pt x="3683" y="116179"/>
                </a:moveTo>
                <a:lnTo>
                  <a:pt x="2628" y="116179"/>
                </a:lnTo>
                <a:lnTo>
                  <a:pt x="1109" y="115262"/>
                </a:lnTo>
                <a:lnTo>
                  <a:pt x="328" y="110432"/>
                </a:lnTo>
                <a:lnTo>
                  <a:pt x="88" y="100531"/>
                </a:lnTo>
                <a:lnTo>
                  <a:pt x="0" y="70230"/>
                </a:lnTo>
                <a:lnTo>
                  <a:pt x="5778" y="70230"/>
                </a:lnTo>
                <a:lnTo>
                  <a:pt x="5778" y="71285"/>
                </a:lnTo>
                <a:lnTo>
                  <a:pt x="6832" y="74460"/>
                </a:lnTo>
                <a:lnTo>
                  <a:pt x="11289" y="89204"/>
                </a:lnTo>
                <a:lnTo>
                  <a:pt x="18064" y="100531"/>
                </a:lnTo>
                <a:lnTo>
                  <a:pt x="24216" y="105079"/>
                </a:lnTo>
                <a:lnTo>
                  <a:pt x="14185" y="105079"/>
                </a:lnTo>
                <a:lnTo>
                  <a:pt x="9461" y="109842"/>
                </a:lnTo>
                <a:lnTo>
                  <a:pt x="9392" y="110432"/>
                </a:lnTo>
                <a:lnTo>
                  <a:pt x="3683" y="116179"/>
                </a:lnTo>
                <a:close/>
              </a:path>
              <a:path w="82550" h="116205">
                <a:moveTo>
                  <a:pt x="41516" y="116179"/>
                </a:moveTo>
                <a:lnTo>
                  <a:pt x="36579" y="115931"/>
                </a:lnTo>
                <a:lnTo>
                  <a:pt x="30018" y="114592"/>
                </a:lnTo>
                <a:lnTo>
                  <a:pt x="22372" y="111271"/>
                </a:lnTo>
                <a:lnTo>
                  <a:pt x="14185" y="105079"/>
                </a:lnTo>
                <a:lnTo>
                  <a:pt x="24216" y="105079"/>
                </a:lnTo>
                <a:lnTo>
                  <a:pt x="27894" y="107798"/>
                </a:lnTo>
                <a:lnTo>
                  <a:pt x="41516" y="110362"/>
                </a:lnTo>
                <a:lnTo>
                  <a:pt x="64668" y="110362"/>
                </a:lnTo>
                <a:lnTo>
                  <a:pt x="60040" y="113249"/>
                </a:lnTo>
                <a:lnTo>
                  <a:pt x="41516" y="116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77661" y="1547977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69">
                <a:moveTo>
                  <a:pt x="20497" y="26403"/>
                </a:moveTo>
                <a:lnTo>
                  <a:pt x="5791" y="26403"/>
                </a:lnTo>
                <a:lnTo>
                  <a:pt x="0" y="20599"/>
                </a:lnTo>
                <a:lnTo>
                  <a:pt x="0" y="5816"/>
                </a:lnTo>
                <a:lnTo>
                  <a:pt x="5791" y="0"/>
                </a:lnTo>
                <a:lnTo>
                  <a:pt x="20497" y="0"/>
                </a:lnTo>
                <a:lnTo>
                  <a:pt x="26288" y="5816"/>
                </a:lnTo>
                <a:lnTo>
                  <a:pt x="26288" y="20599"/>
                </a:lnTo>
                <a:lnTo>
                  <a:pt x="20497" y="26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30227" y="1419657"/>
            <a:ext cx="79375" cy="158115"/>
          </a:xfrm>
          <a:custGeom>
            <a:avLst/>
            <a:gdLst/>
            <a:ahLst/>
            <a:cxnLst/>
            <a:rect l="l" t="t" r="r" b="b"/>
            <a:pathLst>
              <a:path w="79375" h="158115">
                <a:moveTo>
                  <a:pt x="74637" y="53860"/>
                </a:moveTo>
                <a:lnTo>
                  <a:pt x="0" y="53860"/>
                </a:lnTo>
                <a:lnTo>
                  <a:pt x="0" y="48577"/>
                </a:lnTo>
                <a:lnTo>
                  <a:pt x="15512" y="43439"/>
                </a:lnTo>
                <a:lnTo>
                  <a:pt x="25557" y="31618"/>
                </a:lnTo>
                <a:lnTo>
                  <a:pt x="30969" y="16132"/>
                </a:lnTo>
                <a:lnTo>
                  <a:pt x="32588" y="0"/>
                </a:lnTo>
                <a:lnTo>
                  <a:pt x="38887" y="0"/>
                </a:lnTo>
                <a:lnTo>
                  <a:pt x="38887" y="45935"/>
                </a:lnTo>
                <a:lnTo>
                  <a:pt x="74637" y="45935"/>
                </a:lnTo>
                <a:lnTo>
                  <a:pt x="74637" y="53860"/>
                </a:lnTo>
                <a:close/>
              </a:path>
              <a:path w="79375" h="158115">
                <a:moveTo>
                  <a:pt x="54140" y="157899"/>
                </a:moveTo>
                <a:lnTo>
                  <a:pt x="21659" y="124091"/>
                </a:lnTo>
                <a:lnTo>
                  <a:pt x="21551" y="53860"/>
                </a:lnTo>
                <a:lnTo>
                  <a:pt x="38887" y="53860"/>
                </a:lnTo>
                <a:lnTo>
                  <a:pt x="38887" y="124091"/>
                </a:lnTo>
                <a:lnTo>
                  <a:pt x="39150" y="130168"/>
                </a:lnTo>
                <a:lnTo>
                  <a:pt x="40990" y="139412"/>
                </a:lnTo>
                <a:lnTo>
                  <a:pt x="45986" y="147864"/>
                </a:lnTo>
                <a:lnTo>
                  <a:pt x="55714" y="151561"/>
                </a:lnTo>
                <a:lnTo>
                  <a:pt x="68686" y="151561"/>
                </a:lnTo>
                <a:lnTo>
                  <a:pt x="65538" y="154837"/>
                </a:lnTo>
                <a:lnTo>
                  <a:pt x="54140" y="157899"/>
                </a:lnTo>
                <a:close/>
              </a:path>
              <a:path w="79375" h="158115">
                <a:moveTo>
                  <a:pt x="68686" y="151561"/>
                </a:moveTo>
                <a:lnTo>
                  <a:pt x="55714" y="151561"/>
                </a:lnTo>
                <a:lnTo>
                  <a:pt x="62333" y="149778"/>
                </a:lnTo>
                <a:lnTo>
                  <a:pt x="67670" y="144429"/>
                </a:lnTo>
                <a:lnTo>
                  <a:pt x="71232" y="135515"/>
                </a:lnTo>
                <a:lnTo>
                  <a:pt x="72420" y="124091"/>
                </a:lnTo>
                <a:lnTo>
                  <a:pt x="72529" y="109308"/>
                </a:lnTo>
                <a:lnTo>
                  <a:pt x="78841" y="109308"/>
                </a:lnTo>
                <a:lnTo>
                  <a:pt x="78784" y="124091"/>
                </a:lnTo>
                <a:lnTo>
                  <a:pt x="77494" y="135840"/>
                </a:lnTo>
                <a:lnTo>
                  <a:pt x="73191" y="146873"/>
                </a:lnTo>
                <a:lnTo>
                  <a:pt x="68686" y="1515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44806" y="1547977"/>
            <a:ext cx="27305" cy="26670"/>
          </a:xfrm>
          <a:custGeom>
            <a:avLst/>
            <a:gdLst/>
            <a:ahLst/>
            <a:cxnLst/>
            <a:rect l="l" t="t" r="r" b="b"/>
            <a:pathLst>
              <a:path w="27304" h="26669">
                <a:moveTo>
                  <a:pt x="21018" y="26403"/>
                </a:moveTo>
                <a:lnTo>
                  <a:pt x="6299" y="26403"/>
                </a:lnTo>
                <a:lnTo>
                  <a:pt x="0" y="20599"/>
                </a:lnTo>
                <a:lnTo>
                  <a:pt x="0" y="5816"/>
                </a:lnTo>
                <a:lnTo>
                  <a:pt x="6299" y="0"/>
                </a:lnTo>
                <a:lnTo>
                  <a:pt x="21018" y="0"/>
                </a:lnTo>
                <a:lnTo>
                  <a:pt x="26797" y="5816"/>
                </a:lnTo>
                <a:lnTo>
                  <a:pt x="26797" y="20599"/>
                </a:lnTo>
                <a:lnTo>
                  <a:pt x="21018" y="26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70002" y="1396415"/>
            <a:ext cx="167640" cy="184150"/>
          </a:xfrm>
          <a:custGeom>
            <a:avLst/>
            <a:gdLst/>
            <a:ahLst/>
            <a:cxnLst/>
            <a:rect l="l" t="t" r="r" b="b"/>
            <a:pathLst>
              <a:path w="167639" h="184150">
                <a:moveTo>
                  <a:pt x="83578" y="183781"/>
                </a:moveTo>
                <a:lnTo>
                  <a:pt x="51670" y="176783"/>
                </a:lnTo>
                <a:lnTo>
                  <a:pt x="25034" y="157506"/>
                </a:lnTo>
                <a:lnTo>
                  <a:pt x="6776" y="128526"/>
                </a:lnTo>
                <a:lnTo>
                  <a:pt x="0" y="92417"/>
                </a:lnTo>
                <a:lnTo>
                  <a:pt x="6776" y="56144"/>
                </a:lnTo>
                <a:lnTo>
                  <a:pt x="25034" y="26801"/>
                </a:lnTo>
                <a:lnTo>
                  <a:pt x="51670" y="7162"/>
                </a:lnTo>
                <a:lnTo>
                  <a:pt x="83578" y="0"/>
                </a:lnTo>
                <a:lnTo>
                  <a:pt x="109573" y="5816"/>
                </a:lnTo>
                <a:lnTo>
                  <a:pt x="83578" y="5816"/>
                </a:lnTo>
                <a:lnTo>
                  <a:pt x="64179" y="10287"/>
                </a:lnTo>
                <a:lnTo>
                  <a:pt x="45078" y="24957"/>
                </a:lnTo>
                <a:lnTo>
                  <a:pt x="30511" y="51706"/>
                </a:lnTo>
                <a:lnTo>
                  <a:pt x="24714" y="92417"/>
                </a:lnTo>
                <a:lnTo>
                  <a:pt x="30446" y="132739"/>
                </a:lnTo>
                <a:lnTo>
                  <a:pt x="44948" y="159151"/>
                </a:lnTo>
                <a:lnTo>
                  <a:pt x="64179" y="173583"/>
                </a:lnTo>
                <a:lnTo>
                  <a:pt x="84099" y="177965"/>
                </a:lnTo>
                <a:lnTo>
                  <a:pt x="110178" y="177965"/>
                </a:lnTo>
                <a:lnTo>
                  <a:pt x="83578" y="183781"/>
                </a:lnTo>
                <a:close/>
              </a:path>
              <a:path w="167639" h="184150">
                <a:moveTo>
                  <a:pt x="110178" y="177965"/>
                </a:moveTo>
                <a:lnTo>
                  <a:pt x="84099" y="177965"/>
                </a:lnTo>
                <a:lnTo>
                  <a:pt x="103273" y="173658"/>
                </a:lnTo>
                <a:lnTo>
                  <a:pt x="122399" y="159351"/>
                </a:lnTo>
                <a:lnTo>
                  <a:pt x="137091" y="132964"/>
                </a:lnTo>
                <a:lnTo>
                  <a:pt x="142963" y="92417"/>
                </a:lnTo>
                <a:lnTo>
                  <a:pt x="137231" y="52150"/>
                </a:lnTo>
                <a:lnTo>
                  <a:pt x="122729" y="25352"/>
                </a:lnTo>
                <a:lnTo>
                  <a:pt x="103498" y="10436"/>
                </a:lnTo>
                <a:lnTo>
                  <a:pt x="83578" y="5816"/>
                </a:lnTo>
                <a:lnTo>
                  <a:pt x="109573" y="5816"/>
                </a:lnTo>
                <a:lnTo>
                  <a:pt x="115924" y="7237"/>
                </a:lnTo>
                <a:lnTo>
                  <a:pt x="142506" y="27001"/>
                </a:lnTo>
                <a:lnTo>
                  <a:pt x="160516" y="56369"/>
                </a:lnTo>
                <a:lnTo>
                  <a:pt x="167144" y="92417"/>
                </a:lnTo>
                <a:lnTo>
                  <a:pt x="160516" y="128301"/>
                </a:lnTo>
                <a:lnTo>
                  <a:pt x="142506" y="157306"/>
                </a:lnTo>
                <a:lnTo>
                  <a:pt x="115924" y="176708"/>
                </a:lnTo>
                <a:lnTo>
                  <a:pt x="110178" y="177965"/>
                </a:lnTo>
                <a:close/>
              </a:path>
              <a:path w="167639" h="184150">
                <a:moveTo>
                  <a:pt x="45212" y="109842"/>
                </a:moveTo>
                <a:lnTo>
                  <a:pt x="38900" y="109842"/>
                </a:lnTo>
                <a:lnTo>
                  <a:pt x="38900" y="73939"/>
                </a:lnTo>
                <a:lnTo>
                  <a:pt x="45212" y="73939"/>
                </a:lnTo>
                <a:lnTo>
                  <a:pt x="45212" y="82384"/>
                </a:lnTo>
                <a:lnTo>
                  <a:pt x="128777" y="82384"/>
                </a:lnTo>
                <a:lnTo>
                  <a:pt x="128777" y="101396"/>
                </a:lnTo>
                <a:lnTo>
                  <a:pt x="45212" y="101396"/>
                </a:lnTo>
                <a:lnTo>
                  <a:pt x="45212" y="109842"/>
                </a:lnTo>
                <a:close/>
              </a:path>
              <a:path w="167639" h="184150">
                <a:moveTo>
                  <a:pt x="128777" y="82384"/>
                </a:moveTo>
                <a:lnTo>
                  <a:pt x="122466" y="82384"/>
                </a:lnTo>
                <a:lnTo>
                  <a:pt x="122466" y="73939"/>
                </a:lnTo>
                <a:lnTo>
                  <a:pt x="128777" y="73939"/>
                </a:lnTo>
                <a:lnTo>
                  <a:pt x="128777" y="82384"/>
                </a:lnTo>
                <a:close/>
              </a:path>
              <a:path w="167639" h="184150">
                <a:moveTo>
                  <a:pt x="128777" y="109842"/>
                </a:moveTo>
                <a:lnTo>
                  <a:pt x="122466" y="109842"/>
                </a:lnTo>
                <a:lnTo>
                  <a:pt x="122466" y="101396"/>
                </a:lnTo>
                <a:lnTo>
                  <a:pt x="128777" y="101396"/>
                </a:lnTo>
                <a:lnTo>
                  <a:pt x="128777" y="1098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67626" y="1388503"/>
            <a:ext cx="71120" cy="76200"/>
          </a:xfrm>
          <a:custGeom>
            <a:avLst/>
            <a:gdLst/>
            <a:ahLst/>
            <a:cxnLst/>
            <a:rect l="l" t="t" r="r" b="b"/>
            <a:pathLst>
              <a:path w="71120" h="76200">
                <a:moveTo>
                  <a:pt x="38366" y="33794"/>
                </a:moveTo>
                <a:lnTo>
                  <a:pt x="33121" y="33794"/>
                </a:lnTo>
                <a:lnTo>
                  <a:pt x="32588" y="29565"/>
                </a:lnTo>
                <a:lnTo>
                  <a:pt x="31534" y="16890"/>
                </a:lnTo>
                <a:lnTo>
                  <a:pt x="31013" y="13728"/>
                </a:lnTo>
                <a:lnTo>
                  <a:pt x="31013" y="12141"/>
                </a:lnTo>
                <a:lnTo>
                  <a:pt x="30065" y="7391"/>
                </a:lnTo>
                <a:lnTo>
                  <a:pt x="29959" y="1054"/>
                </a:lnTo>
                <a:lnTo>
                  <a:pt x="33642" y="0"/>
                </a:lnTo>
                <a:lnTo>
                  <a:pt x="40995" y="0"/>
                </a:lnTo>
                <a:lnTo>
                  <a:pt x="40995" y="7391"/>
                </a:lnTo>
                <a:lnTo>
                  <a:pt x="38366" y="33794"/>
                </a:lnTo>
                <a:close/>
              </a:path>
              <a:path w="71120" h="76200">
                <a:moveTo>
                  <a:pt x="6832" y="59664"/>
                </a:moveTo>
                <a:lnTo>
                  <a:pt x="2108" y="59664"/>
                </a:lnTo>
                <a:lnTo>
                  <a:pt x="0" y="57022"/>
                </a:lnTo>
                <a:lnTo>
                  <a:pt x="0" y="50685"/>
                </a:lnTo>
                <a:lnTo>
                  <a:pt x="1574" y="50164"/>
                </a:lnTo>
                <a:lnTo>
                  <a:pt x="4737" y="48577"/>
                </a:lnTo>
                <a:lnTo>
                  <a:pt x="8046" y="46755"/>
                </a:lnTo>
                <a:lnTo>
                  <a:pt x="10320" y="43494"/>
                </a:lnTo>
                <a:lnTo>
                  <a:pt x="9539" y="37361"/>
                </a:lnTo>
                <a:lnTo>
                  <a:pt x="3683" y="26923"/>
                </a:lnTo>
                <a:lnTo>
                  <a:pt x="2108" y="25869"/>
                </a:lnTo>
                <a:lnTo>
                  <a:pt x="0" y="25336"/>
                </a:lnTo>
                <a:lnTo>
                  <a:pt x="0" y="18478"/>
                </a:lnTo>
                <a:lnTo>
                  <a:pt x="2108" y="15836"/>
                </a:lnTo>
                <a:lnTo>
                  <a:pt x="5257" y="15836"/>
                </a:lnTo>
                <a:lnTo>
                  <a:pt x="6654" y="16192"/>
                </a:lnTo>
                <a:lnTo>
                  <a:pt x="10121" y="18281"/>
                </a:lnTo>
                <a:lnTo>
                  <a:pt x="33121" y="33794"/>
                </a:lnTo>
                <a:lnTo>
                  <a:pt x="50589" y="33794"/>
                </a:lnTo>
                <a:lnTo>
                  <a:pt x="40995" y="38011"/>
                </a:lnTo>
                <a:lnTo>
                  <a:pt x="51011" y="42240"/>
                </a:lnTo>
                <a:lnTo>
                  <a:pt x="33121" y="42240"/>
                </a:lnTo>
                <a:lnTo>
                  <a:pt x="8940" y="58089"/>
                </a:lnTo>
                <a:lnTo>
                  <a:pt x="6832" y="59664"/>
                </a:lnTo>
                <a:close/>
              </a:path>
              <a:path w="71120" h="76200">
                <a:moveTo>
                  <a:pt x="50589" y="33794"/>
                </a:moveTo>
                <a:lnTo>
                  <a:pt x="38366" y="33794"/>
                </a:lnTo>
                <a:lnTo>
                  <a:pt x="62026" y="17424"/>
                </a:lnTo>
                <a:lnTo>
                  <a:pt x="64122" y="15836"/>
                </a:lnTo>
                <a:lnTo>
                  <a:pt x="68859" y="15836"/>
                </a:lnTo>
                <a:lnTo>
                  <a:pt x="70954" y="18478"/>
                </a:lnTo>
                <a:lnTo>
                  <a:pt x="70954" y="24815"/>
                </a:lnTo>
                <a:lnTo>
                  <a:pt x="69380" y="25869"/>
                </a:lnTo>
                <a:lnTo>
                  <a:pt x="66230" y="26923"/>
                </a:lnTo>
                <a:lnTo>
                  <a:pt x="62510" y="28659"/>
                </a:lnTo>
                <a:lnTo>
                  <a:pt x="50589" y="33794"/>
                </a:lnTo>
                <a:close/>
              </a:path>
              <a:path w="71120" h="76200">
                <a:moveTo>
                  <a:pt x="37846" y="76034"/>
                </a:moveTo>
                <a:lnTo>
                  <a:pt x="33642" y="76034"/>
                </a:lnTo>
                <a:lnTo>
                  <a:pt x="29959" y="74460"/>
                </a:lnTo>
                <a:lnTo>
                  <a:pt x="29959" y="70751"/>
                </a:lnTo>
                <a:lnTo>
                  <a:pt x="33121" y="42240"/>
                </a:lnTo>
                <a:lnTo>
                  <a:pt x="38366" y="42240"/>
                </a:lnTo>
                <a:lnTo>
                  <a:pt x="38402" y="46755"/>
                </a:lnTo>
                <a:lnTo>
                  <a:pt x="39954" y="59143"/>
                </a:lnTo>
                <a:lnTo>
                  <a:pt x="39954" y="61785"/>
                </a:lnTo>
                <a:lnTo>
                  <a:pt x="40474" y="63893"/>
                </a:lnTo>
                <a:lnTo>
                  <a:pt x="40995" y="69176"/>
                </a:lnTo>
                <a:lnTo>
                  <a:pt x="40995" y="74460"/>
                </a:lnTo>
                <a:lnTo>
                  <a:pt x="37846" y="76034"/>
                </a:lnTo>
                <a:close/>
              </a:path>
              <a:path w="71120" h="76200">
                <a:moveTo>
                  <a:pt x="68859" y="59664"/>
                </a:moveTo>
                <a:lnTo>
                  <a:pt x="65697" y="59664"/>
                </a:lnTo>
                <a:lnTo>
                  <a:pt x="64311" y="59392"/>
                </a:lnTo>
                <a:lnTo>
                  <a:pt x="60904" y="57486"/>
                </a:lnTo>
                <a:lnTo>
                  <a:pt x="53061" y="52313"/>
                </a:lnTo>
                <a:lnTo>
                  <a:pt x="38366" y="42240"/>
                </a:lnTo>
                <a:lnTo>
                  <a:pt x="51011" y="42240"/>
                </a:lnTo>
                <a:lnTo>
                  <a:pt x="67284" y="49110"/>
                </a:lnTo>
                <a:lnTo>
                  <a:pt x="68859" y="49631"/>
                </a:lnTo>
                <a:lnTo>
                  <a:pt x="70954" y="50685"/>
                </a:lnTo>
                <a:lnTo>
                  <a:pt x="70954" y="57022"/>
                </a:lnTo>
                <a:lnTo>
                  <a:pt x="68859" y="59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51065" y="1481962"/>
            <a:ext cx="167640" cy="59690"/>
          </a:xfrm>
          <a:custGeom>
            <a:avLst/>
            <a:gdLst/>
            <a:ahLst/>
            <a:cxnLst/>
            <a:rect l="l" t="t" r="r" b="b"/>
            <a:pathLst>
              <a:path w="167639" h="59690">
                <a:moveTo>
                  <a:pt x="167132" y="10045"/>
                </a:moveTo>
                <a:lnTo>
                  <a:pt x="0" y="10045"/>
                </a:lnTo>
                <a:lnTo>
                  <a:pt x="0" y="5283"/>
                </a:lnTo>
                <a:lnTo>
                  <a:pt x="3227" y="2228"/>
                </a:lnTo>
                <a:lnTo>
                  <a:pt x="21877" y="660"/>
                </a:lnTo>
                <a:lnTo>
                  <a:pt x="69399" y="82"/>
                </a:lnTo>
                <a:lnTo>
                  <a:pt x="167132" y="0"/>
                </a:lnTo>
                <a:lnTo>
                  <a:pt x="167132" y="10045"/>
                </a:lnTo>
                <a:close/>
              </a:path>
              <a:path w="167639" h="59690">
                <a:moveTo>
                  <a:pt x="167132" y="59156"/>
                </a:moveTo>
                <a:lnTo>
                  <a:pt x="0" y="59156"/>
                </a:lnTo>
                <a:lnTo>
                  <a:pt x="0" y="53873"/>
                </a:lnTo>
                <a:lnTo>
                  <a:pt x="3219" y="51127"/>
                </a:lnTo>
                <a:lnTo>
                  <a:pt x="21812" y="49717"/>
                </a:lnTo>
                <a:lnTo>
                  <a:pt x="69180" y="49197"/>
                </a:lnTo>
                <a:lnTo>
                  <a:pt x="167132" y="49123"/>
                </a:lnTo>
                <a:lnTo>
                  <a:pt x="167132" y="59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13333" y="1461377"/>
            <a:ext cx="113030" cy="116205"/>
          </a:xfrm>
          <a:custGeom>
            <a:avLst/>
            <a:gdLst/>
            <a:ahLst/>
            <a:cxnLst/>
            <a:rect l="l" t="t" r="r" b="b"/>
            <a:pathLst>
              <a:path w="113029" h="116205">
                <a:moveTo>
                  <a:pt x="25755" y="40665"/>
                </a:moveTo>
                <a:lnTo>
                  <a:pt x="12090" y="40665"/>
                </a:lnTo>
                <a:lnTo>
                  <a:pt x="7353" y="36436"/>
                </a:lnTo>
                <a:lnTo>
                  <a:pt x="7353" y="28511"/>
                </a:lnTo>
                <a:lnTo>
                  <a:pt x="10311" y="17150"/>
                </a:lnTo>
                <a:lnTo>
                  <a:pt x="18394" y="8116"/>
                </a:lnTo>
                <a:lnTo>
                  <a:pt x="30418" y="2152"/>
                </a:lnTo>
                <a:lnTo>
                  <a:pt x="45199" y="0"/>
                </a:lnTo>
                <a:lnTo>
                  <a:pt x="54307" y="815"/>
                </a:lnTo>
                <a:lnTo>
                  <a:pt x="63266" y="3362"/>
                </a:lnTo>
                <a:lnTo>
                  <a:pt x="67934" y="5803"/>
                </a:lnTo>
                <a:lnTo>
                  <a:pt x="44678" y="5803"/>
                </a:lnTo>
                <a:lnTo>
                  <a:pt x="37816" y="6356"/>
                </a:lnTo>
                <a:lnTo>
                  <a:pt x="30418" y="8247"/>
                </a:lnTo>
                <a:lnTo>
                  <a:pt x="23317" y="11820"/>
                </a:lnTo>
                <a:lnTo>
                  <a:pt x="17348" y="17424"/>
                </a:lnTo>
                <a:lnTo>
                  <a:pt x="28905" y="17424"/>
                </a:lnTo>
                <a:lnTo>
                  <a:pt x="29959" y="25869"/>
                </a:lnTo>
                <a:lnTo>
                  <a:pt x="29959" y="35382"/>
                </a:lnTo>
                <a:lnTo>
                  <a:pt x="25755" y="40665"/>
                </a:lnTo>
                <a:close/>
              </a:path>
              <a:path w="113029" h="116205">
                <a:moveTo>
                  <a:pt x="39941" y="116179"/>
                </a:moveTo>
                <a:lnTo>
                  <a:pt x="27051" y="114867"/>
                </a:lnTo>
                <a:lnTo>
                  <a:pt x="14060" y="110436"/>
                </a:lnTo>
                <a:lnTo>
                  <a:pt x="4024" y="102142"/>
                </a:lnTo>
                <a:lnTo>
                  <a:pt x="0" y="89242"/>
                </a:lnTo>
                <a:lnTo>
                  <a:pt x="1273" y="80637"/>
                </a:lnTo>
                <a:lnTo>
                  <a:pt x="37029" y="51907"/>
                </a:lnTo>
                <a:lnTo>
                  <a:pt x="49209" y="48253"/>
                </a:lnTo>
                <a:lnTo>
                  <a:pt x="60698" y="44104"/>
                </a:lnTo>
                <a:lnTo>
                  <a:pt x="70954" y="38023"/>
                </a:lnTo>
                <a:lnTo>
                  <a:pt x="68547" y="23409"/>
                </a:lnTo>
                <a:lnTo>
                  <a:pt x="62345" y="13398"/>
                </a:lnTo>
                <a:lnTo>
                  <a:pt x="53879" y="7645"/>
                </a:lnTo>
                <a:lnTo>
                  <a:pt x="44678" y="5803"/>
                </a:lnTo>
                <a:lnTo>
                  <a:pt x="67934" y="5803"/>
                </a:lnTo>
                <a:lnTo>
                  <a:pt x="87964" y="52806"/>
                </a:lnTo>
                <a:lnTo>
                  <a:pt x="70954" y="52806"/>
                </a:lnTo>
                <a:lnTo>
                  <a:pt x="45529" y="57163"/>
                </a:lnTo>
                <a:lnTo>
                  <a:pt x="29565" y="66271"/>
                </a:lnTo>
                <a:lnTo>
                  <a:pt x="21287" y="77756"/>
                </a:lnTo>
                <a:lnTo>
                  <a:pt x="18923" y="89242"/>
                </a:lnTo>
                <a:lnTo>
                  <a:pt x="20752" y="97664"/>
                </a:lnTo>
                <a:lnTo>
                  <a:pt x="25685" y="104355"/>
                </a:lnTo>
                <a:lnTo>
                  <a:pt x="32885" y="108770"/>
                </a:lnTo>
                <a:lnTo>
                  <a:pt x="41516" y="110362"/>
                </a:lnTo>
                <a:lnTo>
                  <a:pt x="59602" y="110362"/>
                </a:lnTo>
                <a:lnTo>
                  <a:pt x="51544" y="114422"/>
                </a:lnTo>
                <a:lnTo>
                  <a:pt x="39941" y="116179"/>
                </a:lnTo>
                <a:close/>
              </a:path>
              <a:path w="113029" h="116205">
                <a:moveTo>
                  <a:pt x="59602" y="110362"/>
                </a:moveTo>
                <a:lnTo>
                  <a:pt x="41516" y="110362"/>
                </a:lnTo>
                <a:lnTo>
                  <a:pt x="50997" y="108672"/>
                </a:lnTo>
                <a:lnTo>
                  <a:pt x="60574" y="103170"/>
                </a:lnTo>
                <a:lnTo>
                  <a:pt x="67982" y="93212"/>
                </a:lnTo>
                <a:lnTo>
                  <a:pt x="70954" y="78155"/>
                </a:lnTo>
                <a:lnTo>
                  <a:pt x="70954" y="52806"/>
                </a:lnTo>
                <a:lnTo>
                  <a:pt x="87964" y="52806"/>
                </a:lnTo>
                <a:lnTo>
                  <a:pt x="88124" y="56502"/>
                </a:lnTo>
                <a:lnTo>
                  <a:pt x="88297" y="93992"/>
                </a:lnTo>
                <a:lnTo>
                  <a:pt x="73050" y="93992"/>
                </a:lnTo>
                <a:lnTo>
                  <a:pt x="68248" y="102586"/>
                </a:lnTo>
                <a:lnTo>
                  <a:pt x="61029" y="109643"/>
                </a:lnTo>
                <a:lnTo>
                  <a:pt x="59602" y="110362"/>
                </a:lnTo>
                <a:close/>
              </a:path>
              <a:path w="113029" h="116205">
                <a:moveTo>
                  <a:pt x="107334" y="107200"/>
                </a:moveTo>
                <a:lnTo>
                  <a:pt x="100380" y="107200"/>
                </a:lnTo>
                <a:lnTo>
                  <a:pt x="106692" y="105613"/>
                </a:lnTo>
                <a:lnTo>
                  <a:pt x="106692" y="76568"/>
                </a:lnTo>
                <a:lnTo>
                  <a:pt x="113004" y="76568"/>
                </a:lnTo>
                <a:lnTo>
                  <a:pt x="113004" y="90830"/>
                </a:lnTo>
                <a:lnTo>
                  <a:pt x="110541" y="103228"/>
                </a:lnTo>
                <a:lnTo>
                  <a:pt x="107334" y="107200"/>
                </a:lnTo>
                <a:close/>
              </a:path>
              <a:path w="113029" h="116205">
                <a:moveTo>
                  <a:pt x="92506" y="114592"/>
                </a:moveTo>
                <a:lnTo>
                  <a:pt x="84734" y="112784"/>
                </a:lnTo>
                <a:lnTo>
                  <a:pt x="78835" y="108054"/>
                </a:lnTo>
                <a:lnTo>
                  <a:pt x="74908" y="101444"/>
                </a:lnTo>
                <a:lnTo>
                  <a:pt x="73050" y="93992"/>
                </a:lnTo>
                <a:lnTo>
                  <a:pt x="88297" y="93992"/>
                </a:lnTo>
                <a:lnTo>
                  <a:pt x="88303" y="95580"/>
                </a:lnTo>
                <a:lnTo>
                  <a:pt x="89344" y="107200"/>
                </a:lnTo>
                <a:lnTo>
                  <a:pt x="107334" y="107200"/>
                </a:lnTo>
                <a:lnTo>
                  <a:pt x="104717" y="110436"/>
                </a:lnTo>
                <a:lnTo>
                  <a:pt x="97927" y="113774"/>
                </a:lnTo>
                <a:lnTo>
                  <a:pt x="92506" y="114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35265" y="1462963"/>
            <a:ext cx="85090" cy="111760"/>
          </a:xfrm>
          <a:custGeom>
            <a:avLst/>
            <a:gdLst/>
            <a:ahLst/>
            <a:cxnLst/>
            <a:rect l="l" t="t" r="r" b="b"/>
            <a:pathLst>
              <a:path w="85089" h="111759">
                <a:moveTo>
                  <a:pt x="60451" y="111417"/>
                </a:moveTo>
                <a:lnTo>
                  <a:pt x="52711" y="111116"/>
                </a:lnTo>
                <a:lnTo>
                  <a:pt x="44678" y="110961"/>
                </a:lnTo>
                <a:lnTo>
                  <a:pt x="22692" y="110862"/>
                </a:lnTo>
                <a:lnTo>
                  <a:pt x="15443" y="110232"/>
                </a:lnTo>
                <a:lnTo>
                  <a:pt x="7698" y="108217"/>
                </a:lnTo>
                <a:lnTo>
                  <a:pt x="0" y="104025"/>
                </a:lnTo>
                <a:lnTo>
                  <a:pt x="10139" y="102788"/>
                </a:lnTo>
                <a:lnTo>
                  <a:pt x="16038" y="94124"/>
                </a:lnTo>
                <a:lnTo>
                  <a:pt x="18782" y="70609"/>
                </a:lnTo>
                <a:lnTo>
                  <a:pt x="19409" y="27978"/>
                </a:lnTo>
                <a:lnTo>
                  <a:pt x="19456" y="12661"/>
                </a:lnTo>
                <a:lnTo>
                  <a:pt x="17868" y="10553"/>
                </a:lnTo>
                <a:lnTo>
                  <a:pt x="0" y="10553"/>
                </a:lnTo>
                <a:lnTo>
                  <a:pt x="0" y="2628"/>
                </a:lnTo>
                <a:lnTo>
                  <a:pt x="35217" y="0"/>
                </a:lnTo>
                <a:lnTo>
                  <a:pt x="35217" y="27978"/>
                </a:lnTo>
                <a:lnTo>
                  <a:pt x="43230" y="27978"/>
                </a:lnTo>
                <a:lnTo>
                  <a:pt x="38209" y="51473"/>
                </a:lnTo>
                <a:lnTo>
                  <a:pt x="36271" y="91884"/>
                </a:lnTo>
                <a:lnTo>
                  <a:pt x="36271" y="100863"/>
                </a:lnTo>
                <a:lnTo>
                  <a:pt x="36791" y="104025"/>
                </a:lnTo>
                <a:lnTo>
                  <a:pt x="60451" y="104025"/>
                </a:lnTo>
                <a:lnTo>
                  <a:pt x="60451" y="111417"/>
                </a:lnTo>
                <a:close/>
              </a:path>
              <a:path w="85089" h="111759">
                <a:moveTo>
                  <a:pt x="43230" y="27978"/>
                </a:moveTo>
                <a:lnTo>
                  <a:pt x="35217" y="27978"/>
                </a:lnTo>
                <a:lnTo>
                  <a:pt x="38722" y="18929"/>
                </a:lnTo>
                <a:lnTo>
                  <a:pt x="44742" y="9831"/>
                </a:lnTo>
                <a:lnTo>
                  <a:pt x="53619" y="2812"/>
                </a:lnTo>
                <a:lnTo>
                  <a:pt x="65697" y="0"/>
                </a:lnTo>
                <a:lnTo>
                  <a:pt x="76733" y="0"/>
                </a:lnTo>
                <a:lnTo>
                  <a:pt x="82926" y="5803"/>
                </a:lnTo>
                <a:lnTo>
                  <a:pt x="65697" y="5803"/>
                </a:lnTo>
                <a:lnTo>
                  <a:pt x="53121" y="10267"/>
                </a:lnTo>
                <a:lnTo>
                  <a:pt x="43892" y="24879"/>
                </a:lnTo>
                <a:lnTo>
                  <a:pt x="43230" y="27978"/>
                </a:lnTo>
                <a:close/>
              </a:path>
              <a:path w="85089" h="111759">
                <a:moveTo>
                  <a:pt x="78320" y="26403"/>
                </a:moveTo>
                <a:lnTo>
                  <a:pt x="68325" y="26403"/>
                </a:lnTo>
                <a:lnTo>
                  <a:pt x="63068" y="22707"/>
                </a:lnTo>
                <a:lnTo>
                  <a:pt x="63068" y="8966"/>
                </a:lnTo>
                <a:lnTo>
                  <a:pt x="67805" y="6337"/>
                </a:lnTo>
                <a:lnTo>
                  <a:pt x="68859" y="5803"/>
                </a:lnTo>
                <a:lnTo>
                  <a:pt x="82926" y="5803"/>
                </a:lnTo>
                <a:lnTo>
                  <a:pt x="84620" y="7391"/>
                </a:lnTo>
                <a:lnTo>
                  <a:pt x="84620" y="23761"/>
                </a:lnTo>
                <a:lnTo>
                  <a:pt x="78320" y="26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33551" y="1460321"/>
            <a:ext cx="115570" cy="166370"/>
          </a:xfrm>
          <a:custGeom>
            <a:avLst/>
            <a:gdLst/>
            <a:ahLst/>
            <a:cxnLst/>
            <a:rect l="l" t="t" r="r" b="b"/>
            <a:pathLst>
              <a:path w="115570" h="166369">
                <a:moveTo>
                  <a:pt x="83274" y="11607"/>
                </a:moveTo>
                <a:lnTo>
                  <a:pt x="75692" y="11607"/>
                </a:lnTo>
                <a:lnTo>
                  <a:pt x="83564" y="5561"/>
                </a:lnTo>
                <a:lnTo>
                  <a:pt x="90997" y="2041"/>
                </a:lnTo>
                <a:lnTo>
                  <a:pt x="97346" y="402"/>
                </a:lnTo>
                <a:lnTo>
                  <a:pt x="101968" y="0"/>
                </a:lnTo>
                <a:lnTo>
                  <a:pt x="111950" y="0"/>
                </a:lnTo>
                <a:lnTo>
                  <a:pt x="114057" y="5270"/>
                </a:lnTo>
                <a:lnTo>
                  <a:pt x="97243" y="5270"/>
                </a:lnTo>
                <a:lnTo>
                  <a:pt x="88291" y="6868"/>
                </a:lnTo>
                <a:lnTo>
                  <a:pt x="83274" y="11607"/>
                </a:lnTo>
                <a:close/>
              </a:path>
              <a:path w="115570" h="166369">
                <a:moveTo>
                  <a:pt x="55714" y="166344"/>
                </a:moveTo>
                <a:lnTo>
                  <a:pt x="34150" y="163910"/>
                </a:lnTo>
                <a:lnTo>
                  <a:pt x="16427" y="157168"/>
                </a:lnTo>
                <a:lnTo>
                  <a:pt x="4419" y="146960"/>
                </a:lnTo>
                <a:lnTo>
                  <a:pt x="0" y="134124"/>
                </a:lnTo>
                <a:lnTo>
                  <a:pt x="1543" y="126600"/>
                </a:lnTo>
                <a:lnTo>
                  <a:pt x="6043" y="119473"/>
                </a:lnTo>
                <a:lnTo>
                  <a:pt x="13303" y="113334"/>
                </a:lnTo>
                <a:lnTo>
                  <a:pt x="23126" y="108775"/>
                </a:lnTo>
                <a:lnTo>
                  <a:pt x="15773" y="104025"/>
                </a:lnTo>
                <a:lnTo>
                  <a:pt x="12090" y="94526"/>
                </a:lnTo>
                <a:lnTo>
                  <a:pt x="12090" y="77622"/>
                </a:lnTo>
                <a:lnTo>
                  <a:pt x="16827" y="69176"/>
                </a:lnTo>
                <a:lnTo>
                  <a:pt x="19977" y="65481"/>
                </a:lnTo>
                <a:lnTo>
                  <a:pt x="15476" y="60718"/>
                </a:lnTo>
                <a:lnTo>
                  <a:pt x="11825" y="54716"/>
                </a:lnTo>
                <a:lnTo>
                  <a:pt x="9327" y="47577"/>
                </a:lnTo>
                <a:lnTo>
                  <a:pt x="8407" y="39598"/>
                </a:lnTo>
                <a:lnTo>
                  <a:pt x="11479" y="25583"/>
                </a:lnTo>
                <a:lnTo>
                  <a:pt x="19972" y="13795"/>
                </a:lnTo>
                <a:lnTo>
                  <a:pt x="32801" y="5669"/>
                </a:lnTo>
                <a:lnTo>
                  <a:pt x="48882" y="2641"/>
                </a:lnTo>
                <a:lnTo>
                  <a:pt x="54030" y="2929"/>
                </a:lnTo>
                <a:lnTo>
                  <a:pt x="60510" y="4157"/>
                </a:lnTo>
                <a:lnTo>
                  <a:pt x="67879" y="6868"/>
                </a:lnTo>
                <a:lnTo>
                  <a:pt x="70478" y="8445"/>
                </a:lnTo>
                <a:lnTo>
                  <a:pt x="38900" y="8445"/>
                </a:lnTo>
                <a:lnTo>
                  <a:pt x="33121" y="15836"/>
                </a:lnTo>
                <a:lnTo>
                  <a:pt x="31013" y="18478"/>
                </a:lnTo>
                <a:lnTo>
                  <a:pt x="27330" y="24815"/>
                </a:lnTo>
                <a:lnTo>
                  <a:pt x="27330" y="39598"/>
                </a:lnTo>
                <a:lnTo>
                  <a:pt x="27667" y="46922"/>
                </a:lnTo>
                <a:lnTo>
                  <a:pt x="30024" y="57362"/>
                </a:lnTo>
                <a:lnTo>
                  <a:pt x="36422" y="66712"/>
                </a:lnTo>
                <a:lnTo>
                  <a:pt x="42360" y="68643"/>
                </a:lnTo>
                <a:lnTo>
                  <a:pt x="24180" y="68643"/>
                </a:lnTo>
                <a:lnTo>
                  <a:pt x="19977" y="73926"/>
                </a:lnTo>
                <a:lnTo>
                  <a:pt x="19977" y="88709"/>
                </a:lnTo>
                <a:lnTo>
                  <a:pt x="25234" y="96634"/>
                </a:lnTo>
                <a:lnTo>
                  <a:pt x="33121" y="97688"/>
                </a:lnTo>
                <a:lnTo>
                  <a:pt x="63353" y="97803"/>
                </a:lnTo>
                <a:lnTo>
                  <a:pt x="74374" y="98612"/>
                </a:lnTo>
                <a:lnTo>
                  <a:pt x="85000" y="100806"/>
                </a:lnTo>
                <a:lnTo>
                  <a:pt x="95135" y="105079"/>
                </a:lnTo>
                <a:lnTo>
                  <a:pt x="103001" y="111245"/>
                </a:lnTo>
                <a:lnTo>
                  <a:pt x="103820" y="112471"/>
                </a:lnTo>
                <a:lnTo>
                  <a:pt x="33642" y="112471"/>
                </a:lnTo>
                <a:lnTo>
                  <a:pt x="25783" y="114672"/>
                </a:lnTo>
                <a:lnTo>
                  <a:pt x="19254" y="119345"/>
                </a:lnTo>
                <a:lnTo>
                  <a:pt x="14795" y="125994"/>
                </a:lnTo>
                <a:lnTo>
                  <a:pt x="13144" y="134124"/>
                </a:lnTo>
                <a:lnTo>
                  <a:pt x="16249" y="144042"/>
                </a:lnTo>
                <a:lnTo>
                  <a:pt x="24971" y="152474"/>
                </a:lnTo>
                <a:lnTo>
                  <a:pt x="38422" y="158333"/>
                </a:lnTo>
                <a:lnTo>
                  <a:pt x="55714" y="160528"/>
                </a:lnTo>
                <a:lnTo>
                  <a:pt x="86395" y="160528"/>
                </a:lnTo>
                <a:lnTo>
                  <a:pt x="76839" y="164050"/>
                </a:lnTo>
                <a:lnTo>
                  <a:pt x="55714" y="166344"/>
                </a:lnTo>
                <a:close/>
              </a:path>
              <a:path w="115570" h="166369">
                <a:moveTo>
                  <a:pt x="110375" y="20066"/>
                </a:moveTo>
                <a:lnTo>
                  <a:pt x="103543" y="20066"/>
                </a:lnTo>
                <a:lnTo>
                  <a:pt x="100393" y="16891"/>
                </a:lnTo>
                <a:lnTo>
                  <a:pt x="100393" y="9499"/>
                </a:lnTo>
                <a:lnTo>
                  <a:pt x="101447" y="6858"/>
                </a:lnTo>
                <a:lnTo>
                  <a:pt x="104597" y="5803"/>
                </a:lnTo>
                <a:lnTo>
                  <a:pt x="103543" y="5270"/>
                </a:lnTo>
                <a:lnTo>
                  <a:pt x="114057" y="5270"/>
                </a:lnTo>
                <a:lnTo>
                  <a:pt x="115112" y="7912"/>
                </a:lnTo>
                <a:lnTo>
                  <a:pt x="115112" y="17945"/>
                </a:lnTo>
                <a:lnTo>
                  <a:pt x="110375" y="20066"/>
                </a:lnTo>
                <a:close/>
              </a:path>
              <a:path w="115570" h="166369">
                <a:moveTo>
                  <a:pt x="69698" y="70764"/>
                </a:moveTo>
                <a:lnTo>
                  <a:pt x="58864" y="70764"/>
                </a:lnTo>
                <a:lnTo>
                  <a:pt x="64655" y="63893"/>
                </a:lnTo>
                <a:lnTo>
                  <a:pt x="66751" y="60718"/>
                </a:lnTo>
                <a:lnTo>
                  <a:pt x="70434" y="54394"/>
                </a:lnTo>
                <a:lnTo>
                  <a:pt x="70882" y="47577"/>
                </a:lnTo>
                <a:lnTo>
                  <a:pt x="70954" y="39598"/>
                </a:lnTo>
                <a:lnTo>
                  <a:pt x="70610" y="32282"/>
                </a:lnTo>
                <a:lnTo>
                  <a:pt x="68195" y="21845"/>
                </a:lnTo>
                <a:lnTo>
                  <a:pt x="61643" y="12496"/>
                </a:lnTo>
                <a:lnTo>
                  <a:pt x="48882" y="8445"/>
                </a:lnTo>
                <a:lnTo>
                  <a:pt x="70478" y="8445"/>
                </a:lnTo>
                <a:lnTo>
                  <a:pt x="75692" y="11607"/>
                </a:lnTo>
                <a:lnTo>
                  <a:pt x="83274" y="11607"/>
                </a:lnTo>
                <a:lnTo>
                  <a:pt x="79362" y="15303"/>
                </a:lnTo>
                <a:lnTo>
                  <a:pt x="83668" y="20290"/>
                </a:lnTo>
                <a:lnTo>
                  <a:pt x="86987" y="26265"/>
                </a:lnTo>
                <a:lnTo>
                  <a:pt x="89122" y="32832"/>
                </a:lnTo>
                <a:lnTo>
                  <a:pt x="89877" y="39598"/>
                </a:lnTo>
                <a:lnTo>
                  <a:pt x="86797" y="53620"/>
                </a:lnTo>
                <a:lnTo>
                  <a:pt x="78247" y="65412"/>
                </a:lnTo>
                <a:lnTo>
                  <a:pt x="69698" y="70764"/>
                </a:lnTo>
                <a:close/>
              </a:path>
              <a:path w="115570" h="166369">
                <a:moveTo>
                  <a:pt x="48882" y="76568"/>
                </a:moveTo>
                <a:lnTo>
                  <a:pt x="44360" y="76369"/>
                </a:lnTo>
                <a:lnTo>
                  <a:pt x="38307" y="75377"/>
                </a:lnTo>
                <a:lnTo>
                  <a:pt x="31367" y="72999"/>
                </a:lnTo>
                <a:lnTo>
                  <a:pt x="24180" y="68643"/>
                </a:lnTo>
                <a:lnTo>
                  <a:pt x="42360" y="68643"/>
                </a:lnTo>
                <a:lnTo>
                  <a:pt x="48882" y="70764"/>
                </a:lnTo>
                <a:lnTo>
                  <a:pt x="69698" y="70764"/>
                </a:lnTo>
                <a:lnTo>
                  <a:pt x="65264" y="73540"/>
                </a:lnTo>
                <a:lnTo>
                  <a:pt x="48882" y="76568"/>
                </a:lnTo>
                <a:close/>
              </a:path>
              <a:path w="115570" h="166369">
                <a:moveTo>
                  <a:pt x="86395" y="160528"/>
                </a:moveTo>
                <a:lnTo>
                  <a:pt x="55714" y="160528"/>
                </a:lnTo>
                <a:lnTo>
                  <a:pt x="72787" y="158333"/>
                </a:lnTo>
                <a:lnTo>
                  <a:pt x="86263" y="152474"/>
                </a:lnTo>
                <a:lnTo>
                  <a:pt x="95107" y="144042"/>
                </a:lnTo>
                <a:lnTo>
                  <a:pt x="98285" y="134124"/>
                </a:lnTo>
                <a:lnTo>
                  <a:pt x="93358" y="121606"/>
                </a:lnTo>
                <a:lnTo>
                  <a:pt x="79760" y="115177"/>
                </a:lnTo>
                <a:lnTo>
                  <a:pt x="59264" y="112809"/>
                </a:lnTo>
                <a:lnTo>
                  <a:pt x="33642" y="112471"/>
                </a:lnTo>
                <a:lnTo>
                  <a:pt x="103820" y="112471"/>
                </a:lnTo>
                <a:lnTo>
                  <a:pt x="108011" y="118746"/>
                </a:lnTo>
                <a:lnTo>
                  <a:pt x="110663" y="126600"/>
                </a:lnTo>
                <a:lnTo>
                  <a:pt x="111429" y="133604"/>
                </a:lnTo>
                <a:lnTo>
                  <a:pt x="106864" y="147185"/>
                </a:lnTo>
                <a:lnTo>
                  <a:pt x="94611" y="157499"/>
                </a:lnTo>
                <a:lnTo>
                  <a:pt x="86395" y="160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05420" y="1462963"/>
            <a:ext cx="196850" cy="111760"/>
          </a:xfrm>
          <a:custGeom>
            <a:avLst/>
            <a:gdLst/>
            <a:ahLst/>
            <a:cxnLst/>
            <a:rect l="l" t="t" r="r" b="b"/>
            <a:pathLst>
              <a:path w="196850" h="111759">
                <a:moveTo>
                  <a:pt x="56768" y="111417"/>
                </a:moveTo>
                <a:lnTo>
                  <a:pt x="49747" y="111335"/>
                </a:lnTo>
                <a:lnTo>
                  <a:pt x="34519" y="110977"/>
                </a:lnTo>
                <a:lnTo>
                  <a:pt x="22543" y="110862"/>
                </a:lnTo>
                <a:lnTo>
                  <a:pt x="15178" y="110232"/>
                </a:lnTo>
                <a:lnTo>
                  <a:pt x="7319" y="108217"/>
                </a:lnTo>
                <a:lnTo>
                  <a:pt x="0" y="104025"/>
                </a:lnTo>
                <a:lnTo>
                  <a:pt x="19977" y="104025"/>
                </a:lnTo>
                <a:lnTo>
                  <a:pt x="19977" y="12661"/>
                </a:lnTo>
                <a:lnTo>
                  <a:pt x="17868" y="10553"/>
                </a:lnTo>
                <a:lnTo>
                  <a:pt x="0" y="10553"/>
                </a:lnTo>
                <a:lnTo>
                  <a:pt x="0" y="2628"/>
                </a:lnTo>
                <a:lnTo>
                  <a:pt x="35737" y="0"/>
                </a:lnTo>
                <a:lnTo>
                  <a:pt x="35737" y="26403"/>
                </a:lnTo>
                <a:lnTo>
                  <a:pt x="46849" y="26403"/>
                </a:lnTo>
                <a:lnTo>
                  <a:pt x="40363" y="48130"/>
                </a:lnTo>
                <a:lnTo>
                  <a:pt x="37325" y="92405"/>
                </a:lnTo>
                <a:lnTo>
                  <a:pt x="37997" y="99238"/>
                </a:lnTo>
                <a:lnTo>
                  <a:pt x="40736" y="103497"/>
                </a:lnTo>
                <a:lnTo>
                  <a:pt x="46631" y="106962"/>
                </a:lnTo>
                <a:lnTo>
                  <a:pt x="56768" y="111417"/>
                </a:lnTo>
                <a:close/>
              </a:path>
              <a:path w="196850" h="111759">
                <a:moveTo>
                  <a:pt x="46849" y="26403"/>
                </a:moveTo>
                <a:lnTo>
                  <a:pt x="35737" y="26403"/>
                </a:lnTo>
                <a:lnTo>
                  <a:pt x="41864" y="15816"/>
                </a:lnTo>
                <a:lnTo>
                  <a:pt x="50061" y="7458"/>
                </a:lnTo>
                <a:lnTo>
                  <a:pt x="60428" y="1971"/>
                </a:lnTo>
                <a:lnTo>
                  <a:pt x="73063" y="0"/>
                </a:lnTo>
                <a:lnTo>
                  <a:pt x="82374" y="757"/>
                </a:lnTo>
                <a:lnTo>
                  <a:pt x="92375" y="4087"/>
                </a:lnTo>
                <a:lnTo>
                  <a:pt x="94350" y="5803"/>
                </a:lnTo>
                <a:lnTo>
                  <a:pt x="70954" y="5803"/>
                </a:lnTo>
                <a:lnTo>
                  <a:pt x="59051" y="9087"/>
                </a:lnTo>
                <a:lnTo>
                  <a:pt x="48229" y="21777"/>
                </a:lnTo>
                <a:lnTo>
                  <a:pt x="46849" y="26403"/>
                </a:lnTo>
                <a:close/>
              </a:path>
              <a:path w="196850" h="111759">
                <a:moveTo>
                  <a:pt x="117223" y="24815"/>
                </a:moveTo>
                <a:lnTo>
                  <a:pt x="106172" y="24815"/>
                </a:lnTo>
                <a:lnTo>
                  <a:pt x="110655" y="16925"/>
                </a:lnTo>
                <a:lnTo>
                  <a:pt x="117997" y="8840"/>
                </a:lnTo>
                <a:lnTo>
                  <a:pt x="128494" y="2539"/>
                </a:lnTo>
                <a:lnTo>
                  <a:pt x="142443" y="0"/>
                </a:lnTo>
                <a:lnTo>
                  <a:pt x="152318" y="889"/>
                </a:lnTo>
                <a:lnTo>
                  <a:pt x="159980" y="3163"/>
                </a:lnTo>
                <a:lnTo>
                  <a:pt x="164793" y="5803"/>
                </a:lnTo>
                <a:lnTo>
                  <a:pt x="140855" y="5803"/>
                </a:lnTo>
                <a:lnTo>
                  <a:pt x="128952" y="9087"/>
                </a:lnTo>
                <a:lnTo>
                  <a:pt x="118130" y="21777"/>
                </a:lnTo>
                <a:lnTo>
                  <a:pt x="117223" y="24815"/>
                </a:lnTo>
                <a:close/>
              </a:path>
              <a:path w="196850" h="111759">
                <a:moveTo>
                  <a:pt x="126669" y="111417"/>
                </a:moveTo>
                <a:lnTo>
                  <a:pt x="119648" y="111335"/>
                </a:lnTo>
                <a:lnTo>
                  <a:pt x="104420" y="110977"/>
                </a:lnTo>
                <a:lnTo>
                  <a:pt x="92225" y="110862"/>
                </a:lnTo>
                <a:lnTo>
                  <a:pt x="84883" y="110232"/>
                </a:lnTo>
                <a:lnTo>
                  <a:pt x="77146" y="108217"/>
                </a:lnTo>
                <a:lnTo>
                  <a:pt x="69900" y="104025"/>
                </a:lnTo>
                <a:lnTo>
                  <a:pt x="80121" y="102928"/>
                </a:lnTo>
                <a:lnTo>
                  <a:pt x="86199" y="95246"/>
                </a:lnTo>
                <a:lnTo>
                  <a:pt x="89122" y="74396"/>
                </a:lnTo>
                <a:lnTo>
                  <a:pt x="89877" y="33794"/>
                </a:lnTo>
                <a:lnTo>
                  <a:pt x="89139" y="23404"/>
                </a:lnTo>
                <a:lnTo>
                  <a:pt x="86331" y="14451"/>
                </a:lnTo>
                <a:lnTo>
                  <a:pt x="80566" y="8171"/>
                </a:lnTo>
                <a:lnTo>
                  <a:pt x="70954" y="5803"/>
                </a:lnTo>
                <a:lnTo>
                  <a:pt x="94350" y="5803"/>
                </a:lnTo>
                <a:lnTo>
                  <a:pt x="100996" y="11578"/>
                </a:lnTo>
                <a:lnTo>
                  <a:pt x="106172" y="24815"/>
                </a:lnTo>
                <a:lnTo>
                  <a:pt x="117223" y="24815"/>
                </a:lnTo>
                <a:lnTo>
                  <a:pt x="110264" y="48130"/>
                </a:lnTo>
                <a:lnTo>
                  <a:pt x="107226" y="92405"/>
                </a:lnTo>
                <a:lnTo>
                  <a:pt x="107899" y="99238"/>
                </a:lnTo>
                <a:lnTo>
                  <a:pt x="110642" y="103497"/>
                </a:lnTo>
                <a:lnTo>
                  <a:pt x="116537" y="106962"/>
                </a:lnTo>
                <a:lnTo>
                  <a:pt x="126669" y="111417"/>
                </a:lnTo>
                <a:close/>
              </a:path>
              <a:path w="196850" h="111759">
                <a:moveTo>
                  <a:pt x="196570" y="111417"/>
                </a:moveTo>
                <a:lnTo>
                  <a:pt x="189549" y="111335"/>
                </a:lnTo>
                <a:lnTo>
                  <a:pt x="174321" y="110977"/>
                </a:lnTo>
                <a:lnTo>
                  <a:pt x="162126" y="110862"/>
                </a:lnTo>
                <a:lnTo>
                  <a:pt x="154786" y="110232"/>
                </a:lnTo>
                <a:lnTo>
                  <a:pt x="147053" y="108217"/>
                </a:lnTo>
                <a:lnTo>
                  <a:pt x="139814" y="104025"/>
                </a:lnTo>
                <a:lnTo>
                  <a:pt x="150027" y="102928"/>
                </a:lnTo>
                <a:lnTo>
                  <a:pt x="156102" y="95246"/>
                </a:lnTo>
                <a:lnTo>
                  <a:pt x="159023" y="74396"/>
                </a:lnTo>
                <a:lnTo>
                  <a:pt x="159778" y="33794"/>
                </a:lnTo>
                <a:lnTo>
                  <a:pt x="159040" y="23404"/>
                </a:lnTo>
                <a:lnTo>
                  <a:pt x="156232" y="14451"/>
                </a:lnTo>
                <a:lnTo>
                  <a:pt x="150466" y="8171"/>
                </a:lnTo>
                <a:lnTo>
                  <a:pt x="140855" y="5803"/>
                </a:lnTo>
                <a:lnTo>
                  <a:pt x="164793" y="5803"/>
                </a:lnTo>
                <a:lnTo>
                  <a:pt x="176491" y="54428"/>
                </a:lnTo>
                <a:lnTo>
                  <a:pt x="176606" y="96100"/>
                </a:lnTo>
                <a:lnTo>
                  <a:pt x="177126" y="104025"/>
                </a:lnTo>
                <a:lnTo>
                  <a:pt x="183438" y="104025"/>
                </a:lnTo>
                <a:lnTo>
                  <a:pt x="196570" y="1114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15135" y="1405927"/>
            <a:ext cx="54610" cy="168910"/>
          </a:xfrm>
          <a:custGeom>
            <a:avLst/>
            <a:gdLst/>
            <a:ahLst/>
            <a:cxnLst/>
            <a:rect l="l" t="t" r="r" b="b"/>
            <a:pathLst>
              <a:path w="54610" h="168909">
                <a:moveTo>
                  <a:pt x="54140" y="168452"/>
                </a:moveTo>
                <a:lnTo>
                  <a:pt x="47517" y="168371"/>
                </a:lnTo>
                <a:lnTo>
                  <a:pt x="34473" y="168013"/>
                </a:lnTo>
                <a:lnTo>
                  <a:pt x="22243" y="167897"/>
                </a:lnTo>
                <a:lnTo>
                  <a:pt x="14911" y="167268"/>
                </a:lnTo>
                <a:lnTo>
                  <a:pt x="7086" y="165253"/>
                </a:lnTo>
                <a:lnTo>
                  <a:pt x="0" y="161061"/>
                </a:lnTo>
                <a:lnTo>
                  <a:pt x="10215" y="159823"/>
                </a:lnTo>
                <a:lnTo>
                  <a:pt x="16294" y="151160"/>
                </a:lnTo>
                <a:lnTo>
                  <a:pt x="19220" y="127644"/>
                </a:lnTo>
                <a:lnTo>
                  <a:pt x="19977" y="81851"/>
                </a:lnTo>
                <a:lnTo>
                  <a:pt x="19977" y="69176"/>
                </a:lnTo>
                <a:lnTo>
                  <a:pt x="17348" y="67589"/>
                </a:lnTo>
                <a:lnTo>
                  <a:pt x="1054" y="67589"/>
                </a:lnTo>
                <a:lnTo>
                  <a:pt x="1054" y="59664"/>
                </a:lnTo>
                <a:lnTo>
                  <a:pt x="36258" y="57035"/>
                </a:lnTo>
                <a:lnTo>
                  <a:pt x="36345" y="151160"/>
                </a:lnTo>
                <a:lnTo>
                  <a:pt x="36686" y="155829"/>
                </a:lnTo>
                <a:lnTo>
                  <a:pt x="38888" y="160004"/>
                </a:lnTo>
                <a:lnTo>
                  <a:pt x="44246" y="163783"/>
                </a:lnTo>
                <a:lnTo>
                  <a:pt x="54140" y="168452"/>
                </a:lnTo>
                <a:close/>
              </a:path>
              <a:path w="54610" h="168909">
                <a:moveTo>
                  <a:pt x="31013" y="26403"/>
                </a:moveTo>
                <a:lnTo>
                  <a:pt x="16294" y="26403"/>
                </a:lnTo>
                <a:lnTo>
                  <a:pt x="10515" y="20066"/>
                </a:lnTo>
                <a:lnTo>
                  <a:pt x="10515" y="6858"/>
                </a:lnTo>
                <a:lnTo>
                  <a:pt x="16294" y="0"/>
                </a:lnTo>
                <a:lnTo>
                  <a:pt x="31013" y="0"/>
                </a:lnTo>
                <a:lnTo>
                  <a:pt x="37312" y="5283"/>
                </a:lnTo>
                <a:lnTo>
                  <a:pt x="37312" y="21120"/>
                </a:lnTo>
                <a:lnTo>
                  <a:pt x="31013" y="26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85036" y="1462963"/>
            <a:ext cx="126364" cy="111760"/>
          </a:xfrm>
          <a:custGeom>
            <a:avLst/>
            <a:gdLst/>
            <a:ahLst/>
            <a:cxnLst/>
            <a:rect l="l" t="t" r="r" b="b"/>
            <a:pathLst>
              <a:path w="126364" h="111759">
                <a:moveTo>
                  <a:pt x="56235" y="111417"/>
                </a:moveTo>
                <a:lnTo>
                  <a:pt x="49224" y="111335"/>
                </a:lnTo>
                <a:lnTo>
                  <a:pt x="34216" y="110977"/>
                </a:lnTo>
                <a:lnTo>
                  <a:pt x="22324" y="110862"/>
                </a:lnTo>
                <a:lnTo>
                  <a:pt x="14982" y="110232"/>
                </a:lnTo>
                <a:lnTo>
                  <a:pt x="7246" y="108217"/>
                </a:lnTo>
                <a:lnTo>
                  <a:pt x="0" y="104025"/>
                </a:lnTo>
                <a:lnTo>
                  <a:pt x="19443" y="104025"/>
                </a:lnTo>
                <a:lnTo>
                  <a:pt x="19443" y="12661"/>
                </a:lnTo>
                <a:lnTo>
                  <a:pt x="17348" y="10553"/>
                </a:lnTo>
                <a:lnTo>
                  <a:pt x="0" y="10553"/>
                </a:lnTo>
                <a:lnTo>
                  <a:pt x="0" y="2628"/>
                </a:lnTo>
                <a:lnTo>
                  <a:pt x="35217" y="0"/>
                </a:lnTo>
                <a:lnTo>
                  <a:pt x="35217" y="26403"/>
                </a:lnTo>
                <a:lnTo>
                  <a:pt x="46372" y="26403"/>
                </a:lnTo>
                <a:lnTo>
                  <a:pt x="39838" y="48130"/>
                </a:lnTo>
                <a:lnTo>
                  <a:pt x="36791" y="92405"/>
                </a:lnTo>
                <a:lnTo>
                  <a:pt x="37465" y="99238"/>
                </a:lnTo>
                <a:lnTo>
                  <a:pt x="40208" y="103497"/>
                </a:lnTo>
                <a:lnTo>
                  <a:pt x="46103" y="106962"/>
                </a:lnTo>
                <a:lnTo>
                  <a:pt x="56235" y="111417"/>
                </a:lnTo>
                <a:close/>
              </a:path>
              <a:path w="126364" h="111759">
                <a:moveTo>
                  <a:pt x="46372" y="26403"/>
                </a:moveTo>
                <a:lnTo>
                  <a:pt x="35217" y="26403"/>
                </a:lnTo>
                <a:lnTo>
                  <a:pt x="41563" y="15816"/>
                </a:lnTo>
                <a:lnTo>
                  <a:pt x="49734" y="7458"/>
                </a:lnTo>
                <a:lnTo>
                  <a:pt x="59975" y="1971"/>
                </a:lnTo>
                <a:lnTo>
                  <a:pt x="72529" y="0"/>
                </a:lnTo>
                <a:lnTo>
                  <a:pt x="82329" y="889"/>
                </a:lnTo>
                <a:lnTo>
                  <a:pt x="89812" y="3163"/>
                </a:lnTo>
                <a:lnTo>
                  <a:pt x="94473" y="5803"/>
                </a:lnTo>
                <a:lnTo>
                  <a:pt x="70954" y="5803"/>
                </a:lnTo>
                <a:lnTo>
                  <a:pt x="58742" y="9087"/>
                </a:lnTo>
                <a:lnTo>
                  <a:pt x="47763" y="21777"/>
                </a:lnTo>
                <a:lnTo>
                  <a:pt x="46372" y="26403"/>
                </a:lnTo>
                <a:close/>
              </a:path>
              <a:path w="126364" h="111759">
                <a:moveTo>
                  <a:pt x="126149" y="111417"/>
                </a:moveTo>
                <a:lnTo>
                  <a:pt x="119130" y="111335"/>
                </a:lnTo>
                <a:lnTo>
                  <a:pt x="104117" y="110977"/>
                </a:lnTo>
                <a:lnTo>
                  <a:pt x="92151" y="110862"/>
                </a:lnTo>
                <a:lnTo>
                  <a:pt x="84688" y="110232"/>
                </a:lnTo>
                <a:lnTo>
                  <a:pt x="76927" y="108217"/>
                </a:lnTo>
                <a:lnTo>
                  <a:pt x="69900" y="104025"/>
                </a:lnTo>
                <a:lnTo>
                  <a:pt x="80039" y="102928"/>
                </a:lnTo>
                <a:lnTo>
                  <a:pt x="85939" y="95246"/>
                </a:lnTo>
                <a:lnTo>
                  <a:pt x="88683" y="74396"/>
                </a:lnTo>
                <a:lnTo>
                  <a:pt x="89357" y="33794"/>
                </a:lnTo>
                <a:lnTo>
                  <a:pt x="88699" y="23404"/>
                </a:lnTo>
                <a:lnTo>
                  <a:pt x="86071" y="14451"/>
                </a:lnTo>
                <a:lnTo>
                  <a:pt x="80484" y="8171"/>
                </a:lnTo>
                <a:lnTo>
                  <a:pt x="70954" y="5803"/>
                </a:lnTo>
                <a:lnTo>
                  <a:pt x="94473" y="5803"/>
                </a:lnTo>
                <a:lnTo>
                  <a:pt x="106569" y="54428"/>
                </a:lnTo>
                <a:lnTo>
                  <a:pt x="106692" y="104025"/>
                </a:lnTo>
                <a:lnTo>
                  <a:pt x="113004" y="104025"/>
                </a:lnTo>
                <a:lnTo>
                  <a:pt x="126149" y="1114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44461" y="1662569"/>
            <a:ext cx="129539" cy="128270"/>
          </a:xfrm>
          <a:custGeom>
            <a:avLst/>
            <a:gdLst/>
            <a:ahLst/>
            <a:cxnLst/>
            <a:rect l="l" t="t" r="r" b="b"/>
            <a:pathLst>
              <a:path w="129539" h="128269">
                <a:moveTo>
                  <a:pt x="64643" y="127800"/>
                </a:moveTo>
                <a:lnTo>
                  <a:pt x="39465" y="122800"/>
                </a:lnTo>
                <a:lnTo>
                  <a:pt x="18919" y="109186"/>
                </a:lnTo>
                <a:lnTo>
                  <a:pt x="5074" y="89036"/>
                </a:lnTo>
                <a:lnTo>
                  <a:pt x="0" y="64427"/>
                </a:lnTo>
                <a:lnTo>
                  <a:pt x="5074" y="39433"/>
                </a:lnTo>
                <a:lnTo>
                  <a:pt x="18919" y="18945"/>
                </a:lnTo>
                <a:lnTo>
                  <a:pt x="39465" y="5091"/>
                </a:lnTo>
                <a:lnTo>
                  <a:pt x="64643" y="0"/>
                </a:lnTo>
                <a:lnTo>
                  <a:pt x="88400" y="4762"/>
                </a:lnTo>
                <a:lnTo>
                  <a:pt x="64643" y="4762"/>
                </a:lnTo>
                <a:lnTo>
                  <a:pt x="48242" y="8218"/>
                </a:lnTo>
                <a:lnTo>
                  <a:pt x="33173" y="18949"/>
                </a:lnTo>
                <a:lnTo>
                  <a:pt x="22146" y="37504"/>
                </a:lnTo>
                <a:lnTo>
                  <a:pt x="17868" y="64427"/>
                </a:lnTo>
                <a:lnTo>
                  <a:pt x="22221" y="90884"/>
                </a:lnTo>
                <a:lnTo>
                  <a:pt x="33374" y="108921"/>
                </a:lnTo>
                <a:lnTo>
                  <a:pt x="48467" y="119233"/>
                </a:lnTo>
                <a:lnTo>
                  <a:pt x="64643" y="122516"/>
                </a:lnTo>
                <a:lnTo>
                  <a:pt x="90467" y="122516"/>
                </a:lnTo>
                <a:lnTo>
                  <a:pt x="90040" y="122800"/>
                </a:lnTo>
                <a:lnTo>
                  <a:pt x="64643" y="127800"/>
                </a:lnTo>
                <a:close/>
              </a:path>
              <a:path w="129539" h="128269">
                <a:moveTo>
                  <a:pt x="90467" y="122516"/>
                </a:moveTo>
                <a:lnTo>
                  <a:pt x="64643" y="122516"/>
                </a:lnTo>
                <a:lnTo>
                  <a:pt x="80901" y="119307"/>
                </a:lnTo>
                <a:lnTo>
                  <a:pt x="96178" y="109116"/>
                </a:lnTo>
                <a:lnTo>
                  <a:pt x="107514" y="91104"/>
                </a:lnTo>
                <a:lnTo>
                  <a:pt x="111950" y="64427"/>
                </a:lnTo>
                <a:lnTo>
                  <a:pt x="107662" y="37504"/>
                </a:lnTo>
                <a:lnTo>
                  <a:pt x="96567" y="18945"/>
                </a:lnTo>
                <a:lnTo>
                  <a:pt x="81346" y="8218"/>
                </a:lnTo>
                <a:lnTo>
                  <a:pt x="64643" y="4762"/>
                </a:lnTo>
                <a:lnTo>
                  <a:pt x="88400" y="4762"/>
                </a:lnTo>
                <a:lnTo>
                  <a:pt x="90040" y="5091"/>
                </a:lnTo>
                <a:lnTo>
                  <a:pt x="110564" y="18949"/>
                </a:lnTo>
                <a:lnTo>
                  <a:pt x="124284" y="39433"/>
                </a:lnTo>
                <a:lnTo>
                  <a:pt x="129286" y="64427"/>
                </a:lnTo>
                <a:lnTo>
                  <a:pt x="124284" y="89036"/>
                </a:lnTo>
                <a:lnTo>
                  <a:pt x="110561" y="109186"/>
                </a:lnTo>
                <a:lnTo>
                  <a:pt x="90467" y="122516"/>
                </a:lnTo>
                <a:close/>
              </a:path>
              <a:path w="129539" h="128269">
                <a:moveTo>
                  <a:pt x="34683" y="76581"/>
                </a:moveTo>
                <a:lnTo>
                  <a:pt x="28905" y="76581"/>
                </a:lnTo>
                <a:lnTo>
                  <a:pt x="28905" y="50177"/>
                </a:lnTo>
                <a:lnTo>
                  <a:pt x="34683" y="50177"/>
                </a:lnTo>
                <a:lnTo>
                  <a:pt x="34683" y="56502"/>
                </a:lnTo>
                <a:lnTo>
                  <a:pt x="100901" y="56502"/>
                </a:lnTo>
                <a:lnTo>
                  <a:pt x="100901" y="70764"/>
                </a:lnTo>
                <a:lnTo>
                  <a:pt x="34683" y="70764"/>
                </a:lnTo>
                <a:lnTo>
                  <a:pt x="34683" y="76581"/>
                </a:lnTo>
                <a:close/>
              </a:path>
              <a:path w="129539" h="128269">
                <a:moveTo>
                  <a:pt x="100901" y="56502"/>
                </a:moveTo>
                <a:lnTo>
                  <a:pt x="95123" y="56502"/>
                </a:lnTo>
                <a:lnTo>
                  <a:pt x="95123" y="50177"/>
                </a:lnTo>
                <a:lnTo>
                  <a:pt x="100901" y="50177"/>
                </a:lnTo>
                <a:lnTo>
                  <a:pt x="100901" y="56502"/>
                </a:lnTo>
                <a:close/>
              </a:path>
              <a:path w="129539" h="128269">
                <a:moveTo>
                  <a:pt x="100901" y="76581"/>
                </a:moveTo>
                <a:lnTo>
                  <a:pt x="95123" y="76581"/>
                </a:lnTo>
                <a:lnTo>
                  <a:pt x="95123" y="70764"/>
                </a:lnTo>
                <a:lnTo>
                  <a:pt x="100901" y="70764"/>
                </a:lnTo>
                <a:lnTo>
                  <a:pt x="100901" y="765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75548" y="1396415"/>
            <a:ext cx="157480" cy="184150"/>
          </a:xfrm>
          <a:custGeom>
            <a:avLst/>
            <a:gdLst/>
            <a:ahLst/>
            <a:cxnLst/>
            <a:rect l="l" t="t" r="r" b="b"/>
            <a:pathLst>
              <a:path w="157479" h="184150">
                <a:moveTo>
                  <a:pt x="3682" y="183781"/>
                </a:moveTo>
                <a:lnTo>
                  <a:pt x="533" y="183781"/>
                </a:lnTo>
                <a:lnTo>
                  <a:pt x="0" y="182714"/>
                </a:lnTo>
                <a:lnTo>
                  <a:pt x="0" y="181140"/>
                </a:lnTo>
                <a:lnTo>
                  <a:pt x="2628" y="176377"/>
                </a:lnTo>
                <a:lnTo>
                  <a:pt x="9510" y="169998"/>
                </a:lnTo>
                <a:lnTo>
                  <a:pt x="13144" y="166878"/>
                </a:lnTo>
                <a:lnTo>
                  <a:pt x="19456" y="155790"/>
                </a:lnTo>
                <a:lnTo>
                  <a:pt x="35217" y="112483"/>
                </a:lnTo>
                <a:lnTo>
                  <a:pt x="40155" y="94074"/>
                </a:lnTo>
                <a:lnTo>
                  <a:pt x="58498" y="46764"/>
                </a:lnTo>
                <a:lnTo>
                  <a:pt x="89861" y="12483"/>
                </a:lnTo>
                <a:lnTo>
                  <a:pt x="126669" y="0"/>
                </a:lnTo>
                <a:lnTo>
                  <a:pt x="135945" y="1865"/>
                </a:lnTo>
                <a:lnTo>
                  <a:pt x="142509" y="6999"/>
                </a:lnTo>
                <a:lnTo>
                  <a:pt x="146411" y="14707"/>
                </a:lnTo>
                <a:lnTo>
                  <a:pt x="146565" y="15849"/>
                </a:lnTo>
                <a:lnTo>
                  <a:pt x="97764" y="15849"/>
                </a:lnTo>
                <a:lnTo>
                  <a:pt x="95656" y="17957"/>
                </a:lnTo>
                <a:lnTo>
                  <a:pt x="73128" y="56307"/>
                </a:lnTo>
                <a:lnTo>
                  <a:pt x="58864" y="104038"/>
                </a:lnTo>
                <a:lnTo>
                  <a:pt x="56100" y="114554"/>
                </a:lnTo>
                <a:lnTo>
                  <a:pt x="52103" y="126411"/>
                </a:lnTo>
                <a:lnTo>
                  <a:pt x="46232" y="139755"/>
                </a:lnTo>
                <a:lnTo>
                  <a:pt x="37845" y="154736"/>
                </a:lnTo>
                <a:lnTo>
                  <a:pt x="59404" y="154736"/>
                </a:lnTo>
                <a:lnTo>
                  <a:pt x="66560" y="156048"/>
                </a:lnTo>
                <a:lnTo>
                  <a:pt x="74667" y="158127"/>
                </a:lnTo>
                <a:lnTo>
                  <a:pt x="80949" y="160007"/>
                </a:lnTo>
                <a:lnTo>
                  <a:pt x="92830" y="163029"/>
                </a:lnTo>
                <a:lnTo>
                  <a:pt x="103479" y="165555"/>
                </a:lnTo>
                <a:lnTo>
                  <a:pt x="113243" y="167288"/>
                </a:lnTo>
                <a:lnTo>
                  <a:pt x="122466" y="167932"/>
                </a:lnTo>
                <a:lnTo>
                  <a:pt x="139863" y="167932"/>
                </a:lnTo>
                <a:lnTo>
                  <a:pt x="137706" y="169519"/>
                </a:lnTo>
                <a:lnTo>
                  <a:pt x="25755" y="169519"/>
                </a:lnTo>
                <a:lnTo>
                  <a:pt x="19456" y="175856"/>
                </a:lnTo>
                <a:lnTo>
                  <a:pt x="15252" y="178498"/>
                </a:lnTo>
                <a:lnTo>
                  <a:pt x="8940" y="182714"/>
                </a:lnTo>
                <a:lnTo>
                  <a:pt x="3682" y="183781"/>
                </a:lnTo>
                <a:close/>
              </a:path>
              <a:path w="157479" h="184150">
                <a:moveTo>
                  <a:pt x="128244" y="48056"/>
                </a:moveTo>
                <a:lnTo>
                  <a:pt x="122466" y="48056"/>
                </a:lnTo>
                <a:lnTo>
                  <a:pt x="122466" y="44894"/>
                </a:lnTo>
                <a:lnTo>
                  <a:pt x="123520" y="41198"/>
                </a:lnTo>
                <a:lnTo>
                  <a:pt x="123520" y="36969"/>
                </a:lnTo>
                <a:lnTo>
                  <a:pt x="123165" y="32110"/>
                </a:lnTo>
                <a:lnTo>
                  <a:pt x="121086" y="25023"/>
                </a:lnTo>
                <a:lnTo>
                  <a:pt x="115756" y="18629"/>
                </a:lnTo>
                <a:lnTo>
                  <a:pt x="105651" y="15849"/>
                </a:lnTo>
                <a:lnTo>
                  <a:pt x="146565" y="15849"/>
                </a:lnTo>
                <a:lnTo>
                  <a:pt x="147700" y="24295"/>
                </a:lnTo>
                <a:lnTo>
                  <a:pt x="147700" y="34328"/>
                </a:lnTo>
                <a:lnTo>
                  <a:pt x="145587" y="36974"/>
                </a:lnTo>
                <a:lnTo>
                  <a:pt x="141389" y="40665"/>
                </a:lnTo>
                <a:lnTo>
                  <a:pt x="135077" y="45415"/>
                </a:lnTo>
                <a:lnTo>
                  <a:pt x="128244" y="48056"/>
                </a:lnTo>
                <a:close/>
              </a:path>
              <a:path w="157479" h="184150">
                <a:moveTo>
                  <a:pt x="139863" y="167932"/>
                </a:moveTo>
                <a:lnTo>
                  <a:pt x="126149" y="167932"/>
                </a:lnTo>
                <a:lnTo>
                  <a:pt x="128244" y="165290"/>
                </a:lnTo>
                <a:lnTo>
                  <a:pt x="129298" y="163715"/>
                </a:lnTo>
                <a:lnTo>
                  <a:pt x="130873" y="161594"/>
                </a:lnTo>
                <a:lnTo>
                  <a:pt x="131927" y="157378"/>
                </a:lnTo>
                <a:lnTo>
                  <a:pt x="133502" y="153149"/>
                </a:lnTo>
                <a:lnTo>
                  <a:pt x="134035" y="151561"/>
                </a:lnTo>
                <a:lnTo>
                  <a:pt x="140868" y="147332"/>
                </a:lnTo>
                <a:lnTo>
                  <a:pt x="145072" y="144170"/>
                </a:lnTo>
                <a:lnTo>
                  <a:pt x="151371" y="141528"/>
                </a:lnTo>
                <a:lnTo>
                  <a:pt x="157162" y="141528"/>
                </a:lnTo>
                <a:lnTo>
                  <a:pt x="157162" y="144170"/>
                </a:lnTo>
                <a:lnTo>
                  <a:pt x="155574" y="150507"/>
                </a:lnTo>
                <a:lnTo>
                  <a:pt x="150317" y="157378"/>
                </a:lnTo>
                <a:lnTo>
                  <a:pt x="142241" y="166181"/>
                </a:lnTo>
                <a:lnTo>
                  <a:pt x="139863" y="167932"/>
                </a:lnTo>
                <a:close/>
              </a:path>
              <a:path w="157479" h="184150">
                <a:moveTo>
                  <a:pt x="59404" y="154736"/>
                </a:moveTo>
                <a:lnTo>
                  <a:pt x="37845" y="154736"/>
                </a:lnTo>
                <a:lnTo>
                  <a:pt x="44157" y="153669"/>
                </a:lnTo>
                <a:lnTo>
                  <a:pt x="47828" y="153669"/>
                </a:lnTo>
                <a:lnTo>
                  <a:pt x="57368" y="154363"/>
                </a:lnTo>
                <a:lnTo>
                  <a:pt x="59404" y="154736"/>
                </a:lnTo>
                <a:close/>
              </a:path>
              <a:path w="157479" h="184150">
                <a:moveTo>
                  <a:pt x="101447" y="183781"/>
                </a:moveTo>
                <a:lnTo>
                  <a:pt x="91900" y="183146"/>
                </a:lnTo>
                <a:lnTo>
                  <a:pt x="82259" y="181470"/>
                </a:lnTo>
                <a:lnTo>
                  <a:pt x="72620" y="179098"/>
                </a:lnTo>
                <a:lnTo>
                  <a:pt x="63080" y="176377"/>
                </a:lnTo>
                <a:lnTo>
                  <a:pt x="52367" y="173527"/>
                </a:lnTo>
                <a:lnTo>
                  <a:pt x="43232" y="171367"/>
                </a:lnTo>
                <a:lnTo>
                  <a:pt x="34689" y="169998"/>
                </a:lnTo>
                <a:lnTo>
                  <a:pt x="25755" y="169519"/>
                </a:lnTo>
                <a:lnTo>
                  <a:pt x="137706" y="169519"/>
                </a:lnTo>
                <a:lnTo>
                  <a:pt x="130616" y="174737"/>
                </a:lnTo>
                <a:lnTo>
                  <a:pt x="116623" y="181215"/>
                </a:lnTo>
                <a:lnTo>
                  <a:pt x="101447" y="1837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46376" y="1504150"/>
            <a:ext cx="60960" cy="110489"/>
          </a:xfrm>
          <a:custGeom>
            <a:avLst/>
            <a:gdLst/>
            <a:ahLst/>
            <a:cxnLst/>
            <a:rect l="l" t="t" r="r" b="b"/>
            <a:pathLst>
              <a:path w="60959" h="110490">
                <a:moveTo>
                  <a:pt x="57810" y="38544"/>
                </a:moveTo>
                <a:lnTo>
                  <a:pt x="0" y="38544"/>
                </a:lnTo>
                <a:lnTo>
                  <a:pt x="0" y="33794"/>
                </a:lnTo>
                <a:lnTo>
                  <a:pt x="10870" y="30521"/>
                </a:lnTo>
                <a:lnTo>
                  <a:pt x="18389" y="22640"/>
                </a:lnTo>
                <a:lnTo>
                  <a:pt x="22756" y="11888"/>
                </a:lnTo>
                <a:lnTo>
                  <a:pt x="24168" y="0"/>
                </a:lnTo>
                <a:lnTo>
                  <a:pt x="29946" y="0"/>
                </a:lnTo>
                <a:lnTo>
                  <a:pt x="29946" y="32207"/>
                </a:lnTo>
                <a:lnTo>
                  <a:pt x="57810" y="32207"/>
                </a:lnTo>
                <a:lnTo>
                  <a:pt x="57810" y="38544"/>
                </a:lnTo>
                <a:close/>
              </a:path>
              <a:path w="60959" h="110490">
                <a:moveTo>
                  <a:pt x="40995" y="110362"/>
                </a:moveTo>
                <a:lnTo>
                  <a:pt x="32917" y="109390"/>
                </a:lnTo>
                <a:lnTo>
                  <a:pt x="24890" y="105746"/>
                </a:lnTo>
                <a:lnTo>
                  <a:pt x="18737" y="98340"/>
                </a:lnTo>
                <a:lnTo>
                  <a:pt x="16281" y="86080"/>
                </a:lnTo>
                <a:lnTo>
                  <a:pt x="16281" y="38544"/>
                </a:lnTo>
                <a:lnTo>
                  <a:pt x="29946" y="38544"/>
                </a:lnTo>
                <a:lnTo>
                  <a:pt x="29946" y="104559"/>
                </a:lnTo>
                <a:lnTo>
                  <a:pt x="54057" y="104559"/>
                </a:lnTo>
                <a:lnTo>
                  <a:pt x="48990" y="108572"/>
                </a:lnTo>
                <a:lnTo>
                  <a:pt x="40995" y="110362"/>
                </a:lnTo>
                <a:close/>
              </a:path>
              <a:path w="60959" h="110490">
                <a:moveTo>
                  <a:pt x="54057" y="104559"/>
                </a:moveTo>
                <a:lnTo>
                  <a:pt x="49402" y="104559"/>
                </a:lnTo>
                <a:lnTo>
                  <a:pt x="54562" y="98340"/>
                </a:lnTo>
                <a:lnTo>
                  <a:pt x="54660" y="76568"/>
                </a:lnTo>
                <a:lnTo>
                  <a:pt x="60960" y="76568"/>
                </a:lnTo>
                <a:lnTo>
                  <a:pt x="60960" y="86080"/>
                </a:lnTo>
                <a:lnTo>
                  <a:pt x="59465" y="95886"/>
                </a:lnTo>
                <a:lnTo>
                  <a:pt x="55311" y="103565"/>
                </a:lnTo>
                <a:lnTo>
                  <a:pt x="54057" y="104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128367" y="1534783"/>
            <a:ext cx="63500" cy="78105"/>
          </a:xfrm>
          <a:custGeom>
            <a:avLst/>
            <a:gdLst/>
            <a:ahLst/>
            <a:cxnLst/>
            <a:rect l="l" t="t" r="r" b="b"/>
            <a:pathLst>
              <a:path w="63500" h="78105">
                <a:moveTo>
                  <a:pt x="43091" y="77622"/>
                </a:moveTo>
                <a:lnTo>
                  <a:pt x="35204" y="77622"/>
                </a:lnTo>
                <a:lnTo>
                  <a:pt x="27851" y="77089"/>
                </a:lnTo>
                <a:lnTo>
                  <a:pt x="953" y="77089"/>
                </a:lnTo>
                <a:lnTo>
                  <a:pt x="0" y="71285"/>
                </a:lnTo>
                <a:lnTo>
                  <a:pt x="6927" y="70451"/>
                </a:lnTo>
                <a:lnTo>
                  <a:pt x="10899" y="64617"/>
                </a:lnTo>
                <a:lnTo>
                  <a:pt x="12705" y="48782"/>
                </a:lnTo>
                <a:lnTo>
                  <a:pt x="13018" y="26138"/>
                </a:lnTo>
                <a:lnTo>
                  <a:pt x="13131" y="9499"/>
                </a:lnTo>
                <a:lnTo>
                  <a:pt x="12077" y="8445"/>
                </a:lnTo>
                <a:lnTo>
                  <a:pt x="0" y="8445"/>
                </a:lnTo>
                <a:lnTo>
                  <a:pt x="0" y="2108"/>
                </a:lnTo>
                <a:lnTo>
                  <a:pt x="25222" y="0"/>
                </a:lnTo>
                <a:lnTo>
                  <a:pt x="25222" y="19011"/>
                </a:lnTo>
                <a:lnTo>
                  <a:pt x="30432" y="19011"/>
                </a:lnTo>
                <a:lnTo>
                  <a:pt x="27606" y="26138"/>
                </a:lnTo>
                <a:lnTo>
                  <a:pt x="26276" y="37490"/>
                </a:lnTo>
                <a:lnTo>
                  <a:pt x="26276" y="71285"/>
                </a:lnTo>
                <a:lnTo>
                  <a:pt x="43091" y="71285"/>
                </a:lnTo>
                <a:lnTo>
                  <a:pt x="43091" y="77089"/>
                </a:lnTo>
                <a:lnTo>
                  <a:pt x="13131" y="77089"/>
                </a:lnTo>
                <a:lnTo>
                  <a:pt x="1041" y="77622"/>
                </a:lnTo>
                <a:lnTo>
                  <a:pt x="43091" y="77622"/>
                </a:lnTo>
                <a:close/>
              </a:path>
              <a:path w="63500" h="78105">
                <a:moveTo>
                  <a:pt x="30432" y="19011"/>
                </a:moveTo>
                <a:lnTo>
                  <a:pt x="25222" y="19011"/>
                </a:lnTo>
                <a:lnTo>
                  <a:pt x="29952" y="10244"/>
                </a:lnTo>
                <a:lnTo>
                  <a:pt x="35864" y="4352"/>
                </a:lnTo>
                <a:lnTo>
                  <a:pt x="42367" y="1038"/>
                </a:lnTo>
                <a:lnTo>
                  <a:pt x="48869" y="0"/>
                </a:lnTo>
                <a:lnTo>
                  <a:pt x="57289" y="0"/>
                </a:lnTo>
                <a:lnTo>
                  <a:pt x="62497" y="4749"/>
                </a:lnTo>
                <a:lnTo>
                  <a:pt x="49923" y="4749"/>
                </a:lnTo>
                <a:lnTo>
                  <a:pt x="39135" y="7786"/>
                </a:lnTo>
                <a:lnTo>
                  <a:pt x="31794" y="15576"/>
                </a:lnTo>
                <a:lnTo>
                  <a:pt x="30432" y="19011"/>
                </a:lnTo>
                <a:close/>
              </a:path>
              <a:path w="63500" h="78105">
                <a:moveTo>
                  <a:pt x="58864" y="19532"/>
                </a:moveTo>
                <a:lnTo>
                  <a:pt x="51498" y="19532"/>
                </a:lnTo>
                <a:lnTo>
                  <a:pt x="46774" y="16891"/>
                </a:lnTo>
                <a:lnTo>
                  <a:pt x="46774" y="8445"/>
                </a:lnTo>
                <a:lnTo>
                  <a:pt x="48348" y="6337"/>
                </a:lnTo>
                <a:lnTo>
                  <a:pt x="49923" y="4749"/>
                </a:lnTo>
                <a:lnTo>
                  <a:pt x="62497" y="4749"/>
                </a:lnTo>
                <a:lnTo>
                  <a:pt x="63068" y="5270"/>
                </a:lnTo>
                <a:lnTo>
                  <a:pt x="63068" y="16370"/>
                </a:lnTo>
                <a:lnTo>
                  <a:pt x="58864" y="19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45435" y="1371600"/>
            <a:ext cx="1462646" cy="2661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84892" y="1396415"/>
            <a:ext cx="167640" cy="184150"/>
          </a:xfrm>
          <a:custGeom>
            <a:avLst/>
            <a:gdLst/>
            <a:ahLst/>
            <a:cxnLst/>
            <a:rect l="l" t="t" r="r" b="b"/>
            <a:pathLst>
              <a:path w="167640" h="184150">
                <a:moveTo>
                  <a:pt x="83566" y="183781"/>
                </a:moveTo>
                <a:lnTo>
                  <a:pt x="51660" y="176783"/>
                </a:lnTo>
                <a:lnTo>
                  <a:pt x="25028" y="157506"/>
                </a:lnTo>
                <a:lnTo>
                  <a:pt x="6774" y="128526"/>
                </a:lnTo>
                <a:lnTo>
                  <a:pt x="0" y="92417"/>
                </a:lnTo>
                <a:lnTo>
                  <a:pt x="6701" y="56144"/>
                </a:lnTo>
                <a:lnTo>
                  <a:pt x="24833" y="26801"/>
                </a:lnTo>
                <a:lnTo>
                  <a:pt x="51440" y="7162"/>
                </a:lnTo>
                <a:lnTo>
                  <a:pt x="83566" y="0"/>
                </a:lnTo>
                <a:lnTo>
                  <a:pt x="109565" y="5816"/>
                </a:lnTo>
                <a:lnTo>
                  <a:pt x="83566" y="5816"/>
                </a:lnTo>
                <a:lnTo>
                  <a:pt x="64085" y="10287"/>
                </a:lnTo>
                <a:lnTo>
                  <a:pt x="44805" y="24957"/>
                </a:lnTo>
                <a:lnTo>
                  <a:pt x="30059" y="51706"/>
                </a:lnTo>
                <a:lnTo>
                  <a:pt x="24180" y="92417"/>
                </a:lnTo>
                <a:lnTo>
                  <a:pt x="29986" y="132739"/>
                </a:lnTo>
                <a:lnTo>
                  <a:pt x="44610" y="159151"/>
                </a:lnTo>
                <a:lnTo>
                  <a:pt x="63866" y="173583"/>
                </a:lnTo>
                <a:lnTo>
                  <a:pt x="83566" y="177965"/>
                </a:lnTo>
                <a:lnTo>
                  <a:pt x="110170" y="177965"/>
                </a:lnTo>
                <a:lnTo>
                  <a:pt x="83566" y="183781"/>
                </a:lnTo>
                <a:close/>
              </a:path>
              <a:path w="167640" h="184150">
                <a:moveTo>
                  <a:pt x="110170" y="177965"/>
                </a:moveTo>
                <a:lnTo>
                  <a:pt x="83566" y="177965"/>
                </a:lnTo>
                <a:lnTo>
                  <a:pt x="102739" y="173658"/>
                </a:lnTo>
                <a:lnTo>
                  <a:pt x="121866" y="159351"/>
                </a:lnTo>
                <a:lnTo>
                  <a:pt x="136558" y="132964"/>
                </a:lnTo>
                <a:lnTo>
                  <a:pt x="142430" y="92417"/>
                </a:lnTo>
                <a:lnTo>
                  <a:pt x="136781" y="52150"/>
                </a:lnTo>
                <a:lnTo>
                  <a:pt x="122461" y="25352"/>
                </a:lnTo>
                <a:lnTo>
                  <a:pt x="103409" y="10436"/>
                </a:lnTo>
                <a:lnTo>
                  <a:pt x="83566" y="5816"/>
                </a:lnTo>
                <a:lnTo>
                  <a:pt x="109565" y="5816"/>
                </a:lnTo>
                <a:lnTo>
                  <a:pt x="115916" y="7237"/>
                </a:lnTo>
                <a:lnTo>
                  <a:pt x="142498" y="27001"/>
                </a:lnTo>
                <a:lnTo>
                  <a:pt x="160505" y="56369"/>
                </a:lnTo>
                <a:lnTo>
                  <a:pt x="167132" y="92417"/>
                </a:lnTo>
                <a:lnTo>
                  <a:pt x="160505" y="128301"/>
                </a:lnTo>
                <a:lnTo>
                  <a:pt x="142498" y="157306"/>
                </a:lnTo>
                <a:lnTo>
                  <a:pt x="115916" y="176708"/>
                </a:lnTo>
                <a:lnTo>
                  <a:pt x="110170" y="177965"/>
                </a:lnTo>
                <a:close/>
              </a:path>
              <a:path w="167640" h="184150">
                <a:moveTo>
                  <a:pt x="45199" y="109842"/>
                </a:moveTo>
                <a:lnTo>
                  <a:pt x="38887" y="109842"/>
                </a:lnTo>
                <a:lnTo>
                  <a:pt x="38887" y="73939"/>
                </a:lnTo>
                <a:lnTo>
                  <a:pt x="45199" y="73939"/>
                </a:lnTo>
                <a:lnTo>
                  <a:pt x="45199" y="82384"/>
                </a:lnTo>
                <a:lnTo>
                  <a:pt x="128244" y="82384"/>
                </a:lnTo>
                <a:lnTo>
                  <a:pt x="128244" y="101396"/>
                </a:lnTo>
                <a:lnTo>
                  <a:pt x="45199" y="101396"/>
                </a:lnTo>
                <a:lnTo>
                  <a:pt x="45199" y="109842"/>
                </a:lnTo>
                <a:close/>
              </a:path>
              <a:path w="167640" h="184150">
                <a:moveTo>
                  <a:pt x="128244" y="82384"/>
                </a:moveTo>
                <a:lnTo>
                  <a:pt x="121932" y="82384"/>
                </a:lnTo>
                <a:lnTo>
                  <a:pt x="121932" y="73939"/>
                </a:lnTo>
                <a:lnTo>
                  <a:pt x="128244" y="73939"/>
                </a:lnTo>
                <a:lnTo>
                  <a:pt x="128244" y="82384"/>
                </a:lnTo>
                <a:close/>
              </a:path>
              <a:path w="167640" h="184150">
                <a:moveTo>
                  <a:pt x="128244" y="109842"/>
                </a:moveTo>
                <a:lnTo>
                  <a:pt x="121932" y="109842"/>
                </a:lnTo>
                <a:lnTo>
                  <a:pt x="121932" y="101396"/>
                </a:lnTo>
                <a:lnTo>
                  <a:pt x="128244" y="101396"/>
                </a:lnTo>
                <a:lnTo>
                  <a:pt x="128244" y="1098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80408" y="1385329"/>
            <a:ext cx="58419" cy="252729"/>
          </a:xfrm>
          <a:custGeom>
            <a:avLst/>
            <a:gdLst/>
            <a:ahLst/>
            <a:cxnLst/>
            <a:rect l="l" t="t" r="r" b="b"/>
            <a:pathLst>
              <a:path w="58420" h="252730">
                <a:moveTo>
                  <a:pt x="2628" y="252425"/>
                </a:moveTo>
                <a:lnTo>
                  <a:pt x="1054" y="252425"/>
                </a:lnTo>
                <a:lnTo>
                  <a:pt x="0" y="251371"/>
                </a:lnTo>
                <a:lnTo>
                  <a:pt x="0" y="248729"/>
                </a:lnTo>
                <a:lnTo>
                  <a:pt x="3683" y="245554"/>
                </a:lnTo>
                <a:lnTo>
                  <a:pt x="23088" y="219634"/>
                </a:lnTo>
                <a:lnTo>
                  <a:pt x="35544" y="190245"/>
                </a:lnTo>
                <a:lnTo>
                  <a:pt x="42184" y="158675"/>
                </a:lnTo>
                <a:lnTo>
                  <a:pt x="44145" y="126212"/>
                </a:lnTo>
                <a:lnTo>
                  <a:pt x="41461" y="89025"/>
                </a:lnTo>
                <a:lnTo>
                  <a:pt x="33704" y="56837"/>
                </a:lnTo>
                <a:lnTo>
                  <a:pt x="21315" y="29895"/>
                </a:lnTo>
                <a:lnTo>
                  <a:pt x="4737" y="8445"/>
                </a:lnTo>
                <a:lnTo>
                  <a:pt x="0" y="3695"/>
                </a:lnTo>
                <a:lnTo>
                  <a:pt x="0" y="1054"/>
                </a:lnTo>
                <a:lnTo>
                  <a:pt x="1054" y="0"/>
                </a:lnTo>
                <a:lnTo>
                  <a:pt x="2628" y="0"/>
                </a:lnTo>
                <a:lnTo>
                  <a:pt x="29830" y="26955"/>
                </a:lnTo>
                <a:lnTo>
                  <a:pt x="50360" y="69105"/>
                </a:lnTo>
                <a:lnTo>
                  <a:pt x="57719" y="109688"/>
                </a:lnTo>
                <a:lnTo>
                  <a:pt x="58343" y="126212"/>
                </a:lnTo>
                <a:lnTo>
                  <a:pt x="57727" y="143233"/>
                </a:lnTo>
                <a:lnTo>
                  <a:pt x="50580" y="182428"/>
                </a:lnTo>
                <a:lnTo>
                  <a:pt x="30494" y="224355"/>
                </a:lnTo>
                <a:lnTo>
                  <a:pt x="7910" y="249207"/>
                </a:lnTo>
                <a:lnTo>
                  <a:pt x="2628" y="2524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178173" y="1385329"/>
            <a:ext cx="58419" cy="252729"/>
          </a:xfrm>
          <a:custGeom>
            <a:avLst/>
            <a:gdLst/>
            <a:ahLst/>
            <a:cxnLst/>
            <a:rect l="l" t="t" r="r" b="b"/>
            <a:pathLst>
              <a:path w="58420" h="252730">
                <a:moveTo>
                  <a:pt x="2628" y="252425"/>
                </a:moveTo>
                <a:lnTo>
                  <a:pt x="1054" y="252425"/>
                </a:lnTo>
                <a:lnTo>
                  <a:pt x="0" y="251371"/>
                </a:lnTo>
                <a:lnTo>
                  <a:pt x="0" y="248729"/>
                </a:lnTo>
                <a:lnTo>
                  <a:pt x="3670" y="245554"/>
                </a:lnTo>
                <a:lnTo>
                  <a:pt x="22996" y="219634"/>
                </a:lnTo>
                <a:lnTo>
                  <a:pt x="35277" y="190245"/>
                </a:lnTo>
                <a:lnTo>
                  <a:pt x="41742" y="158675"/>
                </a:lnTo>
                <a:lnTo>
                  <a:pt x="43624" y="126212"/>
                </a:lnTo>
                <a:lnTo>
                  <a:pt x="41020" y="89025"/>
                </a:lnTo>
                <a:lnTo>
                  <a:pt x="33437" y="56837"/>
                </a:lnTo>
                <a:lnTo>
                  <a:pt x="21223" y="29895"/>
                </a:lnTo>
                <a:lnTo>
                  <a:pt x="4724" y="8445"/>
                </a:lnTo>
                <a:lnTo>
                  <a:pt x="0" y="3695"/>
                </a:lnTo>
                <a:lnTo>
                  <a:pt x="0" y="1054"/>
                </a:lnTo>
                <a:lnTo>
                  <a:pt x="1054" y="0"/>
                </a:lnTo>
                <a:lnTo>
                  <a:pt x="2628" y="0"/>
                </a:lnTo>
                <a:lnTo>
                  <a:pt x="29825" y="26955"/>
                </a:lnTo>
                <a:lnTo>
                  <a:pt x="50360" y="69105"/>
                </a:lnTo>
                <a:lnTo>
                  <a:pt x="57719" y="109688"/>
                </a:lnTo>
                <a:lnTo>
                  <a:pt x="58343" y="126212"/>
                </a:lnTo>
                <a:lnTo>
                  <a:pt x="57652" y="143233"/>
                </a:lnTo>
                <a:lnTo>
                  <a:pt x="50355" y="182428"/>
                </a:lnTo>
                <a:lnTo>
                  <a:pt x="30489" y="224355"/>
                </a:lnTo>
                <a:lnTo>
                  <a:pt x="7908" y="249207"/>
                </a:lnTo>
                <a:lnTo>
                  <a:pt x="2628" y="2524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35975" y="2608465"/>
            <a:ext cx="177165" cy="171450"/>
          </a:xfrm>
          <a:custGeom>
            <a:avLst/>
            <a:gdLst/>
            <a:ahLst/>
            <a:cxnLst/>
            <a:rect l="l" t="t" r="r" b="b"/>
            <a:pathLst>
              <a:path w="177165" h="171450">
                <a:moveTo>
                  <a:pt x="92570" y="170980"/>
                </a:moveTo>
                <a:lnTo>
                  <a:pt x="88074" y="170980"/>
                </a:lnTo>
                <a:lnTo>
                  <a:pt x="84386" y="168183"/>
                </a:lnTo>
                <a:lnTo>
                  <a:pt x="73993" y="149733"/>
                </a:lnTo>
                <a:lnTo>
                  <a:pt x="48869" y="100535"/>
                </a:lnTo>
                <a:lnTo>
                  <a:pt x="990" y="5499"/>
                </a:lnTo>
                <a:lnTo>
                  <a:pt x="990" y="4495"/>
                </a:lnTo>
                <a:lnTo>
                  <a:pt x="0" y="2997"/>
                </a:lnTo>
                <a:lnTo>
                  <a:pt x="0" y="1993"/>
                </a:lnTo>
                <a:lnTo>
                  <a:pt x="2735" y="841"/>
                </a:lnTo>
                <a:lnTo>
                  <a:pt x="21515" y="249"/>
                </a:lnTo>
                <a:lnTo>
                  <a:pt x="176644" y="0"/>
                </a:lnTo>
                <a:lnTo>
                  <a:pt x="176644" y="2997"/>
                </a:lnTo>
                <a:lnTo>
                  <a:pt x="175641" y="4495"/>
                </a:lnTo>
                <a:lnTo>
                  <a:pt x="169393" y="16992"/>
                </a:lnTo>
                <a:lnTo>
                  <a:pt x="29514" y="16992"/>
                </a:lnTo>
                <a:lnTo>
                  <a:pt x="95580" y="148488"/>
                </a:lnTo>
                <a:lnTo>
                  <a:pt x="103584" y="148488"/>
                </a:lnTo>
                <a:lnTo>
                  <a:pt x="93078" y="169481"/>
                </a:lnTo>
                <a:lnTo>
                  <a:pt x="92570" y="170980"/>
                </a:lnTo>
                <a:close/>
              </a:path>
              <a:path w="177165" h="171450">
                <a:moveTo>
                  <a:pt x="103584" y="148488"/>
                </a:moveTo>
                <a:lnTo>
                  <a:pt x="95580" y="148488"/>
                </a:lnTo>
                <a:lnTo>
                  <a:pt x="161124" y="16992"/>
                </a:lnTo>
                <a:lnTo>
                  <a:pt x="169393" y="16992"/>
                </a:lnTo>
                <a:lnTo>
                  <a:pt x="103584" y="1484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32139" y="2599462"/>
            <a:ext cx="153670" cy="75565"/>
          </a:xfrm>
          <a:custGeom>
            <a:avLst/>
            <a:gdLst/>
            <a:ahLst/>
            <a:cxnLst/>
            <a:rect l="l" t="t" r="r" b="b"/>
            <a:pathLst>
              <a:path w="153670" h="75564">
                <a:moveTo>
                  <a:pt x="5003" y="27495"/>
                </a:moveTo>
                <a:lnTo>
                  <a:pt x="0" y="27495"/>
                </a:lnTo>
                <a:lnTo>
                  <a:pt x="0" y="24498"/>
                </a:lnTo>
                <a:lnTo>
                  <a:pt x="2501" y="14998"/>
                </a:lnTo>
                <a:lnTo>
                  <a:pt x="6007" y="9004"/>
                </a:lnTo>
                <a:lnTo>
                  <a:pt x="8000" y="5003"/>
                </a:lnTo>
                <a:lnTo>
                  <a:pt x="12001" y="0"/>
                </a:lnTo>
                <a:lnTo>
                  <a:pt x="26022" y="0"/>
                </a:lnTo>
                <a:lnTo>
                  <a:pt x="36029" y="3505"/>
                </a:lnTo>
                <a:lnTo>
                  <a:pt x="36116" y="4495"/>
                </a:lnTo>
                <a:lnTo>
                  <a:pt x="12001" y="4495"/>
                </a:lnTo>
                <a:lnTo>
                  <a:pt x="9004" y="12496"/>
                </a:lnTo>
                <a:lnTo>
                  <a:pt x="6502" y="22504"/>
                </a:lnTo>
                <a:lnTo>
                  <a:pt x="5499" y="27000"/>
                </a:lnTo>
                <a:lnTo>
                  <a:pt x="5003" y="27495"/>
                </a:lnTo>
                <a:close/>
              </a:path>
              <a:path w="153670" h="75564">
                <a:moveTo>
                  <a:pt x="43302" y="14998"/>
                </a:moveTo>
                <a:lnTo>
                  <a:pt x="37033" y="14998"/>
                </a:lnTo>
                <a:lnTo>
                  <a:pt x="41621" y="9911"/>
                </a:lnTo>
                <a:lnTo>
                  <a:pt x="47850" y="5060"/>
                </a:lnTo>
                <a:lnTo>
                  <a:pt x="55674" y="1429"/>
                </a:lnTo>
                <a:lnTo>
                  <a:pt x="65049" y="0"/>
                </a:lnTo>
                <a:lnTo>
                  <a:pt x="71869" y="609"/>
                </a:lnTo>
                <a:lnTo>
                  <a:pt x="78689" y="3000"/>
                </a:lnTo>
                <a:lnTo>
                  <a:pt x="80330" y="4495"/>
                </a:lnTo>
                <a:lnTo>
                  <a:pt x="64554" y="4495"/>
                </a:lnTo>
                <a:lnTo>
                  <a:pt x="55999" y="5934"/>
                </a:lnTo>
                <a:lnTo>
                  <a:pt x="49039" y="9625"/>
                </a:lnTo>
                <a:lnTo>
                  <a:pt x="43581" y="14627"/>
                </a:lnTo>
                <a:lnTo>
                  <a:pt x="43302" y="14998"/>
                </a:lnTo>
                <a:close/>
              </a:path>
              <a:path w="153670" h="75564">
                <a:moveTo>
                  <a:pt x="93492" y="16497"/>
                </a:moveTo>
                <a:lnTo>
                  <a:pt x="87071" y="16497"/>
                </a:lnTo>
                <a:lnTo>
                  <a:pt x="91893" y="10967"/>
                </a:lnTo>
                <a:lnTo>
                  <a:pt x="98267" y="5624"/>
                </a:lnTo>
                <a:lnTo>
                  <a:pt x="106425" y="1593"/>
                </a:lnTo>
                <a:lnTo>
                  <a:pt x="116598" y="0"/>
                </a:lnTo>
                <a:lnTo>
                  <a:pt x="124599" y="0"/>
                </a:lnTo>
                <a:lnTo>
                  <a:pt x="129108" y="2006"/>
                </a:lnTo>
                <a:lnTo>
                  <a:pt x="132105" y="4495"/>
                </a:lnTo>
                <a:lnTo>
                  <a:pt x="116090" y="4495"/>
                </a:lnTo>
                <a:lnTo>
                  <a:pt x="107156" y="6113"/>
                </a:lnTo>
                <a:lnTo>
                  <a:pt x="99768" y="10309"/>
                </a:lnTo>
                <a:lnTo>
                  <a:pt x="93784" y="16100"/>
                </a:lnTo>
                <a:lnTo>
                  <a:pt x="93492" y="16497"/>
                </a:lnTo>
                <a:close/>
              </a:path>
              <a:path w="153670" h="75564">
                <a:moveTo>
                  <a:pt x="19507" y="74993"/>
                </a:moveTo>
                <a:lnTo>
                  <a:pt x="14008" y="74993"/>
                </a:lnTo>
                <a:lnTo>
                  <a:pt x="11010" y="73494"/>
                </a:lnTo>
                <a:lnTo>
                  <a:pt x="18008" y="41503"/>
                </a:lnTo>
                <a:lnTo>
                  <a:pt x="18516" y="37998"/>
                </a:lnTo>
                <a:lnTo>
                  <a:pt x="20510" y="31000"/>
                </a:lnTo>
                <a:lnTo>
                  <a:pt x="22517" y="21996"/>
                </a:lnTo>
                <a:lnTo>
                  <a:pt x="23891" y="16497"/>
                </a:lnTo>
                <a:lnTo>
                  <a:pt x="24015" y="8000"/>
                </a:lnTo>
                <a:lnTo>
                  <a:pt x="23012" y="4495"/>
                </a:lnTo>
                <a:lnTo>
                  <a:pt x="36116" y="4495"/>
                </a:lnTo>
                <a:lnTo>
                  <a:pt x="37033" y="14998"/>
                </a:lnTo>
                <a:lnTo>
                  <a:pt x="43302" y="14998"/>
                </a:lnTo>
                <a:lnTo>
                  <a:pt x="39535" y="20002"/>
                </a:lnTo>
                <a:lnTo>
                  <a:pt x="34518" y="27000"/>
                </a:lnTo>
                <a:lnTo>
                  <a:pt x="34518" y="28003"/>
                </a:lnTo>
                <a:lnTo>
                  <a:pt x="32446" y="35312"/>
                </a:lnTo>
                <a:lnTo>
                  <a:pt x="31521" y="39001"/>
                </a:lnTo>
                <a:lnTo>
                  <a:pt x="29514" y="45999"/>
                </a:lnTo>
                <a:lnTo>
                  <a:pt x="28424" y="50990"/>
                </a:lnTo>
                <a:lnTo>
                  <a:pt x="27012" y="58000"/>
                </a:lnTo>
                <a:lnTo>
                  <a:pt x="26022" y="60998"/>
                </a:lnTo>
                <a:lnTo>
                  <a:pt x="25018" y="64490"/>
                </a:lnTo>
                <a:lnTo>
                  <a:pt x="24015" y="69989"/>
                </a:lnTo>
                <a:lnTo>
                  <a:pt x="22009" y="72999"/>
                </a:lnTo>
                <a:lnTo>
                  <a:pt x="19507" y="74993"/>
                </a:lnTo>
                <a:close/>
              </a:path>
              <a:path w="153670" h="75564">
                <a:moveTo>
                  <a:pt x="71056" y="74993"/>
                </a:moveTo>
                <a:lnTo>
                  <a:pt x="65049" y="74993"/>
                </a:lnTo>
                <a:lnTo>
                  <a:pt x="62052" y="73494"/>
                </a:lnTo>
                <a:lnTo>
                  <a:pt x="62151" y="68633"/>
                </a:lnTo>
                <a:lnTo>
                  <a:pt x="63642" y="63180"/>
                </a:lnTo>
                <a:lnTo>
                  <a:pt x="64554" y="59994"/>
                </a:lnTo>
                <a:lnTo>
                  <a:pt x="71551" y="32003"/>
                </a:lnTo>
                <a:lnTo>
                  <a:pt x="74053" y="22504"/>
                </a:lnTo>
                <a:lnTo>
                  <a:pt x="74561" y="20497"/>
                </a:lnTo>
                <a:lnTo>
                  <a:pt x="74501" y="12001"/>
                </a:lnTo>
                <a:lnTo>
                  <a:pt x="74053" y="4495"/>
                </a:lnTo>
                <a:lnTo>
                  <a:pt x="80330" y="4495"/>
                </a:lnTo>
                <a:lnTo>
                  <a:pt x="84194" y="8015"/>
                </a:lnTo>
                <a:lnTo>
                  <a:pt x="87071" y="16497"/>
                </a:lnTo>
                <a:lnTo>
                  <a:pt x="93492" y="16497"/>
                </a:lnTo>
                <a:lnTo>
                  <a:pt x="89065" y="22504"/>
                </a:lnTo>
                <a:lnTo>
                  <a:pt x="86183" y="27303"/>
                </a:lnTo>
                <a:lnTo>
                  <a:pt x="86067" y="28003"/>
                </a:lnTo>
                <a:lnTo>
                  <a:pt x="83984" y="35312"/>
                </a:lnTo>
                <a:lnTo>
                  <a:pt x="83070" y="39001"/>
                </a:lnTo>
                <a:lnTo>
                  <a:pt x="81064" y="45999"/>
                </a:lnTo>
                <a:lnTo>
                  <a:pt x="79961" y="50990"/>
                </a:lnTo>
                <a:lnTo>
                  <a:pt x="78562" y="58000"/>
                </a:lnTo>
                <a:lnTo>
                  <a:pt x="77558" y="60998"/>
                </a:lnTo>
                <a:lnTo>
                  <a:pt x="76555" y="64490"/>
                </a:lnTo>
                <a:lnTo>
                  <a:pt x="75056" y="69989"/>
                </a:lnTo>
                <a:lnTo>
                  <a:pt x="74561" y="71500"/>
                </a:lnTo>
                <a:lnTo>
                  <a:pt x="73558" y="72999"/>
                </a:lnTo>
                <a:lnTo>
                  <a:pt x="71056" y="74993"/>
                </a:lnTo>
                <a:close/>
              </a:path>
              <a:path w="153670" h="75564">
                <a:moveTo>
                  <a:pt x="129108" y="74993"/>
                </a:moveTo>
                <a:lnTo>
                  <a:pt x="120599" y="74993"/>
                </a:lnTo>
                <a:lnTo>
                  <a:pt x="113588" y="69494"/>
                </a:lnTo>
                <a:lnTo>
                  <a:pt x="113588" y="58000"/>
                </a:lnTo>
                <a:lnTo>
                  <a:pt x="114096" y="56502"/>
                </a:lnTo>
                <a:lnTo>
                  <a:pt x="116090" y="51993"/>
                </a:lnTo>
                <a:lnTo>
                  <a:pt x="118632" y="44894"/>
                </a:lnTo>
                <a:lnTo>
                  <a:pt x="121785" y="35312"/>
                </a:lnTo>
                <a:lnTo>
                  <a:pt x="124468" y="25072"/>
                </a:lnTo>
                <a:lnTo>
                  <a:pt x="125541" y="16497"/>
                </a:lnTo>
                <a:lnTo>
                  <a:pt x="125533" y="10967"/>
                </a:lnTo>
                <a:lnTo>
                  <a:pt x="125095" y="4495"/>
                </a:lnTo>
                <a:lnTo>
                  <a:pt x="132105" y="4495"/>
                </a:lnTo>
                <a:lnTo>
                  <a:pt x="138112" y="9004"/>
                </a:lnTo>
                <a:lnTo>
                  <a:pt x="137985" y="20002"/>
                </a:lnTo>
                <a:lnTo>
                  <a:pt x="137103" y="27000"/>
                </a:lnTo>
                <a:lnTo>
                  <a:pt x="125603" y="60998"/>
                </a:lnTo>
                <a:lnTo>
                  <a:pt x="125729" y="68633"/>
                </a:lnTo>
                <a:lnTo>
                  <a:pt x="126098" y="70497"/>
                </a:lnTo>
                <a:lnTo>
                  <a:pt x="140821" y="70497"/>
                </a:lnTo>
                <a:lnTo>
                  <a:pt x="140034" y="71360"/>
                </a:lnTo>
                <a:lnTo>
                  <a:pt x="129108" y="74993"/>
                </a:lnTo>
                <a:close/>
              </a:path>
              <a:path w="153670" h="75564">
                <a:moveTo>
                  <a:pt x="140821" y="70497"/>
                </a:moveTo>
                <a:lnTo>
                  <a:pt x="129603" y="70497"/>
                </a:lnTo>
                <a:lnTo>
                  <a:pt x="134812" y="69201"/>
                </a:lnTo>
                <a:lnTo>
                  <a:pt x="139738" y="65373"/>
                </a:lnTo>
                <a:lnTo>
                  <a:pt x="144101" y="59106"/>
                </a:lnTo>
                <a:lnTo>
                  <a:pt x="147624" y="50495"/>
                </a:lnTo>
                <a:lnTo>
                  <a:pt x="148120" y="48501"/>
                </a:lnTo>
                <a:lnTo>
                  <a:pt x="148120" y="47497"/>
                </a:lnTo>
                <a:lnTo>
                  <a:pt x="153123" y="47497"/>
                </a:lnTo>
                <a:lnTo>
                  <a:pt x="153123" y="49491"/>
                </a:lnTo>
                <a:lnTo>
                  <a:pt x="151762" y="54532"/>
                </a:lnTo>
                <a:lnTo>
                  <a:pt x="147493" y="63180"/>
                </a:lnTo>
                <a:lnTo>
                  <a:pt x="140821" y="704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105279" y="2599462"/>
            <a:ext cx="71755" cy="75565"/>
          </a:xfrm>
          <a:custGeom>
            <a:avLst/>
            <a:gdLst/>
            <a:ahLst/>
            <a:cxnLst/>
            <a:rect l="l" t="t" r="r" b="b"/>
            <a:pathLst>
              <a:path w="71754" h="75564">
                <a:moveTo>
                  <a:pt x="30022" y="74993"/>
                </a:moveTo>
                <a:lnTo>
                  <a:pt x="17102" y="72469"/>
                </a:lnTo>
                <a:lnTo>
                  <a:pt x="7696" y="65679"/>
                </a:lnTo>
                <a:lnTo>
                  <a:pt x="1947" y="55796"/>
                </a:lnTo>
                <a:lnTo>
                  <a:pt x="0" y="43992"/>
                </a:lnTo>
                <a:lnTo>
                  <a:pt x="4535" y="24887"/>
                </a:lnTo>
                <a:lnTo>
                  <a:pt x="16014" y="11123"/>
                </a:lnTo>
                <a:lnTo>
                  <a:pt x="31246" y="2796"/>
                </a:lnTo>
                <a:lnTo>
                  <a:pt x="47040" y="0"/>
                </a:lnTo>
                <a:lnTo>
                  <a:pt x="58546" y="0"/>
                </a:lnTo>
                <a:lnTo>
                  <a:pt x="65918" y="4495"/>
                </a:lnTo>
                <a:lnTo>
                  <a:pt x="47040" y="4495"/>
                </a:lnTo>
                <a:lnTo>
                  <a:pt x="41433" y="5192"/>
                </a:lnTo>
                <a:lnTo>
                  <a:pt x="32967" y="8561"/>
                </a:lnTo>
                <a:lnTo>
                  <a:pt x="24032" y="16524"/>
                </a:lnTo>
                <a:lnTo>
                  <a:pt x="17018" y="31000"/>
                </a:lnTo>
                <a:lnTo>
                  <a:pt x="55831" y="31000"/>
                </a:lnTo>
                <a:lnTo>
                  <a:pt x="53047" y="32003"/>
                </a:lnTo>
                <a:lnTo>
                  <a:pt x="45730" y="33814"/>
                </a:lnTo>
                <a:lnTo>
                  <a:pt x="38034" y="34874"/>
                </a:lnTo>
                <a:lnTo>
                  <a:pt x="31089" y="35372"/>
                </a:lnTo>
                <a:lnTo>
                  <a:pt x="26022" y="35496"/>
                </a:lnTo>
                <a:lnTo>
                  <a:pt x="15519" y="35496"/>
                </a:lnTo>
                <a:lnTo>
                  <a:pt x="13626" y="43992"/>
                </a:lnTo>
                <a:lnTo>
                  <a:pt x="30530" y="70497"/>
                </a:lnTo>
                <a:lnTo>
                  <a:pt x="52492" y="70497"/>
                </a:lnTo>
                <a:lnTo>
                  <a:pt x="48338" y="72384"/>
                </a:lnTo>
                <a:lnTo>
                  <a:pt x="30022" y="74993"/>
                </a:lnTo>
                <a:close/>
              </a:path>
              <a:path w="71754" h="75564">
                <a:moveTo>
                  <a:pt x="55831" y="31000"/>
                </a:moveTo>
                <a:lnTo>
                  <a:pt x="25019" y="31000"/>
                </a:lnTo>
                <a:lnTo>
                  <a:pt x="33737" y="30742"/>
                </a:lnTo>
                <a:lnTo>
                  <a:pt x="45600" y="28938"/>
                </a:lnTo>
                <a:lnTo>
                  <a:pt x="56056" y="24040"/>
                </a:lnTo>
                <a:lnTo>
                  <a:pt x="60553" y="14503"/>
                </a:lnTo>
                <a:lnTo>
                  <a:pt x="60553" y="8000"/>
                </a:lnTo>
                <a:lnTo>
                  <a:pt x="54546" y="4495"/>
                </a:lnTo>
                <a:lnTo>
                  <a:pt x="65918" y="4495"/>
                </a:lnTo>
                <a:lnTo>
                  <a:pt x="67564" y="5499"/>
                </a:lnTo>
                <a:lnTo>
                  <a:pt x="67564" y="19494"/>
                </a:lnTo>
                <a:lnTo>
                  <a:pt x="65557" y="27495"/>
                </a:lnTo>
                <a:lnTo>
                  <a:pt x="55831" y="31000"/>
                </a:lnTo>
                <a:close/>
              </a:path>
              <a:path w="71754" h="75564">
                <a:moveTo>
                  <a:pt x="52492" y="70497"/>
                </a:moveTo>
                <a:lnTo>
                  <a:pt x="30530" y="70497"/>
                </a:lnTo>
                <a:lnTo>
                  <a:pt x="35516" y="70255"/>
                </a:lnTo>
                <a:lnTo>
                  <a:pt x="44538" y="68559"/>
                </a:lnTo>
                <a:lnTo>
                  <a:pt x="55437" y="63955"/>
                </a:lnTo>
                <a:lnTo>
                  <a:pt x="66052" y="54990"/>
                </a:lnTo>
                <a:lnTo>
                  <a:pt x="67564" y="53492"/>
                </a:lnTo>
                <a:lnTo>
                  <a:pt x="70065" y="53492"/>
                </a:lnTo>
                <a:lnTo>
                  <a:pt x="71564" y="55498"/>
                </a:lnTo>
                <a:lnTo>
                  <a:pt x="71564" y="56502"/>
                </a:lnTo>
                <a:lnTo>
                  <a:pt x="69015" y="60232"/>
                </a:lnTo>
                <a:lnTo>
                  <a:pt x="61304" y="66495"/>
                </a:lnTo>
                <a:lnTo>
                  <a:pt x="52492" y="704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91854" y="2568461"/>
            <a:ext cx="57150" cy="106045"/>
          </a:xfrm>
          <a:custGeom>
            <a:avLst/>
            <a:gdLst/>
            <a:ahLst/>
            <a:cxnLst/>
            <a:rect l="l" t="t" r="r" b="b"/>
            <a:pathLst>
              <a:path w="57150" h="106044">
                <a:moveTo>
                  <a:pt x="35534" y="32499"/>
                </a:moveTo>
                <a:lnTo>
                  <a:pt x="22517" y="32499"/>
                </a:lnTo>
                <a:lnTo>
                  <a:pt x="28524" y="7505"/>
                </a:lnTo>
                <a:lnTo>
                  <a:pt x="30022" y="3009"/>
                </a:lnTo>
                <a:lnTo>
                  <a:pt x="32524" y="0"/>
                </a:lnTo>
                <a:lnTo>
                  <a:pt x="40030" y="0"/>
                </a:lnTo>
                <a:lnTo>
                  <a:pt x="42037" y="2501"/>
                </a:lnTo>
                <a:lnTo>
                  <a:pt x="42037" y="6997"/>
                </a:lnTo>
                <a:lnTo>
                  <a:pt x="41529" y="8001"/>
                </a:lnTo>
                <a:lnTo>
                  <a:pt x="35534" y="32499"/>
                </a:lnTo>
                <a:close/>
              </a:path>
              <a:path w="57150" h="106044">
                <a:moveTo>
                  <a:pt x="56553" y="38506"/>
                </a:moveTo>
                <a:lnTo>
                  <a:pt x="0" y="38506"/>
                </a:lnTo>
                <a:lnTo>
                  <a:pt x="0" y="32499"/>
                </a:lnTo>
                <a:lnTo>
                  <a:pt x="56553" y="32499"/>
                </a:lnTo>
                <a:lnTo>
                  <a:pt x="56553" y="38506"/>
                </a:lnTo>
                <a:close/>
              </a:path>
              <a:path w="57150" h="106044">
                <a:moveTo>
                  <a:pt x="26517" y="105994"/>
                </a:moveTo>
                <a:lnTo>
                  <a:pt x="17018" y="105994"/>
                </a:lnTo>
                <a:lnTo>
                  <a:pt x="8509" y="99999"/>
                </a:lnTo>
                <a:lnTo>
                  <a:pt x="8509" y="87998"/>
                </a:lnTo>
                <a:lnTo>
                  <a:pt x="10891" y="78498"/>
                </a:lnTo>
                <a:lnTo>
                  <a:pt x="21018" y="38506"/>
                </a:lnTo>
                <a:lnTo>
                  <a:pt x="34023" y="38506"/>
                </a:lnTo>
                <a:lnTo>
                  <a:pt x="22021" y="86499"/>
                </a:lnTo>
                <a:lnTo>
                  <a:pt x="21513" y="87998"/>
                </a:lnTo>
                <a:lnTo>
                  <a:pt x="21018" y="91490"/>
                </a:lnTo>
                <a:lnTo>
                  <a:pt x="21018" y="99491"/>
                </a:lnTo>
                <a:lnTo>
                  <a:pt x="23520" y="101498"/>
                </a:lnTo>
                <a:lnTo>
                  <a:pt x="39826" y="101498"/>
                </a:lnTo>
                <a:lnTo>
                  <a:pt x="38865" y="102361"/>
                </a:lnTo>
                <a:lnTo>
                  <a:pt x="26517" y="105994"/>
                </a:lnTo>
                <a:close/>
              </a:path>
              <a:path w="57150" h="106044">
                <a:moveTo>
                  <a:pt x="39826" y="101498"/>
                </a:moveTo>
                <a:lnTo>
                  <a:pt x="27025" y="101498"/>
                </a:lnTo>
                <a:lnTo>
                  <a:pt x="33631" y="99849"/>
                </a:lnTo>
                <a:lnTo>
                  <a:pt x="39722" y="95435"/>
                </a:lnTo>
                <a:lnTo>
                  <a:pt x="44970" y="89052"/>
                </a:lnTo>
                <a:lnTo>
                  <a:pt x="49047" y="81495"/>
                </a:lnTo>
                <a:lnTo>
                  <a:pt x="50546" y="78994"/>
                </a:lnTo>
                <a:lnTo>
                  <a:pt x="50546" y="78498"/>
                </a:lnTo>
                <a:lnTo>
                  <a:pt x="55549" y="78498"/>
                </a:lnTo>
                <a:lnTo>
                  <a:pt x="55549" y="80492"/>
                </a:lnTo>
                <a:lnTo>
                  <a:pt x="53617" y="85532"/>
                </a:lnTo>
                <a:lnTo>
                  <a:pt x="47977" y="94181"/>
                </a:lnTo>
                <a:lnTo>
                  <a:pt x="39826" y="101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67419" y="2599462"/>
            <a:ext cx="85090" cy="75565"/>
          </a:xfrm>
          <a:custGeom>
            <a:avLst/>
            <a:gdLst/>
            <a:ahLst/>
            <a:cxnLst/>
            <a:rect l="l" t="t" r="r" b="b"/>
            <a:pathLst>
              <a:path w="85090" h="75564">
                <a:moveTo>
                  <a:pt x="25018" y="74993"/>
                </a:moveTo>
                <a:lnTo>
                  <a:pt x="14985" y="72947"/>
                </a:lnTo>
                <a:lnTo>
                  <a:pt x="7065" y="67246"/>
                </a:lnTo>
                <a:lnTo>
                  <a:pt x="1867" y="58545"/>
                </a:lnTo>
                <a:lnTo>
                  <a:pt x="0" y="47497"/>
                </a:lnTo>
                <a:lnTo>
                  <a:pt x="3697" y="29950"/>
                </a:lnTo>
                <a:lnTo>
                  <a:pt x="13447" y="14747"/>
                </a:lnTo>
                <a:lnTo>
                  <a:pt x="27233" y="4046"/>
                </a:lnTo>
                <a:lnTo>
                  <a:pt x="43040" y="0"/>
                </a:lnTo>
                <a:lnTo>
                  <a:pt x="51041" y="0"/>
                </a:lnTo>
                <a:lnTo>
                  <a:pt x="56540" y="4000"/>
                </a:lnTo>
                <a:lnTo>
                  <a:pt x="56856" y="4495"/>
                </a:lnTo>
                <a:lnTo>
                  <a:pt x="43040" y="4495"/>
                </a:lnTo>
                <a:lnTo>
                  <a:pt x="38979" y="5097"/>
                </a:lnTo>
                <a:lnTo>
                  <a:pt x="16452" y="36558"/>
                </a:lnTo>
                <a:lnTo>
                  <a:pt x="13512" y="65989"/>
                </a:lnTo>
                <a:lnTo>
                  <a:pt x="19519" y="70497"/>
                </a:lnTo>
                <a:lnTo>
                  <a:pt x="39665" y="70497"/>
                </a:lnTo>
                <a:lnTo>
                  <a:pt x="37779" y="71680"/>
                </a:lnTo>
                <a:lnTo>
                  <a:pt x="31586" y="74110"/>
                </a:lnTo>
                <a:lnTo>
                  <a:pt x="25018" y="74993"/>
                </a:lnTo>
                <a:close/>
              </a:path>
              <a:path w="85090" h="75564">
                <a:moveTo>
                  <a:pt x="73346" y="9499"/>
                </a:moveTo>
                <a:lnTo>
                  <a:pt x="60045" y="9499"/>
                </a:lnTo>
                <a:lnTo>
                  <a:pt x="61048" y="5003"/>
                </a:lnTo>
                <a:lnTo>
                  <a:pt x="65049" y="2997"/>
                </a:lnTo>
                <a:lnTo>
                  <a:pt x="70561" y="2997"/>
                </a:lnTo>
                <a:lnTo>
                  <a:pt x="73558" y="4495"/>
                </a:lnTo>
                <a:lnTo>
                  <a:pt x="73558" y="8496"/>
                </a:lnTo>
                <a:lnTo>
                  <a:pt x="73346" y="9499"/>
                </a:lnTo>
                <a:close/>
              </a:path>
              <a:path w="85090" h="75564">
                <a:moveTo>
                  <a:pt x="39665" y="70497"/>
                </a:moveTo>
                <a:lnTo>
                  <a:pt x="33032" y="70497"/>
                </a:lnTo>
                <a:lnTo>
                  <a:pt x="39535" y="64998"/>
                </a:lnTo>
                <a:lnTo>
                  <a:pt x="41033" y="63995"/>
                </a:lnTo>
                <a:lnTo>
                  <a:pt x="44538" y="60490"/>
                </a:lnTo>
                <a:lnTo>
                  <a:pt x="48539" y="57492"/>
                </a:lnTo>
                <a:lnTo>
                  <a:pt x="49542" y="52501"/>
                </a:lnTo>
                <a:lnTo>
                  <a:pt x="57543" y="21501"/>
                </a:lnTo>
                <a:lnTo>
                  <a:pt x="57543" y="20993"/>
                </a:lnTo>
                <a:lnTo>
                  <a:pt x="58051" y="20002"/>
                </a:lnTo>
                <a:lnTo>
                  <a:pt x="58051" y="17005"/>
                </a:lnTo>
                <a:lnTo>
                  <a:pt x="54546" y="4495"/>
                </a:lnTo>
                <a:lnTo>
                  <a:pt x="56856" y="4495"/>
                </a:lnTo>
                <a:lnTo>
                  <a:pt x="60045" y="9499"/>
                </a:lnTo>
                <a:lnTo>
                  <a:pt x="73346" y="9499"/>
                </a:lnTo>
                <a:lnTo>
                  <a:pt x="73176" y="10305"/>
                </a:lnTo>
                <a:lnTo>
                  <a:pt x="71997" y="15065"/>
                </a:lnTo>
                <a:lnTo>
                  <a:pt x="69974" y="22915"/>
                </a:lnTo>
                <a:lnTo>
                  <a:pt x="67056" y="33997"/>
                </a:lnTo>
                <a:lnTo>
                  <a:pt x="66560" y="37998"/>
                </a:lnTo>
                <a:lnTo>
                  <a:pt x="64554" y="44500"/>
                </a:lnTo>
                <a:lnTo>
                  <a:pt x="62547" y="53492"/>
                </a:lnTo>
                <a:lnTo>
                  <a:pt x="61048" y="59499"/>
                </a:lnTo>
                <a:lnTo>
                  <a:pt x="61048" y="63500"/>
                </a:lnTo>
                <a:lnTo>
                  <a:pt x="49034" y="63500"/>
                </a:lnTo>
                <a:lnTo>
                  <a:pt x="43596" y="68033"/>
                </a:lnTo>
                <a:lnTo>
                  <a:pt x="39665" y="70497"/>
                </a:lnTo>
                <a:close/>
              </a:path>
              <a:path w="85090" h="75564">
                <a:moveTo>
                  <a:pt x="76663" y="70497"/>
                </a:moveTo>
                <a:lnTo>
                  <a:pt x="73558" y="70497"/>
                </a:lnTo>
                <a:lnTo>
                  <a:pt x="76568" y="60490"/>
                </a:lnTo>
                <a:lnTo>
                  <a:pt x="78562" y="52501"/>
                </a:lnTo>
                <a:lnTo>
                  <a:pt x="80060" y="47993"/>
                </a:lnTo>
                <a:lnTo>
                  <a:pt x="80060" y="47497"/>
                </a:lnTo>
                <a:lnTo>
                  <a:pt x="85064" y="47497"/>
                </a:lnTo>
                <a:lnTo>
                  <a:pt x="85064" y="50495"/>
                </a:lnTo>
                <a:lnTo>
                  <a:pt x="83070" y="59994"/>
                </a:lnTo>
                <a:lnTo>
                  <a:pt x="79070" y="66497"/>
                </a:lnTo>
                <a:lnTo>
                  <a:pt x="76663" y="70497"/>
                </a:lnTo>
                <a:close/>
              </a:path>
              <a:path w="85090" h="75564">
                <a:moveTo>
                  <a:pt x="72059" y="74993"/>
                </a:moveTo>
                <a:lnTo>
                  <a:pt x="61556" y="74993"/>
                </a:lnTo>
                <a:lnTo>
                  <a:pt x="52044" y="73494"/>
                </a:lnTo>
                <a:lnTo>
                  <a:pt x="49034" y="63500"/>
                </a:lnTo>
                <a:lnTo>
                  <a:pt x="61048" y="63500"/>
                </a:lnTo>
                <a:lnTo>
                  <a:pt x="61121" y="67246"/>
                </a:lnTo>
                <a:lnTo>
                  <a:pt x="62052" y="70497"/>
                </a:lnTo>
                <a:lnTo>
                  <a:pt x="76663" y="70497"/>
                </a:lnTo>
                <a:lnTo>
                  <a:pt x="76060" y="71500"/>
                </a:lnTo>
                <a:lnTo>
                  <a:pt x="72059" y="7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32634" y="2713457"/>
            <a:ext cx="144780" cy="117475"/>
          </a:xfrm>
          <a:custGeom>
            <a:avLst/>
            <a:gdLst/>
            <a:ahLst/>
            <a:cxnLst/>
            <a:rect l="l" t="t" r="r" b="b"/>
            <a:pathLst>
              <a:path w="144779" h="117475">
                <a:moveTo>
                  <a:pt x="30530" y="107988"/>
                </a:moveTo>
                <a:lnTo>
                  <a:pt x="9512" y="107988"/>
                </a:lnTo>
                <a:lnTo>
                  <a:pt x="13017" y="107492"/>
                </a:lnTo>
                <a:lnTo>
                  <a:pt x="16049" y="105597"/>
                </a:lnTo>
                <a:lnTo>
                  <a:pt x="22272" y="94237"/>
                </a:lnTo>
                <a:lnTo>
                  <a:pt x="36377" y="63755"/>
                </a:lnTo>
                <a:lnTo>
                  <a:pt x="63055" y="4495"/>
                </a:lnTo>
                <a:lnTo>
                  <a:pt x="65049" y="0"/>
                </a:lnTo>
                <a:lnTo>
                  <a:pt x="79565" y="0"/>
                </a:lnTo>
                <a:lnTo>
                  <a:pt x="92136" y="27990"/>
                </a:lnTo>
                <a:lnTo>
                  <a:pt x="65557" y="27990"/>
                </a:lnTo>
                <a:lnTo>
                  <a:pt x="44538" y="75488"/>
                </a:lnTo>
                <a:lnTo>
                  <a:pt x="113492" y="75488"/>
                </a:lnTo>
                <a:lnTo>
                  <a:pt x="117540" y="84493"/>
                </a:lnTo>
                <a:lnTo>
                  <a:pt x="40030" y="84493"/>
                </a:lnTo>
                <a:lnTo>
                  <a:pt x="31026" y="104990"/>
                </a:lnTo>
                <a:lnTo>
                  <a:pt x="30530" y="106489"/>
                </a:lnTo>
                <a:lnTo>
                  <a:pt x="30530" y="107988"/>
                </a:lnTo>
                <a:close/>
              </a:path>
              <a:path w="144779" h="117475">
                <a:moveTo>
                  <a:pt x="113492" y="75488"/>
                </a:moveTo>
                <a:lnTo>
                  <a:pt x="87071" y="75488"/>
                </a:lnTo>
                <a:lnTo>
                  <a:pt x="65557" y="27990"/>
                </a:lnTo>
                <a:lnTo>
                  <a:pt x="92136" y="27990"/>
                </a:lnTo>
                <a:lnTo>
                  <a:pt x="113492" y="75488"/>
                </a:lnTo>
                <a:close/>
              </a:path>
              <a:path w="144779" h="117475">
                <a:moveTo>
                  <a:pt x="128104" y="107988"/>
                </a:moveTo>
                <a:lnTo>
                  <a:pt x="101587" y="107988"/>
                </a:lnTo>
                <a:lnTo>
                  <a:pt x="91071" y="84493"/>
                </a:lnTo>
                <a:lnTo>
                  <a:pt x="117540" y="84493"/>
                </a:lnTo>
                <a:lnTo>
                  <a:pt x="128104" y="107988"/>
                </a:lnTo>
                <a:close/>
              </a:path>
              <a:path w="144779" h="117475">
                <a:moveTo>
                  <a:pt x="1003" y="117487"/>
                </a:moveTo>
                <a:lnTo>
                  <a:pt x="0" y="117487"/>
                </a:lnTo>
                <a:lnTo>
                  <a:pt x="0" y="107988"/>
                </a:lnTo>
                <a:lnTo>
                  <a:pt x="44043" y="107988"/>
                </a:lnTo>
                <a:lnTo>
                  <a:pt x="44486" y="116484"/>
                </a:lnTo>
                <a:lnTo>
                  <a:pt x="13512" y="116484"/>
                </a:lnTo>
                <a:lnTo>
                  <a:pt x="1003" y="117487"/>
                </a:lnTo>
                <a:close/>
              </a:path>
              <a:path w="144779" h="117475">
                <a:moveTo>
                  <a:pt x="86575" y="117487"/>
                </a:moveTo>
                <a:lnTo>
                  <a:pt x="86575" y="107988"/>
                </a:lnTo>
                <a:lnTo>
                  <a:pt x="144627" y="107988"/>
                </a:lnTo>
                <a:lnTo>
                  <a:pt x="144627" y="116571"/>
                </a:lnTo>
                <a:lnTo>
                  <a:pt x="125480" y="116571"/>
                </a:lnTo>
                <a:lnTo>
                  <a:pt x="101834" y="116609"/>
                </a:lnTo>
                <a:lnTo>
                  <a:pt x="93876" y="116907"/>
                </a:lnTo>
                <a:lnTo>
                  <a:pt x="86575" y="117487"/>
                </a:lnTo>
                <a:close/>
              </a:path>
              <a:path w="144779" h="117475">
                <a:moveTo>
                  <a:pt x="44538" y="117487"/>
                </a:moveTo>
                <a:lnTo>
                  <a:pt x="44043" y="117487"/>
                </a:lnTo>
                <a:lnTo>
                  <a:pt x="28524" y="116484"/>
                </a:lnTo>
                <a:lnTo>
                  <a:pt x="44486" y="116484"/>
                </a:lnTo>
                <a:lnTo>
                  <a:pt x="44538" y="117487"/>
                </a:lnTo>
                <a:close/>
              </a:path>
              <a:path w="144779" h="117475">
                <a:moveTo>
                  <a:pt x="144627" y="117487"/>
                </a:moveTo>
                <a:lnTo>
                  <a:pt x="140748" y="117121"/>
                </a:lnTo>
                <a:lnTo>
                  <a:pt x="133865" y="116800"/>
                </a:lnTo>
                <a:lnTo>
                  <a:pt x="125480" y="116571"/>
                </a:lnTo>
                <a:lnTo>
                  <a:pt x="144627" y="116571"/>
                </a:lnTo>
                <a:lnTo>
                  <a:pt x="144627" y="117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097278" y="2715959"/>
            <a:ext cx="33655" cy="62865"/>
          </a:xfrm>
          <a:custGeom>
            <a:avLst/>
            <a:gdLst/>
            <a:ahLst/>
            <a:cxnLst/>
            <a:rect l="l" t="t" r="r" b="b"/>
            <a:pathLst>
              <a:path w="33654" h="62864">
                <a:moveTo>
                  <a:pt x="6502" y="62483"/>
                </a:moveTo>
                <a:lnTo>
                  <a:pt x="5003" y="62483"/>
                </a:lnTo>
                <a:lnTo>
                  <a:pt x="0" y="61493"/>
                </a:lnTo>
                <a:lnTo>
                  <a:pt x="0" y="59486"/>
                </a:lnTo>
                <a:lnTo>
                  <a:pt x="297" y="58573"/>
                </a:lnTo>
                <a:lnTo>
                  <a:pt x="2376" y="52552"/>
                </a:lnTo>
                <a:lnTo>
                  <a:pt x="8020" y="36501"/>
                </a:lnTo>
                <a:lnTo>
                  <a:pt x="19011" y="5499"/>
                </a:lnTo>
                <a:lnTo>
                  <a:pt x="19507" y="3987"/>
                </a:lnTo>
                <a:lnTo>
                  <a:pt x="21018" y="0"/>
                </a:lnTo>
                <a:lnTo>
                  <a:pt x="29527" y="0"/>
                </a:lnTo>
                <a:lnTo>
                  <a:pt x="33528" y="2997"/>
                </a:lnTo>
                <a:lnTo>
                  <a:pt x="33528" y="8991"/>
                </a:lnTo>
                <a:lnTo>
                  <a:pt x="32029" y="11493"/>
                </a:lnTo>
                <a:lnTo>
                  <a:pt x="7505" y="60490"/>
                </a:lnTo>
                <a:lnTo>
                  <a:pt x="6502" y="61988"/>
                </a:lnTo>
                <a:lnTo>
                  <a:pt x="6502" y="62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60078" y="2668461"/>
            <a:ext cx="25400" cy="103505"/>
          </a:xfrm>
          <a:custGeom>
            <a:avLst/>
            <a:gdLst/>
            <a:ahLst/>
            <a:cxnLst/>
            <a:rect l="l" t="t" r="r" b="b"/>
            <a:pathLst>
              <a:path w="25400" h="103505">
                <a:moveTo>
                  <a:pt x="19519" y="25488"/>
                </a:moveTo>
                <a:lnTo>
                  <a:pt x="5511" y="25488"/>
                </a:lnTo>
                <a:lnTo>
                  <a:pt x="0" y="19989"/>
                </a:lnTo>
                <a:lnTo>
                  <a:pt x="0" y="5994"/>
                </a:lnTo>
                <a:lnTo>
                  <a:pt x="5511" y="0"/>
                </a:lnTo>
                <a:lnTo>
                  <a:pt x="19519" y="0"/>
                </a:lnTo>
                <a:lnTo>
                  <a:pt x="25018" y="5994"/>
                </a:lnTo>
                <a:lnTo>
                  <a:pt x="25018" y="19989"/>
                </a:lnTo>
                <a:lnTo>
                  <a:pt x="19519" y="25488"/>
                </a:lnTo>
                <a:close/>
              </a:path>
              <a:path w="25400" h="103505">
                <a:moveTo>
                  <a:pt x="19519" y="102984"/>
                </a:moveTo>
                <a:lnTo>
                  <a:pt x="5511" y="102984"/>
                </a:lnTo>
                <a:lnTo>
                  <a:pt x="0" y="97485"/>
                </a:lnTo>
                <a:lnTo>
                  <a:pt x="0" y="83489"/>
                </a:lnTo>
                <a:lnTo>
                  <a:pt x="5511" y="77990"/>
                </a:lnTo>
                <a:lnTo>
                  <a:pt x="19519" y="77990"/>
                </a:lnTo>
                <a:lnTo>
                  <a:pt x="25018" y="83489"/>
                </a:lnTo>
                <a:lnTo>
                  <a:pt x="25018" y="97485"/>
                </a:lnTo>
                <a:lnTo>
                  <a:pt x="19519" y="1029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19134" y="2683955"/>
            <a:ext cx="159385" cy="56515"/>
          </a:xfrm>
          <a:custGeom>
            <a:avLst/>
            <a:gdLst/>
            <a:ahLst/>
            <a:cxnLst/>
            <a:rect l="l" t="t" r="r" b="b"/>
            <a:pathLst>
              <a:path w="159384" h="56514">
                <a:moveTo>
                  <a:pt x="159131" y="9499"/>
                </a:moveTo>
                <a:lnTo>
                  <a:pt x="0" y="9499"/>
                </a:lnTo>
                <a:lnTo>
                  <a:pt x="0" y="5003"/>
                </a:lnTo>
                <a:lnTo>
                  <a:pt x="2993" y="2110"/>
                </a:lnTo>
                <a:lnTo>
                  <a:pt x="20577" y="625"/>
                </a:lnTo>
                <a:lnTo>
                  <a:pt x="65654" y="78"/>
                </a:lnTo>
                <a:lnTo>
                  <a:pt x="159131" y="0"/>
                </a:lnTo>
                <a:lnTo>
                  <a:pt x="159131" y="9499"/>
                </a:lnTo>
                <a:close/>
              </a:path>
              <a:path w="159384" h="56514">
                <a:moveTo>
                  <a:pt x="159131" y="55994"/>
                </a:moveTo>
                <a:lnTo>
                  <a:pt x="0" y="55994"/>
                </a:lnTo>
                <a:lnTo>
                  <a:pt x="0" y="50990"/>
                </a:lnTo>
                <a:lnTo>
                  <a:pt x="2993" y="48391"/>
                </a:lnTo>
                <a:lnTo>
                  <a:pt x="20577" y="47056"/>
                </a:lnTo>
                <a:lnTo>
                  <a:pt x="65654" y="46564"/>
                </a:lnTo>
                <a:lnTo>
                  <a:pt x="159131" y="46494"/>
                </a:lnTo>
                <a:lnTo>
                  <a:pt x="159131" y="559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69843" y="2608465"/>
            <a:ext cx="176530" cy="171450"/>
          </a:xfrm>
          <a:custGeom>
            <a:avLst/>
            <a:gdLst/>
            <a:ahLst/>
            <a:cxnLst/>
            <a:rect l="l" t="t" r="r" b="b"/>
            <a:pathLst>
              <a:path w="176530" h="171450">
                <a:moveTo>
                  <a:pt x="92075" y="170980"/>
                </a:moveTo>
                <a:lnTo>
                  <a:pt x="88074" y="170980"/>
                </a:lnTo>
                <a:lnTo>
                  <a:pt x="84322" y="168183"/>
                </a:lnTo>
                <a:lnTo>
                  <a:pt x="73813" y="149733"/>
                </a:lnTo>
                <a:lnTo>
                  <a:pt x="48667" y="100535"/>
                </a:lnTo>
                <a:lnTo>
                  <a:pt x="495" y="4495"/>
                </a:lnTo>
                <a:lnTo>
                  <a:pt x="0" y="2997"/>
                </a:lnTo>
                <a:lnTo>
                  <a:pt x="0" y="1993"/>
                </a:lnTo>
                <a:lnTo>
                  <a:pt x="2666" y="841"/>
                </a:lnTo>
                <a:lnTo>
                  <a:pt x="21329" y="249"/>
                </a:lnTo>
                <a:lnTo>
                  <a:pt x="176149" y="0"/>
                </a:lnTo>
                <a:lnTo>
                  <a:pt x="176149" y="2997"/>
                </a:lnTo>
                <a:lnTo>
                  <a:pt x="175641" y="4495"/>
                </a:lnTo>
                <a:lnTo>
                  <a:pt x="169393" y="16992"/>
                </a:lnTo>
                <a:lnTo>
                  <a:pt x="29527" y="16992"/>
                </a:lnTo>
                <a:lnTo>
                  <a:pt x="95072" y="148488"/>
                </a:lnTo>
                <a:lnTo>
                  <a:pt x="103584" y="148488"/>
                </a:lnTo>
                <a:lnTo>
                  <a:pt x="93078" y="169481"/>
                </a:lnTo>
                <a:lnTo>
                  <a:pt x="92075" y="170980"/>
                </a:lnTo>
                <a:close/>
              </a:path>
              <a:path w="176530" h="171450">
                <a:moveTo>
                  <a:pt x="103584" y="148488"/>
                </a:moveTo>
                <a:lnTo>
                  <a:pt x="95072" y="148488"/>
                </a:lnTo>
                <a:lnTo>
                  <a:pt x="160629" y="16992"/>
                </a:lnTo>
                <a:lnTo>
                  <a:pt x="169393" y="16992"/>
                </a:lnTo>
                <a:lnTo>
                  <a:pt x="103584" y="1484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66503" y="2689948"/>
            <a:ext cx="144780" cy="118110"/>
          </a:xfrm>
          <a:custGeom>
            <a:avLst/>
            <a:gdLst/>
            <a:ahLst/>
            <a:cxnLst/>
            <a:rect l="l" t="t" r="r" b="b"/>
            <a:pathLst>
              <a:path w="144780" h="118110">
                <a:moveTo>
                  <a:pt x="30035" y="108496"/>
                </a:moveTo>
                <a:lnTo>
                  <a:pt x="9512" y="108496"/>
                </a:lnTo>
                <a:lnTo>
                  <a:pt x="12509" y="108000"/>
                </a:lnTo>
                <a:lnTo>
                  <a:pt x="15626" y="106097"/>
                </a:lnTo>
                <a:lnTo>
                  <a:pt x="22023" y="94683"/>
                </a:lnTo>
                <a:lnTo>
                  <a:pt x="36299" y="64054"/>
                </a:lnTo>
                <a:lnTo>
                  <a:pt x="63055" y="4508"/>
                </a:lnTo>
                <a:lnTo>
                  <a:pt x="65062" y="0"/>
                </a:lnTo>
                <a:lnTo>
                  <a:pt x="79070" y="0"/>
                </a:lnTo>
                <a:lnTo>
                  <a:pt x="81572" y="4508"/>
                </a:lnTo>
                <a:lnTo>
                  <a:pt x="92088" y="28003"/>
                </a:lnTo>
                <a:lnTo>
                  <a:pt x="65557" y="28003"/>
                </a:lnTo>
                <a:lnTo>
                  <a:pt x="44043" y="75501"/>
                </a:lnTo>
                <a:lnTo>
                  <a:pt x="113349" y="75501"/>
                </a:lnTo>
                <a:lnTo>
                  <a:pt x="117601" y="85001"/>
                </a:lnTo>
                <a:lnTo>
                  <a:pt x="40043" y="85001"/>
                </a:lnTo>
                <a:lnTo>
                  <a:pt x="31026" y="105003"/>
                </a:lnTo>
                <a:lnTo>
                  <a:pt x="30530" y="105498"/>
                </a:lnTo>
                <a:lnTo>
                  <a:pt x="30035" y="106997"/>
                </a:lnTo>
                <a:lnTo>
                  <a:pt x="30035" y="108496"/>
                </a:lnTo>
                <a:close/>
              </a:path>
              <a:path w="144780" h="118110">
                <a:moveTo>
                  <a:pt x="113349" y="75501"/>
                </a:moveTo>
                <a:lnTo>
                  <a:pt x="86575" y="75501"/>
                </a:lnTo>
                <a:lnTo>
                  <a:pt x="65557" y="28003"/>
                </a:lnTo>
                <a:lnTo>
                  <a:pt x="92088" y="28003"/>
                </a:lnTo>
                <a:lnTo>
                  <a:pt x="113349" y="75501"/>
                </a:lnTo>
                <a:close/>
              </a:path>
              <a:path w="144780" h="118110">
                <a:moveTo>
                  <a:pt x="128117" y="108496"/>
                </a:moveTo>
                <a:lnTo>
                  <a:pt x="101587" y="108496"/>
                </a:lnTo>
                <a:lnTo>
                  <a:pt x="91084" y="85001"/>
                </a:lnTo>
                <a:lnTo>
                  <a:pt x="117601" y="85001"/>
                </a:lnTo>
                <a:lnTo>
                  <a:pt x="128117" y="108496"/>
                </a:lnTo>
                <a:close/>
              </a:path>
              <a:path w="144780" h="118110">
                <a:moveTo>
                  <a:pt x="507" y="117500"/>
                </a:moveTo>
                <a:lnTo>
                  <a:pt x="0" y="117500"/>
                </a:lnTo>
                <a:lnTo>
                  <a:pt x="0" y="108496"/>
                </a:lnTo>
                <a:lnTo>
                  <a:pt x="44043" y="108496"/>
                </a:lnTo>
                <a:lnTo>
                  <a:pt x="44510" y="116992"/>
                </a:lnTo>
                <a:lnTo>
                  <a:pt x="13017" y="116992"/>
                </a:lnTo>
                <a:lnTo>
                  <a:pt x="507" y="117500"/>
                </a:lnTo>
                <a:close/>
              </a:path>
              <a:path w="144780" h="118110">
                <a:moveTo>
                  <a:pt x="86575" y="117500"/>
                </a:moveTo>
                <a:lnTo>
                  <a:pt x="86575" y="108496"/>
                </a:lnTo>
                <a:lnTo>
                  <a:pt x="144627" y="108496"/>
                </a:lnTo>
                <a:lnTo>
                  <a:pt x="144627" y="117055"/>
                </a:lnTo>
                <a:lnTo>
                  <a:pt x="101587" y="117055"/>
                </a:lnTo>
                <a:lnTo>
                  <a:pt x="93660" y="117206"/>
                </a:lnTo>
                <a:lnTo>
                  <a:pt x="86575" y="117500"/>
                </a:lnTo>
                <a:close/>
              </a:path>
              <a:path w="144780" h="118110">
                <a:moveTo>
                  <a:pt x="44538" y="117500"/>
                </a:moveTo>
                <a:lnTo>
                  <a:pt x="43535" y="117500"/>
                </a:lnTo>
                <a:lnTo>
                  <a:pt x="28028" y="116992"/>
                </a:lnTo>
                <a:lnTo>
                  <a:pt x="44510" y="116992"/>
                </a:lnTo>
                <a:lnTo>
                  <a:pt x="44538" y="117500"/>
                </a:lnTo>
                <a:close/>
              </a:path>
              <a:path w="144780" h="118110">
                <a:moveTo>
                  <a:pt x="144627" y="117500"/>
                </a:moveTo>
                <a:lnTo>
                  <a:pt x="125062" y="117071"/>
                </a:lnTo>
                <a:lnTo>
                  <a:pt x="101587" y="117055"/>
                </a:lnTo>
                <a:lnTo>
                  <a:pt x="144627" y="117055"/>
                </a:lnTo>
                <a:lnTo>
                  <a:pt x="144627" y="117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31146" y="2692958"/>
            <a:ext cx="33020" cy="62230"/>
          </a:xfrm>
          <a:custGeom>
            <a:avLst/>
            <a:gdLst/>
            <a:ahLst/>
            <a:cxnLst/>
            <a:rect l="l" t="t" r="r" b="b"/>
            <a:pathLst>
              <a:path w="33019" h="62230">
                <a:moveTo>
                  <a:pt x="6007" y="61988"/>
                </a:moveTo>
                <a:lnTo>
                  <a:pt x="5003" y="61988"/>
                </a:lnTo>
                <a:lnTo>
                  <a:pt x="0" y="60985"/>
                </a:lnTo>
                <a:lnTo>
                  <a:pt x="0" y="58991"/>
                </a:lnTo>
                <a:lnTo>
                  <a:pt x="297" y="58086"/>
                </a:lnTo>
                <a:lnTo>
                  <a:pt x="2376" y="52119"/>
                </a:lnTo>
                <a:lnTo>
                  <a:pt x="8020" y="36215"/>
                </a:lnTo>
                <a:lnTo>
                  <a:pt x="19011" y="5499"/>
                </a:lnTo>
                <a:lnTo>
                  <a:pt x="19519" y="3492"/>
                </a:lnTo>
                <a:lnTo>
                  <a:pt x="20523" y="0"/>
                </a:lnTo>
                <a:lnTo>
                  <a:pt x="29019" y="0"/>
                </a:lnTo>
                <a:lnTo>
                  <a:pt x="33032" y="2501"/>
                </a:lnTo>
                <a:lnTo>
                  <a:pt x="33032" y="8991"/>
                </a:lnTo>
                <a:lnTo>
                  <a:pt x="32029" y="10998"/>
                </a:lnTo>
                <a:lnTo>
                  <a:pt x="7010" y="59994"/>
                </a:lnTo>
                <a:lnTo>
                  <a:pt x="6502" y="61493"/>
                </a:lnTo>
                <a:lnTo>
                  <a:pt x="6007" y="61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04210" y="2602966"/>
            <a:ext cx="149225" cy="173990"/>
          </a:xfrm>
          <a:custGeom>
            <a:avLst/>
            <a:gdLst/>
            <a:ahLst/>
            <a:cxnLst/>
            <a:rect l="l" t="t" r="r" b="b"/>
            <a:pathLst>
              <a:path w="149225" h="173989">
                <a:moveTo>
                  <a:pt x="2997" y="173977"/>
                </a:moveTo>
                <a:lnTo>
                  <a:pt x="495" y="173977"/>
                </a:lnTo>
                <a:lnTo>
                  <a:pt x="0" y="172986"/>
                </a:lnTo>
                <a:lnTo>
                  <a:pt x="0" y="171475"/>
                </a:lnTo>
                <a:lnTo>
                  <a:pt x="2501" y="166979"/>
                </a:lnTo>
                <a:lnTo>
                  <a:pt x="8572" y="160930"/>
                </a:lnTo>
                <a:lnTo>
                  <a:pt x="12014" y="157988"/>
                </a:lnTo>
                <a:lnTo>
                  <a:pt x="18516" y="147485"/>
                </a:lnTo>
                <a:lnTo>
                  <a:pt x="33528" y="106489"/>
                </a:lnTo>
                <a:lnTo>
                  <a:pt x="38150" y="89061"/>
                </a:lnTo>
                <a:lnTo>
                  <a:pt x="45350" y="66805"/>
                </a:lnTo>
                <a:lnTo>
                  <a:pt x="68059" y="25996"/>
                </a:lnTo>
                <a:lnTo>
                  <a:pt x="100149" y="3997"/>
                </a:lnTo>
                <a:lnTo>
                  <a:pt x="120599" y="0"/>
                </a:lnTo>
                <a:lnTo>
                  <a:pt x="129218" y="1764"/>
                </a:lnTo>
                <a:lnTo>
                  <a:pt x="135488" y="6623"/>
                </a:lnTo>
                <a:lnTo>
                  <a:pt x="139317" y="13919"/>
                </a:lnTo>
                <a:lnTo>
                  <a:pt x="139471" y="14998"/>
                </a:lnTo>
                <a:lnTo>
                  <a:pt x="92583" y="14998"/>
                </a:lnTo>
                <a:lnTo>
                  <a:pt x="90576" y="16992"/>
                </a:lnTo>
                <a:lnTo>
                  <a:pt x="69373" y="53306"/>
                </a:lnTo>
                <a:lnTo>
                  <a:pt x="55549" y="98488"/>
                </a:lnTo>
                <a:lnTo>
                  <a:pt x="52981" y="108446"/>
                </a:lnTo>
                <a:lnTo>
                  <a:pt x="49290" y="119670"/>
                </a:lnTo>
                <a:lnTo>
                  <a:pt x="43725" y="132301"/>
                </a:lnTo>
                <a:lnTo>
                  <a:pt x="35534" y="146481"/>
                </a:lnTo>
                <a:lnTo>
                  <a:pt x="56036" y="146481"/>
                </a:lnTo>
                <a:lnTo>
                  <a:pt x="62925" y="147729"/>
                </a:lnTo>
                <a:lnTo>
                  <a:pt x="70790" y="149700"/>
                </a:lnTo>
                <a:lnTo>
                  <a:pt x="77063" y="151485"/>
                </a:lnTo>
                <a:lnTo>
                  <a:pt x="88090" y="154344"/>
                </a:lnTo>
                <a:lnTo>
                  <a:pt x="98083" y="156732"/>
                </a:lnTo>
                <a:lnTo>
                  <a:pt x="107326" y="158370"/>
                </a:lnTo>
                <a:lnTo>
                  <a:pt x="116103" y="158978"/>
                </a:lnTo>
                <a:lnTo>
                  <a:pt x="132837" y="158978"/>
                </a:lnTo>
                <a:lnTo>
                  <a:pt x="130761" y="160477"/>
                </a:lnTo>
                <a:lnTo>
                  <a:pt x="24015" y="160477"/>
                </a:lnTo>
                <a:lnTo>
                  <a:pt x="18516" y="165976"/>
                </a:lnTo>
                <a:lnTo>
                  <a:pt x="18516" y="166484"/>
                </a:lnTo>
                <a:lnTo>
                  <a:pt x="14008" y="168986"/>
                </a:lnTo>
                <a:lnTo>
                  <a:pt x="8000" y="172986"/>
                </a:lnTo>
                <a:lnTo>
                  <a:pt x="2997" y="173977"/>
                </a:lnTo>
                <a:close/>
              </a:path>
              <a:path w="149225" h="173989">
                <a:moveTo>
                  <a:pt x="121602" y="45491"/>
                </a:moveTo>
                <a:lnTo>
                  <a:pt x="116103" y="45491"/>
                </a:lnTo>
                <a:lnTo>
                  <a:pt x="116103" y="42494"/>
                </a:lnTo>
                <a:lnTo>
                  <a:pt x="117093" y="38989"/>
                </a:lnTo>
                <a:lnTo>
                  <a:pt x="117093" y="34988"/>
                </a:lnTo>
                <a:lnTo>
                  <a:pt x="116758" y="30391"/>
                </a:lnTo>
                <a:lnTo>
                  <a:pt x="114782" y="23683"/>
                </a:lnTo>
                <a:lnTo>
                  <a:pt x="109710" y="17630"/>
                </a:lnTo>
                <a:lnTo>
                  <a:pt x="100088" y="14998"/>
                </a:lnTo>
                <a:lnTo>
                  <a:pt x="139471" y="14998"/>
                </a:lnTo>
                <a:lnTo>
                  <a:pt x="140614" y="22999"/>
                </a:lnTo>
                <a:lnTo>
                  <a:pt x="140614" y="32486"/>
                </a:lnTo>
                <a:lnTo>
                  <a:pt x="138095" y="35003"/>
                </a:lnTo>
                <a:lnTo>
                  <a:pt x="134112" y="38493"/>
                </a:lnTo>
                <a:lnTo>
                  <a:pt x="128104" y="42989"/>
                </a:lnTo>
                <a:lnTo>
                  <a:pt x="121602" y="45491"/>
                </a:lnTo>
                <a:close/>
              </a:path>
              <a:path w="149225" h="173989">
                <a:moveTo>
                  <a:pt x="132837" y="158978"/>
                </a:moveTo>
                <a:lnTo>
                  <a:pt x="120103" y="158978"/>
                </a:lnTo>
                <a:lnTo>
                  <a:pt x="122097" y="156476"/>
                </a:lnTo>
                <a:lnTo>
                  <a:pt x="122605" y="154978"/>
                </a:lnTo>
                <a:lnTo>
                  <a:pt x="124104" y="152984"/>
                </a:lnTo>
                <a:lnTo>
                  <a:pt x="127101" y="144983"/>
                </a:lnTo>
                <a:lnTo>
                  <a:pt x="127609" y="143484"/>
                </a:lnTo>
                <a:lnTo>
                  <a:pt x="138112" y="136486"/>
                </a:lnTo>
                <a:lnTo>
                  <a:pt x="143624" y="133985"/>
                </a:lnTo>
                <a:lnTo>
                  <a:pt x="149123" y="133985"/>
                </a:lnTo>
                <a:lnTo>
                  <a:pt x="149123" y="136486"/>
                </a:lnTo>
                <a:lnTo>
                  <a:pt x="147624" y="142481"/>
                </a:lnTo>
                <a:lnTo>
                  <a:pt x="143116" y="148983"/>
                </a:lnTo>
                <a:lnTo>
                  <a:pt x="135135" y="157319"/>
                </a:lnTo>
                <a:lnTo>
                  <a:pt x="132837" y="158978"/>
                </a:lnTo>
                <a:close/>
              </a:path>
              <a:path w="149225" h="173989">
                <a:moveTo>
                  <a:pt x="56036" y="146481"/>
                </a:moveTo>
                <a:lnTo>
                  <a:pt x="35534" y="146481"/>
                </a:lnTo>
                <a:lnTo>
                  <a:pt x="38531" y="145986"/>
                </a:lnTo>
                <a:lnTo>
                  <a:pt x="42037" y="145478"/>
                </a:lnTo>
                <a:lnTo>
                  <a:pt x="45034" y="145478"/>
                </a:lnTo>
                <a:lnTo>
                  <a:pt x="54121" y="146134"/>
                </a:lnTo>
                <a:lnTo>
                  <a:pt x="56036" y="146481"/>
                </a:lnTo>
                <a:close/>
              </a:path>
              <a:path w="149225" h="173989">
                <a:moveTo>
                  <a:pt x="96075" y="173977"/>
                </a:moveTo>
                <a:lnTo>
                  <a:pt x="87064" y="173376"/>
                </a:lnTo>
                <a:lnTo>
                  <a:pt x="78003" y="171792"/>
                </a:lnTo>
                <a:lnTo>
                  <a:pt x="68847" y="169551"/>
                </a:lnTo>
                <a:lnTo>
                  <a:pt x="59550" y="166979"/>
                </a:lnTo>
                <a:lnTo>
                  <a:pt x="49354" y="164275"/>
                </a:lnTo>
                <a:lnTo>
                  <a:pt x="40659" y="162228"/>
                </a:lnTo>
                <a:lnTo>
                  <a:pt x="32525" y="160930"/>
                </a:lnTo>
                <a:lnTo>
                  <a:pt x="24015" y="160477"/>
                </a:lnTo>
                <a:lnTo>
                  <a:pt x="130761" y="160477"/>
                </a:lnTo>
                <a:lnTo>
                  <a:pt x="123915" y="165419"/>
                </a:lnTo>
                <a:lnTo>
                  <a:pt x="110535" y="171549"/>
                </a:lnTo>
                <a:lnTo>
                  <a:pt x="96075" y="173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70845" y="2732951"/>
            <a:ext cx="83820" cy="76835"/>
          </a:xfrm>
          <a:custGeom>
            <a:avLst/>
            <a:gdLst/>
            <a:ahLst/>
            <a:cxnLst/>
            <a:rect l="l" t="t" r="r" b="b"/>
            <a:pathLst>
              <a:path w="83819" h="76835">
                <a:moveTo>
                  <a:pt x="18516" y="24498"/>
                </a:moveTo>
                <a:lnTo>
                  <a:pt x="9512" y="24498"/>
                </a:lnTo>
                <a:lnTo>
                  <a:pt x="6007" y="21501"/>
                </a:lnTo>
                <a:lnTo>
                  <a:pt x="6007" y="16497"/>
                </a:lnTo>
                <a:lnTo>
                  <a:pt x="7977" y="9488"/>
                </a:lnTo>
                <a:lnTo>
                  <a:pt x="13514" y="4310"/>
                </a:lnTo>
                <a:lnTo>
                  <a:pt x="22053" y="1100"/>
                </a:lnTo>
                <a:lnTo>
                  <a:pt x="33032" y="0"/>
                </a:lnTo>
                <a:lnTo>
                  <a:pt x="40170" y="554"/>
                </a:lnTo>
                <a:lnTo>
                  <a:pt x="46604" y="2185"/>
                </a:lnTo>
                <a:lnTo>
                  <a:pt x="52383" y="4848"/>
                </a:lnTo>
                <a:lnTo>
                  <a:pt x="52603" y="5003"/>
                </a:lnTo>
                <a:lnTo>
                  <a:pt x="22021" y="5003"/>
                </a:lnTo>
                <a:lnTo>
                  <a:pt x="16014" y="9004"/>
                </a:lnTo>
                <a:lnTo>
                  <a:pt x="20523" y="10502"/>
                </a:lnTo>
                <a:lnTo>
                  <a:pt x="22021" y="13995"/>
                </a:lnTo>
                <a:lnTo>
                  <a:pt x="22021" y="20993"/>
                </a:lnTo>
                <a:lnTo>
                  <a:pt x="18516" y="24498"/>
                </a:lnTo>
                <a:close/>
              </a:path>
              <a:path w="83819" h="76835">
                <a:moveTo>
                  <a:pt x="29527" y="76492"/>
                </a:moveTo>
                <a:lnTo>
                  <a:pt x="19845" y="75570"/>
                </a:lnTo>
                <a:lnTo>
                  <a:pt x="10258" y="72494"/>
                </a:lnTo>
                <a:lnTo>
                  <a:pt x="2924" y="66794"/>
                </a:lnTo>
                <a:lnTo>
                  <a:pt x="0" y="58000"/>
                </a:lnTo>
                <a:lnTo>
                  <a:pt x="946" y="51882"/>
                </a:lnTo>
                <a:lnTo>
                  <a:pt x="37158" y="30621"/>
                </a:lnTo>
                <a:lnTo>
                  <a:pt x="44930" y="28322"/>
                </a:lnTo>
                <a:lnTo>
                  <a:pt x="52044" y="24993"/>
                </a:lnTo>
                <a:lnTo>
                  <a:pt x="50332" y="15965"/>
                </a:lnTo>
                <a:lnTo>
                  <a:pt x="45851" y="9750"/>
                </a:lnTo>
                <a:lnTo>
                  <a:pt x="39587" y="6159"/>
                </a:lnTo>
                <a:lnTo>
                  <a:pt x="32524" y="5003"/>
                </a:lnTo>
                <a:lnTo>
                  <a:pt x="52603" y="5003"/>
                </a:lnTo>
                <a:lnTo>
                  <a:pt x="57556" y="8496"/>
                </a:lnTo>
                <a:lnTo>
                  <a:pt x="65557" y="14503"/>
                </a:lnTo>
                <a:lnTo>
                  <a:pt x="65557" y="34493"/>
                </a:lnTo>
                <a:lnTo>
                  <a:pt x="52044" y="34493"/>
                </a:lnTo>
                <a:lnTo>
                  <a:pt x="33437" y="37253"/>
                </a:lnTo>
                <a:lnTo>
                  <a:pt x="21774" y="43060"/>
                </a:lnTo>
                <a:lnTo>
                  <a:pt x="15740" y="50461"/>
                </a:lnTo>
                <a:lnTo>
                  <a:pt x="14020" y="58000"/>
                </a:lnTo>
                <a:lnTo>
                  <a:pt x="14020" y="65989"/>
                </a:lnTo>
                <a:lnTo>
                  <a:pt x="22021" y="71488"/>
                </a:lnTo>
                <a:lnTo>
                  <a:pt x="45870" y="71488"/>
                </a:lnTo>
                <a:lnTo>
                  <a:pt x="45356" y="71932"/>
                </a:lnTo>
                <a:lnTo>
                  <a:pt x="38358" y="75219"/>
                </a:lnTo>
                <a:lnTo>
                  <a:pt x="29527" y="76492"/>
                </a:lnTo>
                <a:close/>
              </a:path>
              <a:path w="83819" h="76835">
                <a:moveTo>
                  <a:pt x="45870" y="71488"/>
                </a:moveTo>
                <a:lnTo>
                  <a:pt x="30530" y="71488"/>
                </a:lnTo>
                <a:lnTo>
                  <a:pt x="37058" y="70535"/>
                </a:lnTo>
                <a:lnTo>
                  <a:pt x="44102" y="67240"/>
                </a:lnTo>
                <a:lnTo>
                  <a:pt x="49738" y="60944"/>
                </a:lnTo>
                <a:lnTo>
                  <a:pt x="52044" y="50990"/>
                </a:lnTo>
                <a:lnTo>
                  <a:pt x="52044" y="34493"/>
                </a:lnTo>
                <a:lnTo>
                  <a:pt x="65557" y="34493"/>
                </a:lnTo>
                <a:lnTo>
                  <a:pt x="65557" y="62496"/>
                </a:lnTo>
                <a:lnTo>
                  <a:pt x="54051" y="62496"/>
                </a:lnTo>
                <a:lnTo>
                  <a:pt x="50571" y="67426"/>
                </a:lnTo>
                <a:lnTo>
                  <a:pt x="45870" y="71488"/>
                </a:lnTo>
                <a:close/>
              </a:path>
              <a:path w="83819" h="76835">
                <a:moveTo>
                  <a:pt x="83578" y="68999"/>
                </a:moveTo>
                <a:lnTo>
                  <a:pt x="77571" y="68999"/>
                </a:lnTo>
                <a:lnTo>
                  <a:pt x="77571" y="50495"/>
                </a:lnTo>
                <a:lnTo>
                  <a:pt x="83578" y="50495"/>
                </a:lnTo>
                <a:lnTo>
                  <a:pt x="83578" y="68999"/>
                </a:lnTo>
                <a:close/>
              </a:path>
              <a:path w="83819" h="76835">
                <a:moveTo>
                  <a:pt x="83578" y="75488"/>
                </a:moveTo>
                <a:lnTo>
                  <a:pt x="59055" y="75488"/>
                </a:lnTo>
                <a:lnTo>
                  <a:pt x="54546" y="68999"/>
                </a:lnTo>
                <a:lnTo>
                  <a:pt x="54051" y="62496"/>
                </a:lnTo>
                <a:lnTo>
                  <a:pt x="65557" y="62496"/>
                </a:lnTo>
                <a:lnTo>
                  <a:pt x="65557" y="68999"/>
                </a:lnTo>
                <a:lnTo>
                  <a:pt x="83578" y="68999"/>
                </a:lnTo>
                <a:lnTo>
                  <a:pt x="83578" y="754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461931" y="2704948"/>
            <a:ext cx="58419" cy="104775"/>
          </a:xfrm>
          <a:custGeom>
            <a:avLst/>
            <a:gdLst/>
            <a:ahLst/>
            <a:cxnLst/>
            <a:rect l="l" t="t" r="r" b="b"/>
            <a:pathLst>
              <a:path w="58419" h="104775">
                <a:moveTo>
                  <a:pt x="55041" y="36499"/>
                </a:moveTo>
                <a:lnTo>
                  <a:pt x="0" y="36499"/>
                </a:lnTo>
                <a:lnTo>
                  <a:pt x="0" y="32004"/>
                </a:lnTo>
                <a:lnTo>
                  <a:pt x="10351" y="28903"/>
                </a:lnTo>
                <a:lnTo>
                  <a:pt x="17511" y="21440"/>
                </a:lnTo>
                <a:lnTo>
                  <a:pt x="21668" y="11258"/>
                </a:lnTo>
                <a:lnTo>
                  <a:pt x="23012" y="0"/>
                </a:lnTo>
                <a:lnTo>
                  <a:pt x="28524" y="0"/>
                </a:lnTo>
                <a:lnTo>
                  <a:pt x="28524" y="30505"/>
                </a:lnTo>
                <a:lnTo>
                  <a:pt x="55041" y="30505"/>
                </a:lnTo>
                <a:lnTo>
                  <a:pt x="55041" y="36499"/>
                </a:lnTo>
                <a:close/>
              </a:path>
              <a:path w="58419" h="104775">
                <a:moveTo>
                  <a:pt x="39027" y="104495"/>
                </a:moveTo>
                <a:lnTo>
                  <a:pt x="31339" y="103573"/>
                </a:lnTo>
                <a:lnTo>
                  <a:pt x="23699" y="100120"/>
                </a:lnTo>
                <a:lnTo>
                  <a:pt x="17844" y="93104"/>
                </a:lnTo>
                <a:lnTo>
                  <a:pt x="15506" y="81495"/>
                </a:lnTo>
                <a:lnTo>
                  <a:pt x="15506" y="36499"/>
                </a:lnTo>
                <a:lnTo>
                  <a:pt x="28524" y="36499"/>
                </a:lnTo>
                <a:lnTo>
                  <a:pt x="28524" y="98996"/>
                </a:lnTo>
                <a:lnTo>
                  <a:pt x="51471" y="98996"/>
                </a:lnTo>
                <a:lnTo>
                  <a:pt x="46642" y="102800"/>
                </a:lnTo>
                <a:lnTo>
                  <a:pt x="39027" y="104495"/>
                </a:lnTo>
                <a:close/>
              </a:path>
              <a:path w="58419" h="104775">
                <a:moveTo>
                  <a:pt x="51471" y="98996"/>
                </a:moveTo>
                <a:lnTo>
                  <a:pt x="47040" y="98996"/>
                </a:lnTo>
                <a:lnTo>
                  <a:pt x="51958" y="93104"/>
                </a:lnTo>
                <a:lnTo>
                  <a:pt x="52044" y="72504"/>
                </a:lnTo>
                <a:lnTo>
                  <a:pt x="58038" y="72504"/>
                </a:lnTo>
                <a:lnTo>
                  <a:pt x="58038" y="81495"/>
                </a:lnTo>
                <a:lnTo>
                  <a:pt x="56616" y="90784"/>
                </a:lnTo>
                <a:lnTo>
                  <a:pt x="52662" y="98058"/>
                </a:lnTo>
                <a:lnTo>
                  <a:pt x="51471" y="9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539997" y="2691460"/>
            <a:ext cx="87630" cy="116205"/>
          </a:xfrm>
          <a:custGeom>
            <a:avLst/>
            <a:gdLst/>
            <a:ahLst/>
            <a:cxnLst/>
            <a:rect l="l" t="t" r="r" b="b"/>
            <a:pathLst>
              <a:path w="87630" h="116205">
                <a:moveTo>
                  <a:pt x="37020" y="115989"/>
                </a:moveTo>
                <a:lnTo>
                  <a:pt x="31026" y="115481"/>
                </a:lnTo>
                <a:lnTo>
                  <a:pt x="6502" y="115481"/>
                </a:lnTo>
                <a:lnTo>
                  <a:pt x="0" y="109981"/>
                </a:lnTo>
                <a:lnTo>
                  <a:pt x="6594" y="108536"/>
                </a:lnTo>
                <a:lnTo>
                  <a:pt x="10379" y="98420"/>
                </a:lnTo>
                <a:lnTo>
                  <a:pt x="12099" y="70992"/>
                </a:lnTo>
                <a:lnTo>
                  <a:pt x="12509" y="17487"/>
                </a:lnTo>
                <a:lnTo>
                  <a:pt x="12509" y="8991"/>
                </a:lnTo>
                <a:lnTo>
                  <a:pt x="11506" y="7988"/>
                </a:lnTo>
                <a:lnTo>
                  <a:pt x="0" y="7988"/>
                </a:lnTo>
                <a:lnTo>
                  <a:pt x="0" y="1993"/>
                </a:lnTo>
                <a:lnTo>
                  <a:pt x="25018" y="0"/>
                </a:lnTo>
                <a:lnTo>
                  <a:pt x="25018" y="79489"/>
                </a:lnTo>
                <a:lnTo>
                  <a:pt x="33987" y="79489"/>
                </a:lnTo>
                <a:lnTo>
                  <a:pt x="24511" y="86982"/>
                </a:lnTo>
                <a:lnTo>
                  <a:pt x="24511" y="109981"/>
                </a:lnTo>
                <a:lnTo>
                  <a:pt x="26517" y="109981"/>
                </a:lnTo>
                <a:lnTo>
                  <a:pt x="37020" y="115989"/>
                </a:lnTo>
                <a:close/>
              </a:path>
              <a:path w="87630" h="116205">
                <a:moveTo>
                  <a:pt x="33987" y="79489"/>
                </a:moveTo>
                <a:lnTo>
                  <a:pt x="25018" y="79489"/>
                </a:lnTo>
                <a:lnTo>
                  <a:pt x="50037" y="60490"/>
                </a:lnTo>
                <a:lnTo>
                  <a:pt x="52044" y="58991"/>
                </a:lnTo>
                <a:lnTo>
                  <a:pt x="55041" y="55994"/>
                </a:lnTo>
                <a:lnTo>
                  <a:pt x="55041" y="51993"/>
                </a:lnTo>
                <a:lnTo>
                  <a:pt x="54038" y="50495"/>
                </a:lnTo>
                <a:lnTo>
                  <a:pt x="52044" y="43992"/>
                </a:lnTo>
                <a:lnTo>
                  <a:pt x="65544" y="44996"/>
                </a:lnTo>
                <a:lnTo>
                  <a:pt x="80384" y="44996"/>
                </a:lnTo>
                <a:lnTo>
                  <a:pt x="83566" y="49987"/>
                </a:lnTo>
                <a:lnTo>
                  <a:pt x="75732" y="51233"/>
                </a:lnTo>
                <a:lnTo>
                  <a:pt x="68178" y="54679"/>
                </a:lnTo>
                <a:lnTo>
                  <a:pt x="58936" y="61031"/>
                </a:lnTo>
                <a:lnTo>
                  <a:pt x="46037" y="70992"/>
                </a:lnTo>
                <a:lnTo>
                  <a:pt x="51253" y="77482"/>
                </a:lnTo>
                <a:lnTo>
                  <a:pt x="36525" y="77482"/>
                </a:lnTo>
                <a:lnTo>
                  <a:pt x="33987" y="79489"/>
                </a:lnTo>
                <a:close/>
              </a:path>
              <a:path w="87630" h="116205">
                <a:moveTo>
                  <a:pt x="80384" y="44996"/>
                </a:moveTo>
                <a:lnTo>
                  <a:pt x="75552" y="44996"/>
                </a:lnTo>
                <a:lnTo>
                  <a:pt x="80060" y="44488"/>
                </a:lnTo>
                <a:lnTo>
                  <a:pt x="80384" y="44996"/>
                </a:lnTo>
                <a:close/>
              </a:path>
              <a:path w="87630" h="116205">
                <a:moveTo>
                  <a:pt x="56045" y="115989"/>
                </a:moveTo>
                <a:lnTo>
                  <a:pt x="54038" y="109981"/>
                </a:lnTo>
                <a:lnTo>
                  <a:pt x="58547" y="109981"/>
                </a:lnTo>
                <a:lnTo>
                  <a:pt x="58547" y="104990"/>
                </a:lnTo>
                <a:lnTo>
                  <a:pt x="56540" y="102488"/>
                </a:lnTo>
                <a:lnTo>
                  <a:pt x="55041" y="100482"/>
                </a:lnTo>
                <a:lnTo>
                  <a:pt x="36525" y="77482"/>
                </a:lnTo>
                <a:lnTo>
                  <a:pt x="51253" y="77482"/>
                </a:lnTo>
                <a:lnTo>
                  <a:pt x="72555" y="103987"/>
                </a:lnTo>
                <a:lnTo>
                  <a:pt x="77558" y="109486"/>
                </a:lnTo>
                <a:lnTo>
                  <a:pt x="81559" y="109981"/>
                </a:lnTo>
                <a:lnTo>
                  <a:pt x="87058" y="115481"/>
                </a:lnTo>
                <a:lnTo>
                  <a:pt x="68046" y="115481"/>
                </a:lnTo>
                <a:lnTo>
                  <a:pt x="56045" y="115989"/>
                </a:lnTo>
                <a:close/>
              </a:path>
              <a:path w="87630" h="116205">
                <a:moveTo>
                  <a:pt x="87566" y="115989"/>
                </a:moveTo>
                <a:lnTo>
                  <a:pt x="82562" y="115989"/>
                </a:lnTo>
                <a:lnTo>
                  <a:pt x="77558" y="115481"/>
                </a:lnTo>
                <a:lnTo>
                  <a:pt x="87058" y="115481"/>
                </a:lnTo>
                <a:lnTo>
                  <a:pt x="87566" y="115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772686" y="2592464"/>
            <a:ext cx="55244" cy="239395"/>
          </a:xfrm>
          <a:custGeom>
            <a:avLst/>
            <a:gdLst/>
            <a:ahLst/>
            <a:cxnLst/>
            <a:rect l="l" t="t" r="r" b="b"/>
            <a:pathLst>
              <a:path w="55244" h="239394">
                <a:moveTo>
                  <a:pt x="54546" y="238975"/>
                </a:moveTo>
                <a:lnTo>
                  <a:pt x="53047" y="238975"/>
                </a:lnTo>
                <a:lnTo>
                  <a:pt x="48168" y="236093"/>
                </a:lnTo>
                <a:lnTo>
                  <a:pt x="15519" y="193979"/>
                </a:lnTo>
                <a:lnTo>
                  <a:pt x="2878" y="153546"/>
                </a:lnTo>
                <a:lnTo>
                  <a:pt x="0" y="119494"/>
                </a:lnTo>
                <a:lnTo>
                  <a:pt x="586" y="103375"/>
                </a:lnTo>
                <a:lnTo>
                  <a:pt x="15011" y="46494"/>
                </a:lnTo>
                <a:lnTo>
                  <a:pt x="38349" y="11812"/>
                </a:lnTo>
                <a:lnTo>
                  <a:pt x="53047" y="0"/>
                </a:lnTo>
                <a:lnTo>
                  <a:pt x="54546" y="0"/>
                </a:lnTo>
                <a:lnTo>
                  <a:pt x="55041" y="495"/>
                </a:lnTo>
                <a:lnTo>
                  <a:pt x="55041" y="3505"/>
                </a:lnTo>
                <a:lnTo>
                  <a:pt x="52044" y="6502"/>
                </a:lnTo>
                <a:lnTo>
                  <a:pt x="33567" y="30976"/>
                </a:lnTo>
                <a:lnTo>
                  <a:pt x="21705" y="58683"/>
                </a:lnTo>
                <a:lnTo>
                  <a:pt x="15381" y="88548"/>
                </a:lnTo>
                <a:lnTo>
                  <a:pt x="13512" y="119494"/>
                </a:lnTo>
                <a:lnTo>
                  <a:pt x="15224" y="148095"/>
                </a:lnTo>
                <a:lnTo>
                  <a:pt x="21204" y="177731"/>
                </a:lnTo>
                <a:lnTo>
                  <a:pt x="32720" y="206246"/>
                </a:lnTo>
                <a:lnTo>
                  <a:pt x="51041" y="231482"/>
                </a:lnTo>
                <a:lnTo>
                  <a:pt x="55041" y="235483"/>
                </a:lnTo>
                <a:lnTo>
                  <a:pt x="55041" y="238480"/>
                </a:lnTo>
                <a:lnTo>
                  <a:pt x="54546" y="2389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853750" y="2602966"/>
            <a:ext cx="170180" cy="173990"/>
          </a:xfrm>
          <a:custGeom>
            <a:avLst/>
            <a:gdLst/>
            <a:ahLst/>
            <a:cxnLst/>
            <a:rect l="l" t="t" r="r" b="b"/>
            <a:pathLst>
              <a:path w="170180" h="173989">
                <a:moveTo>
                  <a:pt x="65557" y="173977"/>
                </a:moveTo>
                <a:lnTo>
                  <a:pt x="38849" y="169087"/>
                </a:lnTo>
                <a:lnTo>
                  <a:pt x="18143" y="155479"/>
                </a:lnTo>
                <a:lnTo>
                  <a:pt x="4755" y="134747"/>
                </a:lnTo>
                <a:lnTo>
                  <a:pt x="0" y="108483"/>
                </a:lnTo>
                <a:lnTo>
                  <a:pt x="9274" y="68124"/>
                </a:lnTo>
                <a:lnTo>
                  <a:pt x="33656" y="33434"/>
                </a:lnTo>
                <a:lnTo>
                  <a:pt x="67985" y="9147"/>
                </a:lnTo>
                <a:lnTo>
                  <a:pt x="107099" y="0"/>
                </a:lnTo>
                <a:lnTo>
                  <a:pt x="124447" y="2577"/>
                </a:lnTo>
                <a:lnTo>
                  <a:pt x="138183" y="7123"/>
                </a:lnTo>
                <a:lnTo>
                  <a:pt x="140814" y="7493"/>
                </a:lnTo>
                <a:lnTo>
                  <a:pt x="109093" y="7493"/>
                </a:lnTo>
                <a:lnTo>
                  <a:pt x="91624" y="10016"/>
                </a:lnTo>
                <a:lnTo>
                  <a:pt x="49542" y="38493"/>
                </a:lnTo>
                <a:lnTo>
                  <a:pt x="26214" y="86304"/>
                </a:lnTo>
                <a:lnTo>
                  <a:pt x="22021" y="116484"/>
                </a:lnTo>
                <a:lnTo>
                  <a:pt x="26290" y="139695"/>
                </a:lnTo>
                <a:lnTo>
                  <a:pt x="37409" y="155171"/>
                </a:lnTo>
                <a:lnTo>
                  <a:pt x="52845" y="163804"/>
                </a:lnTo>
                <a:lnTo>
                  <a:pt x="70065" y="166484"/>
                </a:lnTo>
                <a:lnTo>
                  <a:pt x="99193" y="166484"/>
                </a:lnTo>
                <a:lnTo>
                  <a:pt x="95084" y="168478"/>
                </a:lnTo>
                <a:lnTo>
                  <a:pt x="88360" y="170816"/>
                </a:lnTo>
                <a:lnTo>
                  <a:pt x="81073" y="172542"/>
                </a:lnTo>
                <a:lnTo>
                  <a:pt x="73410" y="173610"/>
                </a:lnTo>
                <a:lnTo>
                  <a:pt x="65557" y="173977"/>
                </a:lnTo>
                <a:close/>
              </a:path>
              <a:path w="170180" h="173989">
                <a:moveTo>
                  <a:pt x="168079" y="8856"/>
                </a:moveTo>
                <a:lnTo>
                  <a:pt x="150513" y="8856"/>
                </a:lnTo>
                <a:lnTo>
                  <a:pt x="163639" y="2997"/>
                </a:lnTo>
                <a:lnTo>
                  <a:pt x="166649" y="0"/>
                </a:lnTo>
                <a:lnTo>
                  <a:pt x="169151" y="0"/>
                </a:lnTo>
                <a:lnTo>
                  <a:pt x="169646" y="1993"/>
                </a:lnTo>
                <a:lnTo>
                  <a:pt x="169521" y="2997"/>
                </a:lnTo>
                <a:lnTo>
                  <a:pt x="168079" y="8856"/>
                </a:lnTo>
                <a:close/>
              </a:path>
              <a:path w="170180" h="173989">
                <a:moveTo>
                  <a:pt x="153631" y="68491"/>
                </a:moveTo>
                <a:lnTo>
                  <a:pt x="147129" y="68491"/>
                </a:lnTo>
                <a:lnTo>
                  <a:pt x="147129" y="63487"/>
                </a:lnTo>
                <a:lnTo>
                  <a:pt x="147624" y="63487"/>
                </a:lnTo>
                <a:lnTo>
                  <a:pt x="147624" y="53987"/>
                </a:lnTo>
                <a:lnTo>
                  <a:pt x="145052" y="34914"/>
                </a:lnTo>
                <a:lnTo>
                  <a:pt x="137555" y="20243"/>
                </a:lnTo>
                <a:lnTo>
                  <a:pt x="125459" y="10821"/>
                </a:lnTo>
                <a:lnTo>
                  <a:pt x="109093" y="7493"/>
                </a:lnTo>
                <a:lnTo>
                  <a:pt x="140814" y="7493"/>
                </a:lnTo>
                <a:lnTo>
                  <a:pt x="150513" y="8856"/>
                </a:lnTo>
                <a:lnTo>
                  <a:pt x="168079" y="8856"/>
                </a:lnTo>
                <a:lnTo>
                  <a:pt x="154635" y="63487"/>
                </a:lnTo>
                <a:lnTo>
                  <a:pt x="153631" y="67995"/>
                </a:lnTo>
                <a:lnTo>
                  <a:pt x="153631" y="68491"/>
                </a:lnTo>
                <a:close/>
              </a:path>
              <a:path w="170180" h="173989">
                <a:moveTo>
                  <a:pt x="158140" y="110985"/>
                </a:moveTo>
                <a:lnTo>
                  <a:pt x="93586" y="110985"/>
                </a:lnTo>
                <a:lnTo>
                  <a:pt x="93586" y="103492"/>
                </a:lnTo>
                <a:lnTo>
                  <a:pt x="106009" y="103569"/>
                </a:lnTo>
                <a:lnTo>
                  <a:pt x="124977" y="103910"/>
                </a:lnTo>
                <a:lnTo>
                  <a:pt x="159775" y="103910"/>
                </a:lnTo>
                <a:lnTo>
                  <a:pt x="160642" y="104482"/>
                </a:lnTo>
                <a:lnTo>
                  <a:pt x="160642" y="110490"/>
                </a:lnTo>
                <a:lnTo>
                  <a:pt x="158140" y="110985"/>
                </a:lnTo>
                <a:close/>
              </a:path>
              <a:path w="170180" h="173989">
                <a:moveTo>
                  <a:pt x="159775" y="103910"/>
                </a:moveTo>
                <a:lnTo>
                  <a:pt x="137651" y="103910"/>
                </a:lnTo>
                <a:lnTo>
                  <a:pt x="152104" y="103569"/>
                </a:lnTo>
                <a:lnTo>
                  <a:pt x="159143" y="103492"/>
                </a:lnTo>
                <a:lnTo>
                  <a:pt x="159775" y="103910"/>
                </a:lnTo>
                <a:close/>
              </a:path>
              <a:path w="170180" h="173989">
                <a:moveTo>
                  <a:pt x="99193" y="166484"/>
                </a:moveTo>
                <a:lnTo>
                  <a:pt x="70065" y="166484"/>
                </a:lnTo>
                <a:lnTo>
                  <a:pt x="79648" y="165679"/>
                </a:lnTo>
                <a:lnTo>
                  <a:pt x="93456" y="161921"/>
                </a:lnTo>
                <a:lnTo>
                  <a:pt x="107077" y="153196"/>
                </a:lnTo>
                <a:lnTo>
                  <a:pt x="116103" y="137490"/>
                </a:lnTo>
                <a:lnTo>
                  <a:pt x="118605" y="128981"/>
                </a:lnTo>
                <a:lnTo>
                  <a:pt x="121107" y="117983"/>
                </a:lnTo>
                <a:lnTo>
                  <a:pt x="121107" y="112991"/>
                </a:lnTo>
                <a:lnTo>
                  <a:pt x="120103" y="111988"/>
                </a:lnTo>
                <a:lnTo>
                  <a:pt x="113601" y="111480"/>
                </a:lnTo>
                <a:lnTo>
                  <a:pt x="108102" y="110985"/>
                </a:lnTo>
                <a:lnTo>
                  <a:pt x="143129" y="110985"/>
                </a:lnTo>
                <a:lnTo>
                  <a:pt x="142620" y="111480"/>
                </a:lnTo>
                <a:lnTo>
                  <a:pt x="140119" y="122491"/>
                </a:lnTo>
                <a:lnTo>
                  <a:pt x="132549" y="153196"/>
                </a:lnTo>
                <a:lnTo>
                  <a:pt x="132465" y="153479"/>
                </a:lnTo>
                <a:lnTo>
                  <a:pt x="116103" y="153479"/>
                </a:lnTo>
                <a:lnTo>
                  <a:pt x="112606" y="157232"/>
                </a:lnTo>
                <a:lnTo>
                  <a:pt x="108408" y="160983"/>
                </a:lnTo>
                <a:lnTo>
                  <a:pt x="102803" y="164732"/>
                </a:lnTo>
                <a:lnTo>
                  <a:pt x="99193" y="166484"/>
                </a:lnTo>
                <a:close/>
              </a:path>
              <a:path w="170180" h="173989">
                <a:moveTo>
                  <a:pt x="128117" y="168478"/>
                </a:moveTo>
                <a:lnTo>
                  <a:pt x="124612" y="168478"/>
                </a:lnTo>
                <a:lnTo>
                  <a:pt x="118110" y="159486"/>
                </a:lnTo>
                <a:lnTo>
                  <a:pt x="116103" y="153479"/>
                </a:lnTo>
                <a:lnTo>
                  <a:pt x="132465" y="153479"/>
                </a:lnTo>
                <a:lnTo>
                  <a:pt x="131114" y="157988"/>
                </a:lnTo>
                <a:lnTo>
                  <a:pt x="129120" y="166979"/>
                </a:lnTo>
                <a:lnTo>
                  <a:pt x="128612" y="167487"/>
                </a:lnTo>
                <a:lnTo>
                  <a:pt x="128612" y="167982"/>
                </a:lnTo>
                <a:lnTo>
                  <a:pt x="128117" y="1684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39412" y="2608466"/>
            <a:ext cx="201295" cy="163195"/>
          </a:xfrm>
          <a:custGeom>
            <a:avLst/>
            <a:gdLst/>
            <a:ahLst/>
            <a:cxnLst/>
            <a:rect l="l" t="t" r="r" b="b"/>
            <a:pathLst>
              <a:path w="201294" h="163194">
                <a:moveTo>
                  <a:pt x="51041" y="155981"/>
                </a:moveTo>
                <a:lnTo>
                  <a:pt x="4000" y="155981"/>
                </a:lnTo>
                <a:lnTo>
                  <a:pt x="16450" y="152074"/>
                </a:lnTo>
                <a:lnTo>
                  <a:pt x="27397" y="134108"/>
                </a:lnTo>
                <a:lnTo>
                  <a:pt x="41158" y="90458"/>
                </a:lnTo>
                <a:lnTo>
                  <a:pt x="62052" y="9499"/>
                </a:lnTo>
                <a:lnTo>
                  <a:pt x="62052" y="7492"/>
                </a:lnTo>
                <a:lnTo>
                  <a:pt x="39039" y="7492"/>
                </a:lnTo>
                <a:lnTo>
                  <a:pt x="39039" y="4991"/>
                </a:lnTo>
                <a:lnTo>
                  <a:pt x="39929" y="2105"/>
                </a:lnTo>
                <a:lnTo>
                  <a:pt x="44665" y="623"/>
                </a:lnTo>
                <a:lnTo>
                  <a:pt x="56345" y="77"/>
                </a:lnTo>
                <a:lnTo>
                  <a:pt x="83566" y="0"/>
                </a:lnTo>
                <a:lnTo>
                  <a:pt x="85572" y="4495"/>
                </a:lnTo>
                <a:lnTo>
                  <a:pt x="91302" y="17995"/>
                </a:lnTo>
                <a:lnTo>
                  <a:pt x="70065" y="17995"/>
                </a:lnTo>
                <a:lnTo>
                  <a:pt x="68683" y="18424"/>
                </a:lnTo>
                <a:lnTo>
                  <a:pt x="64677" y="31181"/>
                </a:lnTo>
                <a:lnTo>
                  <a:pt x="54856" y="67841"/>
                </a:lnTo>
                <a:lnTo>
                  <a:pt x="36029" y="139979"/>
                </a:lnTo>
                <a:lnTo>
                  <a:pt x="35534" y="142481"/>
                </a:lnTo>
                <a:lnTo>
                  <a:pt x="35534" y="149986"/>
                </a:lnTo>
                <a:lnTo>
                  <a:pt x="37033" y="155486"/>
                </a:lnTo>
                <a:lnTo>
                  <a:pt x="51041" y="155981"/>
                </a:lnTo>
                <a:close/>
              </a:path>
              <a:path w="201294" h="163194">
                <a:moveTo>
                  <a:pt x="198666" y="7492"/>
                </a:moveTo>
                <a:lnTo>
                  <a:pt x="145122" y="7492"/>
                </a:lnTo>
                <a:lnTo>
                  <a:pt x="145122" y="0"/>
                </a:lnTo>
                <a:lnTo>
                  <a:pt x="157632" y="0"/>
                </a:lnTo>
                <a:lnTo>
                  <a:pt x="166141" y="495"/>
                </a:lnTo>
                <a:lnTo>
                  <a:pt x="201168" y="495"/>
                </a:lnTo>
                <a:lnTo>
                  <a:pt x="201168" y="6997"/>
                </a:lnTo>
                <a:lnTo>
                  <a:pt x="198666" y="7492"/>
                </a:lnTo>
                <a:close/>
              </a:path>
              <a:path w="201294" h="163194">
                <a:moveTo>
                  <a:pt x="201168" y="495"/>
                </a:moveTo>
                <a:lnTo>
                  <a:pt x="182156" y="495"/>
                </a:lnTo>
                <a:lnTo>
                  <a:pt x="190157" y="0"/>
                </a:lnTo>
                <a:lnTo>
                  <a:pt x="201168" y="0"/>
                </a:lnTo>
                <a:lnTo>
                  <a:pt x="201168" y="495"/>
                </a:lnTo>
                <a:close/>
              </a:path>
              <a:path w="201294" h="163194">
                <a:moveTo>
                  <a:pt x="145297" y="129489"/>
                </a:moveTo>
                <a:lnTo>
                  <a:pt x="138620" y="129489"/>
                </a:lnTo>
                <a:lnTo>
                  <a:pt x="165138" y="22999"/>
                </a:lnTo>
                <a:lnTo>
                  <a:pt x="165646" y="21996"/>
                </a:lnTo>
                <a:lnTo>
                  <a:pt x="166141" y="18491"/>
                </a:lnTo>
                <a:lnTo>
                  <a:pt x="166141" y="12496"/>
                </a:lnTo>
                <a:lnTo>
                  <a:pt x="163144" y="7492"/>
                </a:lnTo>
                <a:lnTo>
                  <a:pt x="197167" y="7492"/>
                </a:lnTo>
                <a:lnTo>
                  <a:pt x="185440" y="9105"/>
                </a:lnTo>
                <a:lnTo>
                  <a:pt x="178027" y="12871"/>
                </a:lnTo>
                <a:lnTo>
                  <a:pt x="173802" y="18322"/>
                </a:lnTo>
                <a:lnTo>
                  <a:pt x="171640" y="24993"/>
                </a:lnTo>
                <a:lnTo>
                  <a:pt x="145297" y="129489"/>
                </a:lnTo>
                <a:close/>
              </a:path>
              <a:path w="201294" h="163194">
                <a:moveTo>
                  <a:pt x="136613" y="162979"/>
                </a:moveTo>
                <a:lnTo>
                  <a:pt x="134112" y="162979"/>
                </a:lnTo>
                <a:lnTo>
                  <a:pt x="131848" y="160713"/>
                </a:lnTo>
                <a:lnTo>
                  <a:pt x="124234" y="144856"/>
                </a:lnTo>
                <a:lnTo>
                  <a:pt x="105547" y="101814"/>
                </a:lnTo>
                <a:lnTo>
                  <a:pt x="70065" y="17995"/>
                </a:lnTo>
                <a:lnTo>
                  <a:pt x="91302" y="17995"/>
                </a:lnTo>
                <a:lnTo>
                  <a:pt x="138620" y="129489"/>
                </a:lnTo>
                <a:lnTo>
                  <a:pt x="145297" y="129489"/>
                </a:lnTo>
                <a:lnTo>
                  <a:pt x="138112" y="157987"/>
                </a:lnTo>
                <a:lnTo>
                  <a:pt x="136613" y="162483"/>
                </a:lnTo>
                <a:lnTo>
                  <a:pt x="136613" y="162979"/>
                </a:lnTo>
                <a:close/>
              </a:path>
              <a:path w="201294" h="163194">
                <a:moveTo>
                  <a:pt x="10515" y="162979"/>
                </a:moveTo>
                <a:lnTo>
                  <a:pt x="1003" y="162979"/>
                </a:lnTo>
                <a:lnTo>
                  <a:pt x="0" y="162483"/>
                </a:lnTo>
                <a:lnTo>
                  <a:pt x="0" y="155981"/>
                </a:lnTo>
                <a:lnTo>
                  <a:pt x="56045" y="155981"/>
                </a:lnTo>
                <a:lnTo>
                  <a:pt x="56045" y="162483"/>
                </a:lnTo>
                <a:lnTo>
                  <a:pt x="19011" y="162483"/>
                </a:lnTo>
                <a:lnTo>
                  <a:pt x="10515" y="162979"/>
                </a:lnTo>
                <a:close/>
              </a:path>
              <a:path w="201294" h="163194">
                <a:moveTo>
                  <a:pt x="56045" y="162979"/>
                </a:moveTo>
                <a:lnTo>
                  <a:pt x="43535" y="162979"/>
                </a:lnTo>
                <a:lnTo>
                  <a:pt x="35026" y="162483"/>
                </a:lnTo>
                <a:lnTo>
                  <a:pt x="56045" y="162483"/>
                </a:lnTo>
                <a:lnTo>
                  <a:pt x="56045" y="1629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257598" y="2608466"/>
            <a:ext cx="201930" cy="163195"/>
          </a:xfrm>
          <a:custGeom>
            <a:avLst/>
            <a:gdLst/>
            <a:ahLst/>
            <a:cxnLst/>
            <a:rect l="l" t="t" r="r" b="b"/>
            <a:pathLst>
              <a:path w="201930" h="163194">
                <a:moveTo>
                  <a:pt x="51041" y="155981"/>
                </a:moveTo>
                <a:lnTo>
                  <a:pt x="4000" y="155981"/>
                </a:lnTo>
                <a:lnTo>
                  <a:pt x="16450" y="152074"/>
                </a:lnTo>
                <a:lnTo>
                  <a:pt x="27397" y="134108"/>
                </a:lnTo>
                <a:lnTo>
                  <a:pt x="41158" y="90458"/>
                </a:lnTo>
                <a:lnTo>
                  <a:pt x="62052" y="9499"/>
                </a:lnTo>
                <a:lnTo>
                  <a:pt x="62052" y="7492"/>
                </a:lnTo>
                <a:lnTo>
                  <a:pt x="39027" y="7492"/>
                </a:lnTo>
                <a:lnTo>
                  <a:pt x="39027" y="4991"/>
                </a:lnTo>
                <a:lnTo>
                  <a:pt x="39919" y="2105"/>
                </a:lnTo>
                <a:lnTo>
                  <a:pt x="44659" y="623"/>
                </a:lnTo>
                <a:lnTo>
                  <a:pt x="56343" y="77"/>
                </a:lnTo>
                <a:lnTo>
                  <a:pt x="83565" y="0"/>
                </a:lnTo>
                <a:lnTo>
                  <a:pt x="85572" y="4495"/>
                </a:lnTo>
                <a:lnTo>
                  <a:pt x="91302" y="17995"/>
                </a:lnTo>
                <a:lnTo>
                  <a:pt x="70053" y="17995"/>
                </a:lnTo>
                <a:lnTo>
                  <a:pt x="68972" y="18424"/>
                </a:lnTo>
                <a:lnTo>
                  <a:pt x="65119" y="31181"/>
                </a:lnTo>
                <a:lnTo>
                  <a:pt x="55351" y="67841"/>
                </a:lnTo>
                <a:lnTo>
                  <a:pt x="36525" y="139979"/>
                </a:lnTo>
                <a:lnTo>
                  <a:pt x="35534" y="142481"/>
                </a:lnTo>
                <a:lnTo>
                  <a:pt x="35534" y="149986"/>
                </a:lnTo>
                <a:lnTo>
                  <a:pt x="37528" y="155486"/>
                </a:lnTo>
                <a:lnTo>
                  <a:pt x="51041" y="155981"/>
                </a:lnTo>
                <a:close/>
              </a:path>
              <a:path w="201930" h="163194">
                <a:moveTo>
                  <a:pt x="198666" y="7492"/>
                </a:moveTo>
                <a:lnTo>
                  <a:pt x="145618" y="7492"/>
                </a:lnTo>
                <a:lnTo>
                  <a:pt x="145618" y="0"/>
                </a:lnTo>
                <a:lnTo>
                  <a:pt x="157632" y="0"/>
                </a:lnTo>
                <a:lnTo>
                  <a:pt x="166141" y="495"/>
                </a:lnTo>
                <a:lnTo>
                  <a:pt x="201663" y="495"/>
                </a:lnTo>
                <a:lnTo>
                  <a:pt x="201663" y="6997"/>
                </a:lnTo>
                <a:lnTo>
                  <a:pt x="198666" y="7492"/>
                </a:lnTo>
                <a:close/>
              </a:path>
              <a:path w="201930" h="163194">
                <a:moveTo>
                  <a:pt x="201663" y="495"/>
                </a:moveTo>
                <a:lnTo>
                  <a:pt x="182156" y="495"/>
                </a:lnTo>
                <a:lnTo>
                  <a:pt x="190665" y="0"/>
                </a:lnTo>
                <a:lnTo>
                  <a:pt x="201663" y="0"/>
                </a:lnTo>
                <a:lnTo>
                  <a:pt x="201663" y="495"/>
                </a:lnTo>
                <a:close/>
              </a:path>
              <a:path w="201930" h="163194">
                <a:moveTo>
                  <a:pt x="145297" y="129489"/>
                </a:moveTo>
                <a:lnTo>
                  <a:pt x="138620" y="129489"/>
                </a:lnTo>
                <a:lnTo>
                  <a:pt x="165138" y="22999"/>
                </a:lnTo>
                <a:lnTo>
                  <a:pt x="165633" y="21996"/>
                </a:lnTo>
                <a:lnTo>
                  <a:pt x="166141" y="18491"/>
                </a:lnTo>
                <a:lnTo>
                  <a:pt x="166141" y="12496"/>
                </a:lnTo>
                <a:lnTo>
                  <a:pt x="163639" y="7492"/>
                </a:lnTo>
                <a:lnTo>
                  <a:pt x="197167" y="7492"/>
                </a:lnTo>
                <a:lnTo>
                  <a:pt x="185510" y="9105"/>
                </a:lnTo>
                <a:lnTo>
                  <a:pt x="178212" y="12871"/>
                </a:lnTo>
                <a:lnTo>
                  <a:pt x="174011" y="18322"/>
                </a:lnTo>
                <a:lnTo>
                  <a:pt x="171640" y="24993"/>
                </a:lnTo>
                <a:lnTo>
                  <a:pt x="145297" y="129489"/>
                </a:lnTo>
                <a:close/>
              </a:path>
              <a:path w="201930" h="163194">
                <a:moveTo>
                  <a:pt x="136613" y="162979"/>
                </a:moveTo>
                <a:lnTo>
                  <a:pt x="134112" y="162979"/>
                </a:lnTo>
                <a:lnTo>
                  <a:pt x="131843" y="160713"/>
                </a:lnTo>
                <a:lnTo>
                  <a:pt x="124228" y="144856"/>
                </a:lnTo>
                <a:lnTo>
                  <a:pt x="105540" y="101814"/>
                </a:lnTo>
                <a:lnTo>
                  <a:pt x="70053" y="17995"/>
                </a:lnTo>
                <a:lnTo>
                  <a:pt x="91302" y="17995"/>
                </a:lnTo>
                <a:lnTo>
                  <a:pt x="138620" y="129489"/>
                </a:lnTo>
                <a:lnTo>
                  <a:pt x="145297" y="129489"/>
                </a:lnTo>
                <a:lnTo>
                  <a:pt x="138112" y="157987"/>
                </a:lnTo>
                <a:lnTo>
                  <a:pt x="136613" y="162483"/>
                </a:lnTo>
                <a:lnTo>
                  <a:pt x="136613" y="162979"/>
                </a:lnTo>
                <a:close/>
              </a:path>
              <a:path w="201930" h="163194">
                <a:moveTo>
                  <a:pt x="11010" y="162979"/>
                </a:moveTo>
                <a:lnTo>
                  <a:pt x="1003" y="162979"/>
                </a:lnTo>
                <a:lnTo>
                  <a:pt x="0" y="162483"/>
                </a:lnTo>
                <a:lnTo>
                  <a:pt x="0" y="155981"/>
                </a:lnTo>
                <a:lnTo>
                  <a:pt x="56045" y="155981"/>
                </a:lnTo>
                <a:lnTo>
                  <a:pt x="56045" y="162483"/>
                </a:lnTo>
                <a:lnTo>
                  <a:pt x="19011" y="162483"/>
                </a:lnTo>
                <a:lnTo>
                  <a:pt x="11010" y="162979"/>
                </a:lnTo>
                <a:close/>
              </a:path>
              <a:path w="201930" h="163194">
                <a:moveTo>
                  <a:pt x="56045" y="162979"/>
                </a:moveTo>
                <a:lnTo>
                  <a:pt x="44030" y="162979"/>
                </a:lnTo>
                <a:lnTo>
                  <a:pt x="35026" y="162483"/>
                </a:lnTo>
                <a:lnTo>
                  <a:pt x="56045" y="162483"/>
                </a:lnTo>
                <a:lnTo>
                  <a:pt x="56045" y="1629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448263" y="2732951"/>
            <a:ext cx="60960" cy="76835"/>
          </a:xfrm>
          <a:custGeom>
            <a:avLst/>
            <a:gdLst/>
            <a:ahLst/>
            <a:cxnLst/>
            <a:rect l="l" t="t" r="r" b="b"/>
            <a:pathLst>
              <a:path w="60960" h="76835">
                <a:moveTo>
                  <a:pt x="49524" y="71488"/>
                </a:moveTo>
                <a:lnTo>
                  <a:pt x="46532" y="71488"/>
                </a:lnTo>
                <a:lnTo>
                  <a:pt x="51041" y="63995"/>
                </a:lnTo>
                <a:lnTo>
                  <a:pt x="51041" y="57492"/>
                </a:lnTo>
                <a:lnTo>
                  <a:pt x="12509" y="39497"/>
                </a:lnTo>
                <a:lnTo>
                  <a:pt x="5994" y="33997"/>
                </a:lnTo>
                <a:lnTo>
                  <a:pt x="1993" y="30492"/>
                </a:lnTo>
                <a:lnTo>
                  <a:pt x="0" y="26492"/>
                </a:lnTo>
                <a:lnTo>
                  <a:pt x="0" y="20993"/>
                </a:lnTo>
                <a:lnTo>
                  <a:pt x="1234" y="14128"/>
                </a:lnTo>
                <a:lnTo>
                  <a:pt x="5751" y="7310"/>
                </a:lnTo>
                <a:lnTo>
                  <a:pt x="14771" y="2085"/>
                </a:lnTo>
                <a:lnTo>
                  <a:pt x="29514" y="0"/>
                </a:lnTo>
                <a:lnTo>
                  <a:pt x="35521" y="0"/>
                </a:lnTo>
                <a:lnTo>
                  <a:pt x="42036" y="1003"/>
                </a:lnTo>
                <a:lnTo>
                  <a:pt x="46331" y="4000"/>
                </a:lnTo>
                <a:lnTo>
                  <a:pt x="13512" y="4000"/>
                </a:lnTo>
                <a:lnTo>
                  <a:pt x="9004" y="10502"/>
                </a:lnTo>
                <a:lnTo>
                  <a:pt x="9004" y="16002"/>
                </a:lnTo>
                <a:lnTo>
                  <a:pt x="10935" y="21544"/>
                </a:lnTo>
                <a:lnTo>
                  <a:pt x="16198" y="25122"/>
                </a:lnTo>
                <a:lnTo>
                  <a:pt x="23995" y="27387"/>
                </a:lnTo>
                <a:lnTo>
                  <a:pt x="33527" y="28994"/>
                </a:lnTo>
                <a:lnTo>
                  <a:pt x="47040" y="31496"/>
                </a:lnTo>
                <a:lnTo>
                  <a:pt x="53035" y="37503"/>
                </a:lnTo>
                <a:lnTo>
                  <a:pt x="57543" y="41490"/>
                </a:lnTo>
                <a:lnTo>
                  <a:pt x="60540" y="46494"/>
                </a:lnTo>
                <a:lnTo>
                  <a:pt x="60540" y="52501"/>
                </a:lnTo>
                <a:lnTo>
                  <a:pt x="58946" y="61308"/>
                </a:lnTo>
                <a:lnTo>
                  <a:pt x="53776" y="68999"/>
                </a:lnTo>
                <a:lnTo>
                  <a:pt x="49524" y="71488"/>
                </a:lnTo>
                <a:close/>
              </a:path>
              <a:path w="60960" h="76835">
                <a:moveTo>
                  <a:pt x="55537" y="4495"/>
                </a:moveTo>
                <a:lnTo>
                  <a:pt x="47040" y="4495"/>
                </a:lnTo>
                <a:lnTo>
                  <a:pt x="48031" y="4000"/>
                </a:lnTo>
                <a:lnTo>
                  <a:pt x="52044" y="0"/>
                </a:lnTo>
                <a:lnTo>
                  <a:pt x="55537" y="0"/>
                </a:lnTo>
                <a:lnTo>
                  <a:pt x="55537" y="4495"/>
                </a:lnTo>
                <a:close/>
              </a:path>
              <a:path w="60960" h="76835">
                <a:moveTo>
                  <a:pt x="55537" y="24498"/>
                </a:moveTo>
                <a:lnTo>
                  <a:pt x="50037" y="24498"/>
                </a:lnTo>
                <a:lnTo>
                  <a:pt x="50037" y="22504"/>
                </a:lnTo>
                <a:lnTo>
                  <a:pt x="49367" y="17502"/>
                </a:lnTo>
                <a:lnTo>
                  <a:pt x="46910" y="11376"/>
                </a:lnTo>
                <a:lnTo>
                  <a:pt x="40886" y="6188"/>
                </a:lnTo>
                <a:lnTo>
                  <a:pt x="29514" y="4000"/>
                </a:lnTo>
                <a:lnTo>
                  <a:pt x="46331" y="4000"/>
                </a:lnTo>
                <a:lnTo>
                  <a:pt x="47040" y="4495"/>
                </a:lnTo>
                <a:lnTo>
                  <a:pt x="55537" y="4495"/>
                </a:lnTo>
                <a:lnTo>
                  <a:pt x="55537" y="24498"/>
                </a:lnTo>
                <a:close/>
              </a:path>
              <a:path w="60960" h="76835">
                <a:moveTo>
                  <a:pt x="3492" y="76492"/>
                </a:moveTo>
                <a:lnTo>
                  <a:pt x="0" y="76492"/>
                </a:lnTo>
                <a:lnTo>
                  <a:pt x="0" y="47002"/>
                </a:lnTo>
                <a:lnTo>
                  <a:pt x="5003" y="47002"/>
                </a:lnTo>
                <a:lnTo>
                  <a:pt x="5003" y="47498"/>
                </a:lnTo>
                <a:lnTo>
                  <a:pt x="5499" y="49491"/>
                </a:lnTo>
                <a:lnTo>
                  <a:pt x="8420" y="57783"/>
                </a:lnTo>
                <a:lnTo>
                  <a:pt x="13127" y="64804"/>
                </a:lnTo>
                <a:lnTo>
                  <a:pt x="19289" y="68999"/>
                </a:lnTo>
                <a:lnTo>
                  <a:pt x="10007" y="68999"/>
                </a:lnTo>
                <a:lnTo>
                  <a:pt x="6997" y="72999"/>
                </a:lnTo>
                <a:lnTo>
                  <a:pt x="3492" y="76492"/>
                </a:lnTo>
                <a:close/>
              </a:path>
              <a:path w="60960" h="76835">
                <a:moveTo>
                  <a:pt x="30518" y="76492"/>
                </a:moveTo>
                <a:lnTo>
                  <a:pt x="26517" y="76492"/>
                </a:lnTo>
                <a:lnTo>
                  <a:pt x="17513" y="75996"/>
                </a:lnTo>
                <a:lnTo>
                  <a:pt x="10007" y="68999"/>
                </a:lnTo>
                <a:lnTo>
                  <a:pt x="19289" y="68999"/>
                </a:lnTo>
                <a:lnTo>
                  <a:pt x="20274" y="69669"/>
                </a:lnTo>
                <a:lnTo>
                  <a:pt x="30518" y="71488"/>
                </a:lnTo>
                <a:lnTo>
                  <a:pt x="49524" y="71488"/>
                </a:lnTo>
                <a:lnTo>
                  <a:pt x="44499" y="74429"/>
                </a:lnTo>
                <a:lnTo>
                  <a:pt x="30518" y="7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25326" y="2733955"/>
            <a:ext cx="90170" cy="75565"/>
          </a:xfrm>
          <a:custGeom>
            <a:avLst/>
            <a:gdLst/>
            <a:ahLst/>
            <a:cxnLst/>
            <a:rect l="l" t="t" r="r" b="b"/>
            <a:pathLst>
              <a:path w="90169" h="75564">
                <a:moveTo>
                  <a:pt x="40525" y="75488"/>
                </a:moveTo>
                <a:lnTo>
                  <a:pt x="24328" y="72489"/>
                </a:lnTo>
                <a:lnTo>
                  <a:pt x="16011" y="63117"/>
                </a:lnTo>
                <a:lnTo>
                  <a:pt x="12947" y="46808"/>
                </a:lnTo>
                <a:lnTo>
                  <a:pt x="12509" y="22999"/>
                </a:lnTo>
                <a:lnTo>
                  <a:pt x="12509" y="8001"/>
                </a:lnTo>
                <a:lnTo>
                  <a:pt x="0" y="8001"/>
                </a:lnTo>
                <a:lnTo>
                  <a:pt x="0" y="1993"/>
                </a:lnTo>
                <a:lnTo>
                  <a:pt x="26022" y="0"/>
                </a:lnTo>
                <a:lnTo>
                  <a:pt x="26022" y="63487"/>
                </a:lnTo>
                <a:lnTo>
                  <a:pt x="26517" y="70485"/>
                </a:lnTo>
                <a:lnTo>
                  <a:pt x="56381" y="70485"/>
                </a:lnTo>
                <a:lnTo>
                  <a:pt x="50849" y="73739"/>
                </a:lnTo>
                <a:lnTo>
                  <a:pt x="44631" y="75270"/>
                </a:lnTo>
                <a:lnTo>
                  <a:pt x="40525" y="75488"/>
                </a:lnTo>
                <a:close/>
              </a:path>
              <a:path w="90169" h="75564">
                <a:moveTo>
                  <a:pt x="56381" y="70485"/>
                </a:moveTo>
                <a:lnTo>
                  <a:pt x="41529" y="70485"/>
                </a:lnTo>
                <a:lnTo>
                  <a:pt x="50539" y="68243"/>
                </a:lnTo>
                <a:lnTo>
                  <a:pt x="57669" y="60050"/>
                </a:lnTo>
                <a:lnTo>
                  <a:pt x="62358" y="43701"/>
                </a:lnTo>
                <a:lnTo>
                  <a:pt x="64046" y="16992"/>
                </a:lnTo>
                <a:lnTo>
                  <a:pt x="64046" y="8991"/>
                </a:lnTo>
                <a:lnTo>
                  <a:pt x="62547" y="8001"/>
                </a:lnTo>
                <a:lnTo>
                  <a:pt x="51536" y="8001"/>
                </a:lnTo>
                <a:lnTo>
                  <a:pt x="51536" y="1993"/>
                </a:lnTo>
                <a:lnTo>
                  <a:pt x="77063" y="0"/>
                </a:lnTo>
                <a:lnTo>
                  <a:pt x="77063" y="61493"/>
                </a:lnTo>
                <a:lnTo>
                  <a:pt x="64554" y="61493"/>
                </a:lnTo>
                <a:lnTo>
                  <a:pt x="57911" y="69584"/>
                </a:lnTo>
                <a:lnTo>
                  <a:pt x="56381" y="70485"/>
                </a:lnTo>
                <a:close/>
              </a:path>
              <a:path w="90169" h="75564">
                <a:moveTo>
                  <a:pt x="64554" y="75488"/>
                </a:moveTo>
                <a:lnTo>
                  <a:pt x="64554" y="61493"/>
                </a:lnTo>
                <a:lnTo>
                  <a:pt x="77063" y="61493"/>
                </a:lnTo>
                <a:lnTo>
                  <a:pt x="77063" y="66497"/>
                </a:lnTo>
                <a:lnTo>
                  <a:pt x="78562" y="67487"/>
                </a:lnTo>
                <a:lnTo>
                  <a:pt x="89573" y="67487"/>
                </a:lnTo>
                <a:lnTo>
                  <a:pt x="89573" y="73494"/>
                </a:lnTo>
                <a:lnTo>
                  <a:pt x="64554" y="754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30406" y="2733954"/>
            <a:ext cx="59690" cy="73660"/>
          </a:xfrm>
          <a:custGeom>
            <a:avLst/>
            <a:gdLst/>
            <a:ahLst/>
            <a:cxnLst/>
            <a:rect l="l" t="t" r="r" b="b"/>
            <a:pathLst>
              <a:path w="59689" h="73660">
                <a:moveTo>
                  <a:pt x="40538" y="73494"/>
                </a:moveTo>
                <a:lnTo>
                  <a:pt x="33528" y="73494"/>
                </a:lnTo>
                <a:lnTo>
                  <a:pt x="26022" y="72986"/>
                </a:lnTo>
                <a:lnTo>
                  <a:pt x="465" y="72986"/>
                </a:lnTo>
                <a:lnTo>
                  <a:pt x="0" y="67487"/>
                </a:lnTo>
                <a:lnTo>
                  <a:pt x="6392" y="66698"/>
                </a:lnTo>
                <a:lnTo>
                  <a:pt x="10204" y="61175"/>
                </a:lnTo>
                <a:lnTo>
                  <a:pt x="12044" y="46185"/>
                </a:lnTo>
                <a:lnTo>
                  <a:pt x="12395" y="24748"/>
                </a:lnTo>
                <a:lnTo>
                  <a:pt x="12522" y="8991"/>
                </a:lnTo>
                <a:lnTo>
                  <a:pt x="11010" y="8001"/>
                </a:lnTo>
                <a:lnTo>
                  <a:pt x="0" y="8001"/>
                </a:lnTo>
                <a:lnTo>
                  <a:pt x="0" y="1993"/>
                </a:lnTo>
                <a:lnTo>
                  <a:pt x="23520" y="0"/>
                </a:lnTo>
                <a:lnTo>
                  <a:pt x="23520" y="17995"/>
                </a:lnTo>
                <a:lnTo>
                  <a:pt x="28989" y="17995"/>
                </a:lnTo>
                <a:lnTo>
                  <a:pt x="26297" y="24748"/>
                </a:lnTo>
                <a:lnTo>
                  <a:pt x="25031" y="35496"/>
                </a:lnTo>
                <a:lnTo>
                  <a:pt x="25031" y="67487"/>
                </a:lnTo>
                <a:lnTo>
                  <a:pt x="40538" y="67487"/>
                </a:lnTo>
                <a:lnTo>
                  <a:pt x="40538" y="72986"/>
                </a:lnTo>
                <a:lnTo>
                  <a:pt x="12014" y="72986"/>
                </a:lnTo>
                <a:lnTo>
                  <a:pt x="507" y="73494"/>
                </a:lnTo>
                <a:lnTo>
                  <a:pt x="40538" y="73494"/>
                </a:lnTo>
                <a:close/>
              </a:path>
              <a:path w="59689" h="73660">
                <a:moveTo>
                  <a:pt x="28989" y="17995"/>
                </a:moveTo>
                <a:lnTo>
                  <a:pt x="24028" y="17995"/>
                </a:lnTo>
                <a:lnTo>
                  <a:pt x="28461" y="9697"/>
                </a:lnTo>
                <a:lnTo>
                  <a:pt x="33972" y="4121"/>
                </a:lnTo>
                <a:lnTo>
                  <a:pt x="40141" y="983"/>
                </a:lnTo>
                <a:lnTo>
                  <a:pt x="46545" y="0"/>
                </a:lnTo>
                <a:lnTo>
                  <a:pt x="54546" y="0"/>
                </a:lnTo>
                <a:lnTo>
                  <a:pt x="59053" y="4495"/>
                </a:lnTo>
                <a:lnTo>
                  <a:pt x="47548" y="4495"/>
                </a:lnTo>
                <a:lnTo>
                  <a:pt x="37274" y="7371"/>
                </a:lnTo>
                <a:lnTo>
                  <a:pt x="30284" y="14747"/>
                </a:lnTo>
                <a:lnTo>
                  <a:pt x="28989" y="17995"/>
                </a:lnTo>
                <a:close/>
              </a:path>
              <a:path w="59689" h="73660">
                <a:moveTo>
                  <a:pt x="56057" y="18491"/>
                </a:moveTo>
                <a:lnTo>
                  <a:pt x="49047" y="18491"/>
                </a:lnTo>
                <a:lnTo>
                  <a:pt x="44538" y="15989"/>
                </a:lnTo>
                <a:lnTo>
                  <a:pt x="44538" y="8001"/>
                </a:lnTo>
                <a:lnTo>
                  <a:pt x="46050" y="5994"/>
                </a:lnTo>
                <a:lnTo>
                  <a:pt x="47548" y="4495"/>
                </a:lnTo>
                <a:lnTo>
                  <a:pt x="59053" y="4495"/>
                </a:lnTo>
                <a:lnTo>
                  <a:pt x="59550" y="4991"/>
                </a:lnTo>
                <a:lnTo>
                  <a:pt x="59550" y="15494"/>
                </a:lnTo>
                <a:lnTo>
                  <a:pt x="56057" y="184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37086" y="2592464"/>
            <a:ext cx="55880" cy="239395"/>
          </a:xfrm>
          <a:custGeom>
            <a:avLst/>
            <a:gdLst/>
            <a:ahLst/>
            <a:cxnLst/>
            <a:rect l="l" t="t" r="r" b="b"/>
            <a:pathLst>
              <a:path w="55879" h="239394">
                <a:moveTo>
                  <a:pt x="54546" y="238975"/>
                </a:moveTo>
                <a:lnTo>
                  <a:pt x="53047" y="238975"/>
                </a:lnTo>
                <a:lnTo>
                  <a:pt x="48168" y="236093"/>
                </a:lnTo>
                <a:lnTo>
                  <a:pt x="15519" y="193979"/>
                </a:lnTo>
                <a:lnTo>
                  <a:pt x="2878" y="153546"/>
                </a:lnTo>
                <a:lnTo>
                  <a:pt x="0" y="119494"/>
                </a:lnTo>
                <a:lnTo>
                  <a:pt x="586" y="103375"/>
                </a:lnTo>
                <a:lnTo>
                  <a:pt x="15011" y="46494"/>
                </a:lnTo>
                <a:lnTo>
                  <a:pt x="38344" y="11812"/>
                </a:lnTo>
                <a:lnTo>
                  <a:pt x="53047" y="0"/>
                </a:lnTo>
                <a:lnTo>
                  <a:pt x="54546" y="0"/>
                </a:lnTo>
                <a:lnTo>
                  <a:pt x="55549" y="495"/>
                </a:lnTo>
                <a:lnTo>
                  <a:pt x="55549" y="3505"/>
                </a:lnTo>
                <a:lnTo>
                  <a:pt x="52044" y="6502"/>
                </a:lnTo>
                <a:lnTo>
                  <a:pt x="33781" y="30976"/>
                </a:lnTo>
                <a:lnTo>
                  <a:pt x="21896" y="58683"/>
                </a:lnTo>
                <a:lnTo>
                  <a:pt x="15452" y="88548"/>
                </a:lnTo>
                <a:lnTo>
                  <a:pt x="13512" y="119494"/>
                </a:lnTo>
                <a:lnTo>
                  <a:pt x="15224" y="148095"/>
                </a:lnTo>
                <a:lnTo>
                  <a:pt x="21204" y="177731"/>
                </a:lnTo>
                <a:lnTo>
                  <a:pt x="32720" y="206246"/>
                </a:lnTo>
                <a:lnTo>
                  <a:pt x="51041" y="231482"/>
                </a:lnTo>
                <a:lnTo>
                  <a:pt x="55549" y="235483"/>
                </a:lnTo>
                <a:lnTo>
                  <a:pt x="55549" y="238480"/>
                </a:lnTo>
                <a:lnTo>
                  <a:pt x="54546" y="2389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16157" y="2604961"/>
            <a:ext cx="188595" cy="167005"/>
          </a:xfrm>
          <a:custGeom>
            <a:avLst/>
            <a:gdLst/>
            <a:ahLst/>
            <a:cxnLst/>
            <a:rect l="l" t="t" r="r" b="b"/>
            <a:pathLst>
              <a:path w="188595" h="167005">
                <a:moveTo>
                  <a:pt x="0" y="166484"/>
                </a:moveTo>
                <a:lnTo>
                  <a:pt x="0" y="155486"/>
                </a:lnTo>
                <a:lnTo>
                  <a:pt x="5003" y="155486"/>
                </a:lnTo>
                <a:lnTo>
                  <a:pt x="16517" y="152870"/>
                </a:lnTo>
                <a:lnTo>
                  <a:pt x="28832" y="136053"/>
                </a:lnTo>
                <a:lnTo>
                  <a:pt x="49123" y="91583"/>
                </a:lnTo>
                <a:lnTo>
                  <a:pt x="84569" y="6007"/>
                </a:lnTo>
                <a:lnTo>
                  <a:pt x="86067" y="2006"/>
                </a:lnTo>
                <a:lnTo>
                  <a:pt x="87071" y="0"/>
                </a:lnTo>
                <a:lnTo>
                  <a:pt x="101079" y="0"/>
                </a:lnTo>
                <a:lnTo>
                  <a:pt x="103581" y="6007"/>
                </a:lnTo>
                <a:lnTo>
                  <a:pt x="118690" y="43002"/>
                </a:lnTo>
                <a:lnTo>
                  <a:pt x="83070" y="43002"/>
                </a:lnTo>
                <a:lnTo>
                  <a:pt x="56045" y="109486"/>
                </a:lnTo>
                <a:lnTo>
                  <a:pt x="145843" y="109486"/>
                </a:lnTo>
                <a:lnTo>
                  <a:pt x="150340" y="120497"/>
                </a:lnTo>
                <a:lnTo>
                  <a:pt x="51041" y="120497"/>
                </a:lnTo>
                <a:lnTo>
                  <a:pt x="39027" y="149491"/>
                </a:lnTo>
                <a:lnTo>
                  <a:pt x="39027" y="149987"/>
                </a:lnTo>
                <a:lnTo>
                  <a:pt x="38023" y="151993"/>
                </a:lnTo>
                <a:lnTo>
                  <a:pt x="38023" y="152488"/>
                </a:lnTo>
                <a:lnTo>
                  <a:pt x="41315" y="154393"/>
                </a:lnTo>
                <a:lnTo>
                  <a:pt x="48596" y="156486"/>
                </a:lnTo>
                <a:lnTo>
                  <a:pt x="55972" y="160079"/>
                </a:lnTo>
                <a:lnTo>
                  <a:pt x="59308" y="166050"/>
                </a:lnTo>
                <a:lnTo>
                  <a:pt x="21738" y="166066"/>
                </a:lnTo>
                <a:lnTo>
                  <a:pt x="7120" y="166406"/>
                </a:lnTo>
                <a:lnTo>
                  <a:pt x="0" y="166484"/>
                </a:lnTo>
                <a:close/>
              </a:path>
              <a:path w="188595" h="167005">
                <a:moveTo>
                  <a:pt x="145843" y="109486"/>
                </a:moveTo>
                <a:lnTo>
                  <a:pt x="110591" y="109486"/>
                </a:lnTo>
                <a:lnTo>
                  <a:pt x="83070" y="43002"/>
                </a:lnTo>
                <a:lnTo>
                  <a:pt x="118690" y="43002"/>
                </a:lnTo>
                <a:lnTo>
                  <a:pt x="145843" y="109486"/>
                </a:lnTo>
                <a:close/>
              </a:path>
              <a:path w="188595" h="167005">
                <a:moveTo>
                  <a:pt x="164630" y="155486"/>
                </a:moveTo>
                <a:lnTo>
                  <a:pt x="129603" y="155486"/>
                </a:lnTo>
                <a:lnTo>
                  <a:pt x="115100" y="120497"/>
                </a:lnTo>
                <a:lnTo>
                  <a:pt x="150340" y="120497"/>
                </a:lnTo>
                <a:lnTo>
                  <a:pt x="164630" y="155486"/>
                </a:lnTo>
                <a:close/>
              </a:path>
              <a:path w="188595" h="167005">
                <a:moveTo>
                  <a:pt x="107086" y="166484"/>
                </a:moveTo>
                <a:lnTo>
                  <a:pt x="107086" y="155486"/>
                </a:lnTo>
                <a:lnTo>
                  <a:pt x="188150" y="155486"/>
                </a:lnTo>
                <a:lnTo>
                  <a:pt x="188150" y="166050"/>
                </a:lnTo>
                <a:lnTo>
                  <a:pt x="127538" y="166050"/>
                </a:lnTo>
                <a:lnTo>
                  <a:pt x="115974" y="166197"/>
                </a:lnTo>
                <a:lnTo>
                  <a:pt x="107086" y="166484"/>
                </a:lnTo>
                <a:close/>
              </a:path>
              <a:path w="188595" h="167005">
                <a:moveTo>
                  <a:pt x="59550" y="166484"/>
                </a:moveTo>
                <a:lnTo>
                  <a:pt x="52087" y="166197"/>
                </a:lnTo>
                <a:lnTo>
                  <a:pt x="43783" y="166050"/>
                </a:lnTo>
                <a:lnTo>
                  <a:pt x="59308" y="166050"/>
                </a:lnTo>
                <a:lnTo>
                  <a:pt x="59550" y="166484"/>
                </a:lnTo>
                <a:close/>
              </a:path>
              <a:path w="188595" h="167005">
                <a:moveTo>
                  <a:pt x="188150" y="166484"/>
                </a:moveTo>
                <a:lnTo>
                  <a:pt x="179805" y="166197"/>
                </a:lnTo>
                <a:lnTo>
                  <a:pt x="169017" y="166050"/>
                </a:lnTo>
                <a:lnTo>
                  <a:pt x="188150" y="166050"/>
                </a:lnTo>
                <a:lnTo>
                  <a:pt x="188150" y="1664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122329" y="2579459"/>
            <a:ext cx="42545" cy="86995"/>
          </a:xfrm>
          <a:custGeom>
            <a:avLst/>
            <a:gdLst/>
            <a:ahLst/>
            <a:cxnLst/>
            <a:rect l="l" t="t" r="r" b="b"/>
            <a:pathLst>
              <a:path w="42545" h="86994">
                <a:moveTo>
                  <a:pt x="8000" y="86499"/>
                </a:moveTo>
                <a:lnTo>
                  <a:pt x="5003" y="86499"/>
                </a:lnTo>
                <a:lnTo>
                  <a:pt x="0" y="85001"/>
                </a:lnTo>
                <a:lnTo>
                  <a:pt x="0" y="82994"/>
                </a:lnTo>
                <a:lnTo>
                  <a:pt x="429" y="81470"/>
                </a:lnTo>
                <a:lnTo>
                  <a:pt x="3062" y="72682"/>
                </a:lnTo>
                <a:lnTo>
                  <a:pt x="9917" y="50301"/>
                </a:lnTo>
                <a:lnTo>
                  <a:pt x="23012" y="8001"/>
                </a:lnTo>
                <a:lnTo>
                  <a:pt x="24015" y="5499"/>
                </a:lnTo>
                <a:lnTo>
                  <a:pt x="26022" y="0"/>
                </a:lnTo>
                <a:lnTo>
                  <a:pt x="37528" y="0"/>
                </a:lnTo>
                <a:lnTo>
                  <a:pt x="42037" y="4000"/>
                </a:lnTo>
                <a:lnTo>
                  <a:pt x="42037" y="12001"/>
                </a:lnTo>
                <a:lnTo>
                  <a:pt x="40538" y="14503"/>
                </a:lnTo>
                <a:lnTo>
                  <a:pt x="9004" y="83997"/>
                </a:lnTo>
                <a:lnTo>
                  <a:pt x="8000" y="86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201893" y="2668460"/>
            <a:ext cx="26034" cy="149860"/>
          </a:xfrm>
          <a:custGeom>
            <a:avLst/>
            <a:gdLst/>
            <a:ahLst/>
            <a:cxnLst/>
            <a:rect l="l" t="t" r="r" b="b"/>
            <a:pathLst>
              <a:path w="26035" h="149860">
                <a:moveTo>
                  <a:pt x="20015" y="25488"/>
                </a:moveTo>
                <a:lnTo>
                  <a:pt x="6007" y="25488"/>
                </a:lnTo>
                <a:lnTo>
                  <a:pt x="0" y="19989"/>
                </a:lnTo>
                <a:lnTo>
                  <a:pt x="0" y="5994"/>
                </a:lnTo>
                <a:lnTo>
                  <a:pt x="6007" y="0"/>
                </a:lnTo>
                <a:lnTo>
                  <a:pt x="20015" y="0"/>
                </a:lnTo>
                <a:lnTo>
                  <a:pt x="25526" y="5994"/>
                </a:lnTo>
                <a:lnTo>
                  <a:pt x="25526" y="19989"/>
                </a:lnTo>
                <a:lnTo>
                  <a:pt x="20015" y="25488"/>
                </a:lnTo>
                <a:close/>
              </a:path>
              <a:path w="26035" h="149860">
                <a:moveTo>
                  <a:pt x="16509" y="102984"/>
                </a:moveTo>
                <a:lnTo>
                  <a:pt x="4000" y="102984"/>
                </a:lnTo>
                <a:lnTo>
                  <a:pt x="0" y="96989"/>
                </a:lnTo>
                <a:lnTo>
                  <a:pt x="0" y="84493"/>
                </a:lnTo>
                <a:lnTo>
                  <a:pt x="4508" y="77990"/>
                </a:lnTo>
                <a:lnTo>
                  <a:pt x="13017" y="77990"/>
                </a:lnTo>
                <a:lnTo>
                  <a:pt x="20326" y="80834"/>
                </a:lnTo>
                <a:lnTo>
                  <a:pt x="24210" y="87615"/>
                </a:lnTo>
                <a:lnTo>
                  <a:pt x="25749" y="95708"/>
                </a:lnTo>
                <a:lnTo>
                  <a:pt x="25941" y="100482"/>
                </a:lnTo>
                <a:lnTo>
                  <a:pt x="21018" y="100482"/>
                </a:lnTo>
                <a:lnTo>
                  <a:pt x="19011" y="102488"/>
                </a:lnTo>
                <a:lnTo>
                  <a:pt x="16509" y="102984"/>
                </a:lnTo>
                <a:close/>
              </a:path>
              <a:path w="26035" h="149860">
                <a:moveTo>
                  <a:pt x="6502" y="149479"/>
                </a:moveTo>
                <a:lnTo>
                  <a:pt x="5003" y="149479"/>
                </a:lnTo>
                <a:lnTo>
                  <a:pt x="4000" y="148488"/>
                </a:lnTo>
                <a:lnTo>
                  <a:pt x="4000" y="145478"/>
                </a:lnTo>
                <a:lnTo>
                  <a:pt x="5499" y="143484"/>
                </a:lnTo>
                <a:lnTo>
                  <a:pt x="14471" y="130368"/>
                </a:lnTo>
                <a:lnTo>
                  <a:pt x="19078" y="118049"/>
                </a:lnTo>
                <a:lnTo>
                  <a:pt x="20776" y="107697"/>
                </a:lnTo>
                <a:lnTo>
                  <a:pt x="21018" y="100482"/>
                </a:lnTo>
                <a:lnTo>
                  <a:pt x="25941" y="100482"/>
                </a:lnTo>
                <a:lnTo>
                  <a:pt x="25951" y="102984"/>
                </a:lnTo>
                <a:lnTo>
                  <a:pt x="23324" y="121430"/>
                </a:lnTo>
                <a:lnTo>
                  <a:pt x="17200" y="136294"/>
                </a:lnTo>
                <a:lnTo>
                  <a:pt x="10607" y="146003"/>
                </a:lnTo>
                <a:lnTo>
                  <a:pt x="6502" y="149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01475" y="2602966"/>
            <a:ext cx="159385" cy="173990"/>
          </a:xfrm>
          <a:custGeom>
            <a:avLst/>
            <a:gdLst/>
            <a:ahLst/>
            <a:cxnLst/>
            <a:rect l="l" t="t" r="r" b="b"/>
            <a:pathLst>
              <a:path w="159385" h="173989">
                <a:moveTo>
                  <a:pt x="79070" y="173977"/>
                </a:moveTo>
                <a:lnTo>
                  <a:pt x="48772" y="167353"/>
                </a:lnTo>
                <a:lnTo>
                  <a:pt x="23585" y="149107"/>
                </a:lnTo>
                <a:lnTo>
                  <a:pt x="6373" y="121674"/>
                </a:lnTo>
                <a:lnTo>
                  <a:pt x="0" y="87490"/>
                </a:lnTo>
                <a:lnTo>
                  <a:pt x="6373" y="53149"/>
                </a:lnTo>
                <a:lnTo>
                  <a:pt x="23585" y="25371"/>
                </a:lnTo>
                <a:lnTo>
                  <a:pt x="48772" y="6780"/>
                </a:lnTo>
                <a:lnTo>
                  <a:pt x="79070" y="0"/>
                </a:lnTo>
                <a:lnTo>
                  <a:pt x="103859" y="5499"/>
                </a:lnTo>
                <a:lnTo>
                  <a:pt x="79070" y="5499"/>
                </a:lnTo>
                <a:lnTo>
                  <a:pt x="60813" y="9732"/>
                </a:lnTo>
                <a:lnTo>
                  <a:pt x="42603" y="23620"/>
                </a:lnTo>
                <a:lnTo>
                  <a:pt x="28615" y="48945"/>
                </a:lnTo>
                <a:lnTo>
                  <a:pt x="23025" y="87490"/>
                </a:lnTo>
                <a:lnTo>
                  <a:pt x="28551" y="125663"/>
                </a:lnTo>
                <a:lnTo>
                  <a:pt x="42475" y="150668"/>
                </a:lnTo>
                <a:lnTo>
                  <a:pt x="60808" y="164330"/>
                </a:lnTo>
                <a:lnTo>
                  <a:pt x="79565" y="168478"/>
                </a:lnTo>
                <a:lnTo>
                  <a:pt x="104433" y="168478"/>
                </a:lnTo>
                <a:lnTo>
                  <a:pt x="79070" y="173977"/>
                </a:lnTo>
                <a:close/>
              </a:path>
              <a:path w="159385" h="173989">
                <a:moveTo>
                  <a:pt x="104433" y="168478"/>
                </a:moveTo>
                <a:lnTo>
                  <a:pt x="79565" y="168478"/>
                </a:lnTo>
                <a:lnTo>
                  <a:pt x="97829" y="164401"/>
                </a:lnTo>
                <a:lnTo>
                  <a:pt x="116043" y="150858"/>
                </a:lnTo>
                <a:lnTo>
                  <a:pt x="130032" y="125878"/>
                </a:lnTo>
                <a:lnTo>
                  <a:pt x="135623" y="87490"/>
                </a:lnTo>
                <a:lnTo>
                  <a:pt x="130235" y="49368"/>
                </a:lnTo>
                <a:lnTo>
                  <a:pt x="116543" y="23996"/>
                </a:lnTo>
                <a:lnTo>
                  <a:pt x="98252" y="9873"/>
                </a:lnTo>
                <a:lnTo>
                  <a:pt x="79070" y="5499"/>
                </a:lnTo>
                <a:lnTo>
                  <a:pt x="103859" y="5499"/>
                </a:lnTo>
                <a:lnTo>
                  <a:pt x="109948" y="6849"/>
                </a:lnTo>
                <a:lnTo>
                  <a:pt x="135432" y="25557"/>
                </a:lnTo>
                <a:lnTo>
                  <a:pt x="152754" y="53358"/>
                </a:lnTo>
                <a:lnTo>
                  <a:pt x="159143" y="87490"/>
                </a:lnTo>
                <a:lnTo>
                  <a:pt x="152754" y="121460"/>
                </a:lnTo>
                <a:lnTo>
                  <a:pt x="135432" y="148917"/>
                </a:lnTo>
                <a:lnTo>
                  <a:pt x="109948" y="167282"/>
                </a:lnTo>
                <a:lnTo>
                  <a:pt x="104433" y="168478"/>
                </a:lnTo>
                <a:close/>
              </a:path>
              <a:path w="159385" h="173989">
                <a:moveTo>
                  <a:pt x="42545" y="103987"/>
                </a:moveTo>
                <a:lnTo>
                  <a:pt x="36537" y="103987"/>
                </a:lnTo>
                <a:lnTo>
                  <a:pt x="36537" y="69989"/>
                </a:lnTo>
                <a:lnTo>
                  <a:pt x="42545" y="69989"/>
                </a:lnTo>
                <a:lnTo>
                  <a:pt x="42545" y="77990"/>
                </a:lnTo>
                <a:lnTo>
                  <a:pt x="122110" y="77990"/>
                </a:lnTo>
                <a:lnTo>
                  <a:pt x="122110" y="95986"/>
                </a:lnTo>
                <a:lnTo>
                  <a:pt x="42545" y="95986"/>
                </a:lnTo>
                <a:lnTo>
                  <a:pt x="42545" y="103987"/>
                </a:lnTo>
                <a:close/>
              </a:path>
              <a:path w="159385" h="173989">
                <a:moveTo>
                  <a:pt x="122110" y="77990"/>
                </a:moveTo>
                <a:lnTo>
                  <a:pt x="116103" y="77990"/>
                </a:lnTo>
                <a:lnTo>
                  <a:pt x="116103" y="69989"/>
                </a:lnTo>
                <a:lnTo>
                  <a:pt x="122110" y="69989"/>
                </a:lnTo>
                <a:lnTo>
                  <a:pt x="122110" y="77990"/>
                </a:lnTo>
                <a:close/>
              </a:path>
              <a:path w="159385" h="173989">
                <a:moveTo>
                  <a:pt x="122110" y="103987"/>
                </a:moveTo>
                <a:lnTo>
                  <a:pt x="116103" y="103987"/>
                </a:lnTo>
                <a:lnTo>
                  <a:pt x="116103" y="95986"/>
                </a:lnTo>
                <a:lnTo>
                  <a:pt x="122110" y="95986"/>
                </a:lnTo>
                <a:lnTo>
                  <a:pt x="122110" y="1039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88634" y="2595460"/>
            <a:ext cx="68580" cy="72390"/>
          </a:xfrm>
          <a:custGeom>
            <a:avLst/>
            <a:gdLst/>
            <a:ahLst/>
            <a:cxnLst/>
            <a:rect l="l" t="t" r="r" b="b"/>
            <a:pathLst>
              <a:path w="68579" h="72389">
                <a:moveTo>
                  <a:pt x="36537" y="32003"/>
                </a:moveTo>
                <a:lnTo>
                  <a:pt x="31534" y="32003"/>
                </a:lnTo>
                <a:lnTo>
                  <a:pt x="31534" y="28003"/>
                </a:lnTo>
                <a:lnTo>
                  <a:pt x="30085" y="16497"/>
                </a:lnTo>
                <a:lnTo>
                  <a:pt x="30022" y="13004"/>
                </a:lnTo>
                <a:lnTo>
                  <a:pt x="29527" y="11506"/>
                </a:lnTo>
                <a:lnTo>
                  <a:pt x="29081" y="6997"/>
                </a:lnTo>
                <a:lnTo>
                  <a:pt x="29032" y="1003"/>
                </a:lnTo>
                <a:lnTo>
                  <a:pt x="32029" y="0"/>
                </a:lnTo>
                <a:lnTo>
                  <a:pt x="39039" y="0"/>
                </a:lnTo>
                <a:lnTo>
                  <a:pt x="39535" y="4000"/>
                </a:lnTo>
                <a:lnTo>
                  <a:pt x="39039" y="6997"/>
                </a:lnTo>
                <a:lnTo>
                  <a:pt x="36537" y="32003"/>
                </a:lnTo>
                <a:close/>
              </a:path>
              <a:path w="68579" h="72389">
                <a:moveTo>
                  <a:pt x="7010" y="56502"/>
                </a:moveTo>
                <a:lnTo>
                  <a:pt x="2501" y="56502"/>
                </a:lnTo>
                <a:lnTo>
                  <a:pt x="0" y="54000"/>
                </a:lnTo>
                <a:lnTo>
                  <a:pt x="0" y="47993"/>
                </a:lnTo>
                <a:lnTo>
                  <a:pt x="1498" y="47497"/>
                </a:lnTo>
                <a:lnTo>
                  <a:pt x="5003" y="45999"/>
                </a:lnTo>
                <a:lnTo>
                  <a:pt x="8075" y="44270"/>
                </a:lnTo>
                <a:lnTo>
                  <a:pt x="10069" y="41184"/>
                </a:lnTo>
                <a:lnTo>
                  <a:pt x="9156" y="35382"/>
                </a:lnTo>
                <a:lnTo>
                  <a:pt x="3505" y="25501"/>
                </a:lnTo>
                <a:lnTo>
                  <a:pt x="2006" y="24498"/>
                </a:lnTo>
                <a:lnTo>
                  <a:pt x="0" y="24002"/>
                </a:lnTo>
                <a:lnTo>
                  <a:pt x="0" y="17500"/>
                </a:lnTo>
                <a:lnTo>
                  <a:pt x="2501" y="14998"/>
                </a:lnTo>
                <a:lnTo>
                  <a:pt x="5511" y="14998"/>
                </a:lnTo>
                <a:lnTo>
                  <a:pt x="6831" y="15335"/>
                </a:lnTo>
                <a:lnTo>
                  <a:pt x="10074" y="17314"/>
                </a:lnTo>
                <a:lnTo>
                  <a:pt x="31534" y="32003"/>
                </a:lnTo>
                <a:lnTo>
                  <a:pt x="48598" y="32003"/>
                </a:lnTo>
                <a:lnTo>
                  <a:pt x="39535" y="36004"/>
                </a:lnTo>
                <a:lnTo>
                  <a:pt x="49045" y="39992"/>
                </a:lnTo>
                <a:lnTo>
                  <a:pt x="31534" y="39992"/>
                </a:lnTo>
                <a:lnTo>
                  <a:pt x="9004" y="54990"/>
                </a:lnTo>
                <a:lnTo>
                  <a:pt x="7010" y="56502"/>
                </a:lnTo>
                <a:close/>
              </a:path>
              <a:path w="68579" h="72389">
                <a:moveTo>
                  <a:pt x="48598" y="32003"/>
                </a:moveTo>
                <a:lnTo>
                  <a:pt x="36537" y="32003"/>
                </a:lnTo>
                <a:lnTo>
                  <a:pt x="59550" y="16497"/>
                </a:lnTo>
                <a:lnTo>
                  <a:pt x="61556" y="14998"/>
                </a:lnTo>
                <a:lnTo>
                  <a:pt x="66052" y="14998"/>
                </a:lnTo>
                <a:lnTo>
                  <a:pt x="68059" y="17500"/>
                </a:lnTo>
                <a:lnTo>
                  <a:pt x="68059" y="23494"/>
                </a:lnTo>
                <a:lnTo>
                  <a:pt x="66560" y="24498"/>
                </a:lnTo>
                <a:lnTo>
                  <a:pt x="63550" y="25501"/>
                </a:lnTo>
                <a:lnTo>
                  <a:pt x="48598" y="32003"/>
                </a:lnTo>
                <a:close/>
              </a:path>
              <a:path w="68579" h="72389">
                <a:moveTo>
                  <a:pt x="36029" y="71996"/>
                </a:moveTo>
                <a:lnTo>
                  <a:pt x="32029" y="71996"/>
                </a:lnTo>
                <a:lnTo>
                  <a:pt x="29032" y="70497"/>
                </a:lnTo>
                <a:lnTo>
                  <a:pt x="29032" y="66992"/>
                </a:lnTo>
                <a:lnTo>
                  <a:pt x="31534" y="39992"/>
                </a:lnTo>
                <a:lnTo>
                  <a:pt x="36537" y="39992"/>
                </a:lnTo>
                <a:lnTo>
                  <a:pt x="37056" y="44270"/>
                </a:lnTo>
                <a:lnTo>
                  <a:pt x="38036" y="55994"/>
                </a:lnTo>
                <a:lnTo>
                  <a:pt x="38531" y="58496"/>
                </a:lnTo>
                <a:lnTo>
                  <a:pt x="38531" y="60502"/>
                </a:lnTo>
                <a:lnTo>
                  <a:pt x="39535" y="65493"/>
                </a:lnTo>
                <a:lnTo>
                  <a:pt x="39535" y="70497"/>
                </a:lnTo>
                <a:lnTo>
                  <a:pt x="36029" y="71996"/>
                </a:lnTo>
                <a:close/>
              </a:path>
              <a:path w="68579" h="72389">
                <a:moveTo>
                  <a:pt x="66052" y="56502"/>
                </a:moveTo>
                <a:lnTo>
                  <a:pt x="63055" y="56502"/>
                </a:lnTo>
                <a:lnTo>
                  <a:pt x="61726" y="56244"/>
                </a:lnTo>
                <a:lnTo>
                  <a:pt x="58426" y="54438"/>
                </a:lnTo>
                <a:lnTo>
                  <a:pt x="50811" y="49537"/>
                </a:lnTo>
                <a:lnTo>
                  <a:pt x="36537" y="39992"/>
                </a:lnTo>
                <a:lnTo>
                  <a:pt x="49045" y="39992"/>
                </a:lnTo>
                <a:lnTo>
                  <a:pt x="64554" y="46494"/>
                </a:lnTo>
                <a:lnTo>
                  <a:pt x="66052" y="47002"/>
                </a:lnTo>
                <a:lnTo>
                  <a:pt x="68059" y="47993"/>
                </a:lnTo>
                <a:lnTo>
                  <a:pt x="68059" y="54000"/>
                </a:lnTo>
                <a:lnTo>
                  <a:pt x="66052" y="56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597727" y="2592464"/>
            <a:ext cx="55880" cy="239395"/>
          </a:xfrm>
          <a:custGeom>
            <a:avLst/>
            <a:gdLst/>
            <a:ahLst/>
            <a:cxnLst/>
            <a:rect l="l" t="t" r="r" b="b"/>
            <a:pathLst>
              <a:path w="55879" h="239394">
                <a:moveTo>
                  <a:pt x="2501" y="238975"/>
                </a:moveTo>
                <a:lnTo>
                  <a:pt x="1003" y="238975"/>
                </a:lnTo>
                <a:lnTo>
                  <a:pt x="0" y="237985"/>
                </a:lnTo>
                <a:lnTo>
                  <a:pt x="0" y="235483"/>
                </a:lnTo>
                <a:lnTo>
                  <a:pt x="3009" y="232486"/>
                </a:lnTo>
                <a:lnTo>
                  <a:pt x="21482" y="207941"/>
                </a:lnTo>
                <a:lnTo>
                  <a:pt x="33343" y="180114"/>
                </a:lnTo>
                <a:lnTo>
                  <a:pt x="39671" y="150225"/>
                </a:lnTo>
                <a:lnTo>
                  <a:pt x="41541" y="119494"/>
                </a:lnTo>
                <a:lnTo>
                  <a:pt x="39062" y="84283"/>
                </a:lnTo>
                <a:lnTo>
                  <a:pt x="31845" y="53808"/>
                </a:lnTo>
                <a:lnTo>
                  <a:pt x="20217" y="28302"/>
                </a:lnTo>
                <a:lnTo>
                  <a:pt x="4508" y="8001"/>
                </a:lnTo>
                <a:lnTo>
                  <a:pt x="0" y="3505"/>
                </a:lnTo>
                <a:lnTo>
                  <a:pt x="0" y="1003"/>
                </a:lnTo>
                <a:lnTo>
                  <a:pt x="1003" y="0"/>
                </a:lnTo>
                <a:lnTo>
                  <a:pt x="2501" y="0"/>
                </a:lnTo>
                <a:lnTo>
                  <a:pt x="39535" y="44996"/>
                </a:lnTo>
                <a:lnTo>
                  <a:pt x="52419" y="85431"/>
                </a:lnTo>
                <a:lnTo>
                  <a:pt x="55549" y="119494"/>
                </a:lnTo>
                <a:lnTo>
                  <a:pt x="54891" y="135606"/>
                </a:lnTo>
                <a:lnTo>
                  <a:pt x="40538" y="192481"/>
                </a:lnTo>
                <a:lnTo>
                  <a:pt x="16829" y="226977"/>
                </a:lnTo>
                <a:lnTo>
                  <a:pt x="7250" y="235929"/>
                </a:lnTo>
                <a:lnTo>
                  <a:pt x="2501" y="2389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90805" y="2592464"/>
            <a:ext cx="55880" cy="239395"/>
          </a:xfrm>
          <a:custGeom>
            <a:avLst/>
            <a:gdLst/>
            <a:ahLst/>
            <a:cxnLst/>
            <a:rect l="l" t="t" r="r" b="b"/>
            <a:pathLst>
              <a:path w="55879" h="239394">
                <a:moveTo>
                  <a:pt x="2501" y="238975"/>
                </a:moveTo>
                <a:lnTo>
                  <a:pt x="1003" y="238975"/>
                </a:lnTo>
                <a:lnTo>
                  <a:pt x="0" y="237985"/>
                </a:lnTo>
                <a:lnTo>
                  <a:pt x="0" y="235483"/>
                </a:lnTo>
                <a:lnTo>
                  <a:pt x="3009" y="232486"/>
                </a:lnTo>
                <a:lnTo>
                  <a:pt x="21482" y="207941"/>
                </a:lnTo>
                <a:lnTo>
                  <a:pt x="33343" y="180114"/>
                </a:lnTo>
                <a:lnTo>
                  <a:pt x="39671" y="150225"/>
                </a:lnTo>
                <a:lnTo>
                  <a:pt x="41541" y="119494"/>
                </a:lnTo>
                <a:lnTo>
                  <a:pt x="39062" y="84283"/>
                </a:lnTo>
                <a:lnTo>
                  <a:pt x="31845" y="53808"/>
                </a:lnTo>
                <a:lnTo>
                  <a:pt x="20217" y="28302"/>
                </a:lnTo>
                <a:lnTo>
                  <a:pt x="4508" y="8001"/>
                </a:lnTo>
                <a:lnTo>
                  <a:pt x="0" y="3505"/>
                </a:lnTo>
                <a:lnTo>
                  <a:pt x="0" y="1003"/>
                </a:lnTo>
                <a:lnTo>
                  <a:pt x="1003" y="0"/>
                </a:lnTo>
                <a:lnTo>
                  <a:pt x="2501" y="0"/>
                </a:lnTo>
                <a:lnTo>
                  <a:pt x="39535" y="44996"/>
                </a:lnTo>
                <a:lnTo>
                  <a:pt x="52419" y="85431"/>
                </a:lnTo>
                <a:lnTo>
                  <a:pt x="55549" y="119494"/>
                </a:lnTo>
                <a:lnTo>
                  <a:pt x="54891" y="135606"/>
                </a:lnTo>
                <a:lnTo>
                  <a:pt x="40538" y="192481"/>
                </a:lnTo>
                <a:lnTo>
                  <a:pt x="16829" y="226977"/>
                </a:lnTo>
                <a:lnTo>
                  <a:pt x="7250" y="235929"/>
                </a:lnTo>
                <a:lnTo>
                  <a:pt x="2501" y="2389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7111" y="2664460"/>
            <a:ext cx="78740" cy="110489"/>
          </a:xfrm>
          <a:custGeom>
            <a:avLst/>
            <a:gdLst/>
            <a:ahLst/>
            <a:cxnLst/>
            <a:rect l="l" t="t" r="r" b="b"/>
            <a:pathLst>
              <a:path w="78739" h="110489">
                <a:moveTo>
                  <a:pt x="62074" y="104482"/>
                </a:moveTo>
                <a:lnTo>
                  <a:pt x="40043" y="104482"/>
                </a:lnTo>
                <a:lnTo>
                  <a:pt x="52075" y="102811"/>
                </a:lnTo>
                <a:lnTo>
                  <a:pt x="60493" y="98234"/>
                </a:lnTo>
                <a:lnTo>
                  <a:pt x="65439" y="91409"/>
                </a:lnTo>
                <a:lnTo>
                  <a:pt x="67056" y="82994"/>
                </a:lnTo>
                <a:lnTo>
                  <a:pt x="63850" y="72313"/>
                </a:lnTo>
                <a:lnTo>
                  <a:pt x="56422" y="65805"/>
                </a:lnTo>
                <a:lnTo>
                  <a:pt x="48057" y="62391"/>
                </a:lnTo>
                <a:lnTo>
                  <a:pt x="42037" y="60998"/>
                </a:lnTo>
                <a:lnTo>
                  <a:pt x="30993" y="58643"/>
                </a:lnTo>
                <a:lnTo>
                  <a:pt x="22713" y="56430"/>
                </a:lnTo>
                <a:lnTo>
                  <a:pt x="16215" y="53748"/>
                </a:lnTo>
                <a:lnTo>
                  <a:pt x="10515" y="49987"/>
                </a:lnTo>
                <a:lnTo>
                  <a:pt x="4013" y="44488"/>
                </a:lnTo>
                <a:lnTo>
                  <a:pt x="0" y="37998"/>
                </a:lnTo>
                <a:lnTo>
                  <a:pt x="0" y="29489"/>
                </a:lnTo>
                <a:lnTo>
                  <a:pt x="1870" y="19186"/>
                </a:lnTo>
                <a:lnTo>
                  <a:pt x="8197" y="9682"/>
                </a:lnTo>
                <a:lnTo>
                  <a:pt x="20059" y="2709"/>
                </a:lnTo>
                <a:lnTo>
                  <a:pt x="38531" y="0"/>
                </a:lnTo>
                <a:lnTo>
                  <a:pt x="52044" y="0"/>
                </a:lnTo>
                <a:lnTo>
                  <a:pt x="57837" y="4495"/>
                </a:lnTo>
                <a:lnTo>
                  <a:pt x="38519" y="4497"/>
                </a:lnTo>
                <a:lnTo>
                  <a:pt x="25658" y="6190"/>
                </a:lnTo>
                <a:lnTo>
                  <a:pt x="17333" y="10556"/>
                </a:lnTo>
                <a:lnTo>
                  <a:pt x="12855" y="16518"/>
                </a:lnTo>
                <a:lnTo>
                  <a:pt x="11518" y="22999"/>
                </a:lnTo>
                <a:lnTo>
                  <a:pt x="14232" y="31389"/>
                </a:lnTo>
                <a:lnTo>
                  <a:pt x="21213" y="36871"/>
                </a:lnTo>
                <a:lnTo>
                  <a:pt x="30726" y="40291"/>
                </a:lnTo>
                <a:lnTo>
                  <a:pt x="48430" y="44077"/>
                </a:lnTo>
                <a:lnTo>
                  <a:pt x="55548" y="46178"/>
                </a:lnTo>
                <a:lnTo>
                  <a:pt x="62291" y="49311"/>
                </a:lnTo>
                <a:lnTo>
                  <a:pt x="68567" y="53987"/>
                </a:lnTo>
                <a:lnTo>
                  <a:pt x="71069" y="56997"/>
                </a:lnTo>
                <a:lnTo>
                  <a:pt x="78574" y="63995"/>
                </a:lnTo>
                <a:lnTo>
                  <a:pt x="78574" y="76492"/>
                </a:lnTo>
                <a:lnTo>
                  <a:pt x="76424" y="89107"/>
                </a:lnTo>
                <a:lnTo>
                  <a:pt x="69629" y="99799"/>
                </a:lnTo>
                <a:lnTo>
                  <a:pt x="62074" y="104482"/>
                </a:lnTo>
                <a:close/>
              </a:path>
              <a:path w="78739" h="110489">
                <a:moveTo>
                  <a:pt x="72283" y="6997"/>
                </a:moveTo>
                <a:lnTo>
                  <a:pt x="61061" y="6997"/>
                </a:lnTo>
                <a:lnTo>
                  <a:pt x="68059" y="0"/>
                </a:lnTo>
                <a:lnTo>
                  <a:pt x="69557" y="0"/>
                </a:lnTo>
                <a:lnTo>
                  <a:pt x="71297" y="749"/>
                </a:lnTo>
                <a:lnTo>
                  <a:pt x="72191" y="4495"/>
                </a:lnTo>
                <a:lnTo>
                  <a:pt x="72283" y="6997"/>
                </a:lnTo>
                <a:close/>
              </a:path>
              <a:path w="78739" h="110489">
                <a:moveTo>
                  <a:pt x="72567" y="35991"/>
                </a:moveTo>
                <a:lnTo>
                  <a:pt x="66560" y="35991"/>
                </a:lnTo>
                <a:lnTo>
                  <a:pt x="66560" y="33489"/>
                </a:lnTo>
                <a:lnTo>
                  <a:pt x="65631" y="25798"/>
                </a:lnTo>
                <a:lnTo>
                  <a:pt x="62118" y="16182"/>
                </a:lnTo>
                <a:lnTo>
                  <a:pt x="53819" y="7972"/>
                </a:lnTo>
                <a:lnTo>
                  <a:pt x="38531" y="4495"/>
                </a:lnTo>
                <a:lnTo>
                  <a:pt x="57839" y="4497"/>
                </a:lnTo>
                <a:lnTo>
                  <a:pt x="61061" y="6997"/>
                </a:lnTo>
                <a:lnTo>
                  <a:pt x="72283" y="6997"/>
                </a:lnTo>
                <a:lnTo>
                  <a:pt x="72413" y="10556"/>
                </a:lnTo>
                <a:lnTo>
                  <a:pt x="72532" y="19186"/>
                </a:lnTo>
                <a:lnTo>
                  <a:pt x="72567" y="35991"/>
                </a:lnTo>
                <a:close/>
              </a:path>
              <a:path w="78739" h="110489">
                <a:moveTo>
                  <a:pt x="4013" y="109981"/>
                </a:moveTo>
                <a:lnTo>
                  <a:pt x="3009" y="109981"/>
                </a:lnTo>
                <a:lnTo>
                  <a:pt x="1269" y="109115"/>
                </a:lnTo>
                <a:lnTo>
                  <a:pt x="376" y="104547"/>
                </a:lnTo>
                <a:lnTo>
                  <a:pt x="101" y="95175"/>
                </a:lnTo>
                <a:lnTo>
                  <a:pt x="0" y="66497"/>
                </a:lnTo>
                <a:lnTo>
                  <a:pt x="5511" y="66497"/>
                </a:lnTo>
                <a:lnTo>
                  <a:pt x="6007" y="67487"/>
                </a:lnTo>
                <a:lnTo>
                  <a:pt x="6515" y="70484"/>
                </a:lnTo>
                <a:lnTo>
                  <a:pt x="10834" y="84450"/>
                </a:lnTo>
                <a:lnTo>
                  <a:pt x="17454" y="95175"/>
                </a:lnTo>
                <a:lnTo>
                  <a:pt x="23435" y="99491"/>
                </a:lnTo>
                <a:lnTo>
                  <a:pt x="13512" y="99491"/>
                </a:lnTo>
                <a:lnTo>
                  <a:pt x="9016" y="103987"/>
                </a:lnTo>
                <a:lnTo>
                  <a:pt x="9016" y="104990"/>
                </a:lnTo>
                <a:lnTo>
                  <a:pt x="4013" y="109486"/>
                </a:lnTo>
                <a:lnTo>
                  <a:pt x="4013" y="109981"/>
                </a:lnTo>
                <a:close/>
              </a:path>
              <a:path w="78739" h="110489">
                <a:moveTo>
                  <a:pt x="40043" y="109981"/>
                </a:moveTo>
                <a:lnTo>
                  <a:pt x="35265" y="109748"/>
                </a:lnTo>
                <a:lnTo>
                  <a:pt x="28844" y="108484"/>
                </a:lnTo>
                <a:lnTo>
                  <a:pt x="21390" y="105347"/>
                </a:lnTo>
                <a:lnTo>
                  <a:pt x="13512" y="99491"/>
                </a:lnTo>
                <a:lnTo>
                  <a:pt x="23435" y="99491"/>
                </a:lnTo>
                <a:lnTo>
                  <a:pt x="26987" y="102055"/>
                </a:lnTo>
                <a:lnTo>
                  <a:pt x="40043" y="104482"/>
                </a:lnTo>
                <a:lnTo>
                  <a:pt x="62074" y="104482"/>
                </a:lnTo>
                <a:lnTo>
                  <a:pt x="57674" y="107210"/>
                </a:lnTo>
                <a:lnTo>
                  <a:pt x="40043" y="1099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164210" y="2746450"/>
            <a:ext cx="26034" cy="25400"/>
          </a:xfrm>
          <a:custGeom>
            <a:avLst/>
            <a:gdLst/>
            <a:ahLst/>
            <a:cxnLst/>
            <a:rect l="l" t="t" r="r" b="b"/>
            <a:pathLst>
              <a:path w="26035" h="25400">
                <a:moveTo>
                  <a:pt x="19507" y="24993"/>
                </a:moveTo>
                <a:lnTo>
                  <a:pt x="5499" y="24993"/>
                </a:lnTo>
                <a:lnTo>
                  <a:pt x="0" y="19494"/>
                </a:lnTo>
                <a:lnTo>
                  <a:pt x="0" y="5499"/>
                </a:lnTo>
                <a:lnTo>
                  <a:pt x="5499" y="0"/>
                </a:lnTo>
                <a:lnTo>
                  <a:pt x="19507" y="0"/>
                </a:lnTo>
                <a:lnTo>
                  <a:pt x="25514" y="5499"/>
                </a:lnTo>
                <a:lnTo>
                  <a:pt x="25514" y="19494"/>
                </a:lnTo>
                <a:lnTo>
                  <a:pt x="19507" y="2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214745" y="2624962"/>
            <a:ext cx="75565" cy="149860"/>
          </a:xfrm>
          <a:custGeom>
            <a:avLst/>
            <a:gdLst/>
            <a:ahLst/>
            <a:cxnLst/>
            <a:rect l="l" t="t" r="r" b="b"/>
            <a:pathLst>
              <a:path w="75564" h="149860">
                <a:moveTo>
                  <a:pt x="71069" y="50990"/>
                </a:moveTo>
                <a:lnTo>
                  <a:pt x="0" y="50990"/>
                </a:lnTo>
                <a:lnTo>
                  <a:pt x="0" y="45999"/>
                </a:lnTo>
                <a:lnTo>
                  <a:pt x="14700" y="41130"/>
                </a:lnTo>
                <a:lnTo>
                  <a:pt x="24147" y="29933"/>
                </a:lnTo>
                <a:lnTo>
                  <a:pt x="29276" y="15270"/>
                </a:lnTo>
                <a:lnTo>
                  <a:pt x="31026" y="0"/>
                </a:lnTo>
                <a:lnTo>
                  <a:pt x="36537" y="0"/>
                </a:lnTo>
                <a:lnTo>
                  <a:pt x="36537" y="43497"/>
                </a:lnTo>
                <a:lnTo>
                  <a:pt x="71069" y="43497"/>
                </a:lnTo>
                <a:lnTo>
                  <a:pt x="71069" y="50990"/>
                </a:lnTo>
                <a:close/>
              </a:path>
              <a:path w="75564" h="149860">
                <a:moveTo>
                  <a:pt x="51054" y="149479"/>
                </a:moveTo>
                <a:lnTo>
                  <a:pt x="20624" y="117487"/>
                </a:lnTo>
                <a:lnTo>
                  <a:pt x="20523" y="50990"/>
                </a:lnTo>
                <a:lnTo>
                  <a:pt x="36537" y="50990"/>
                </a:lnTo>
                <a:lnTo>
                  <a:pt x="36537" y="117487"/>
                </a:lnTo>
                <a:lnTo>
                  <a:pt x="36795" y="123237"/>
                </a:lnTo>
                <a:lnTo>
                  <a:pt x="38601" y="131986"/>
                </a:lnTo>
                <a:lnTo>
                  <a:pt x="43503" y="139985"/>
                </a:lnTo>
                <a:lnTo>
                  <a:pt x="53047" y="143484"/>
                </a:lnTo>
                <a:lnTo>
                  <a:pt x="65045" y="143484"/>
                </a:lnTo>
                <a:lnTo>
                  <a:pt x="61980" y="146581"/>
                </a:lnTo>
                <a:lnTo>
                  <a:pt x="51054" y="149479"/>
                </a:lnTo>
                <a:close/>
              </a:path>
              <a:path w="75564" h="149860">
                <a:moveTo>
                  <a:pt x="65045" y="143484"/>
                </a:moveTo>
                <a:lnTo>
                  <a:pt x="53047" y="143484"/>
                </a:lnTo>
                <a:lnTo>
                  <a:pt x="59139" y="141796"/>
                </a:lnTo>
                <a:lnTo>
                  <a:pt x="64246" y="136732"/>
                </a:lnTo>
                <a:lnTo>
                  <a:pt x="67756" y="128295"/>
                </a:lnTo>
                <a:lnTo>
                  <a:pt x="68951" y="117487"/>
                </a:lnTo>
                <a:lnTo>
                  <a:pt x="69062" y="103492"/>
                </a:lnTo>
                <a:lnTo>
                  <a:pt x="75069" y="103492"/>
                </a:lnTo>
                <a:lnTo>
                  <a:pt x="75011" y="117487"/>
                </a:lnTo>
                <a:lnTo>
                  <a:pt x="73708" y="128604"/>
                </a:lnTo>
                <a:lnTo>
                  <a:pt x="69438" y="139045"/>
                </a:lnTo>
                <a:lnTo>
                  <a:pt x="65045" y="1434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323837" y="2746450"/>
            <a:ext cx="26034" cy="25400"/>
          </a:xfrm>
          <a:custGeom>
            <a:avLst/>
            <a:gdLst/>
            <a:ahLst/>
            <a:cxnLst/>
            <a:rect l="l" t="t" r="r" b="b"/>
            <a:pathLst>
              <a:path w="26035" h="25400">
                <a:moveTo>
                  <a:pt x="19519" y="24993"/>
                </a:moveTo>
                <a:lnTo>
                  <a:pt x="5511" y="24993"/>
                </a:lnTo>
                <a:lnTo>
                  <a:pt x="0" y="19494"/>
                </a:lnTo>
                <a:lnTo>
                  <a:pt x="0" y="5499"/>
                </a:lnTo>
                <a:lnTo>
                  <a:pt x="5511" y="0"/>
                </a:lnTo>
                <a:lnTo>
                  <a:pt x="19519" y="0"/>
                </a:lnTo>
                <a:lnTo>
                  <a:pt x="25526" y="5499"/>
                </a:lnTo>
                <a:lnTo>
                  <a:pt x="25526" y="19494"/>
                </a:lnTo>
                <a:lnTo>
                  <a:pt x="19519" y="2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5498616" y="2005075"/>
            <a:ext cx="939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元梯度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114981" y="3833736"/>
            <a:ext cx="3435350" cy="2786380"/>
          </a:xfrm>
          <a:custGeom>
            <a:avLst/>
            <a:gdLst/>
            <a:ahLst/>
            <a:cxnLst/>
            <a:rect l="l" t="t" r="r" b="b"/>
            <a:pathLst>
              <a:path w="3435350" h="2786379">
                <a:moveTo>
                  <a:pt x="2971800" y="2785871"/>
                </a:moveTo>
                <a:lnTo>
                  <a:pt x="463296" y="2785871"/>
                </a:lnTo>
                <a:lnTo>
                  <a:pt x="415926" y="2783423"/>
                </a:lnTo>
                <a:lnTo>
                  <a:pt x="369916" y="2776341"/>
                </a:lnTo>
                <a:lnTo>
                  <a:pt x="325500" y="2764860"/>
                </a:lnTo>
                <a:lnTo>
                  <a:pt x="282912" y="2749210"/>
                </a:lnTo>
                <a:lnTo>
                  <a:pt x="242387" y="2729626"/>
                </a:lnTo>
                <a:lnTo>
                  <a:pt x="204162" y="2706340"/>
                </a:lnTo>
                <a:lnTo>
                  <a:pt x="168469" y="2679585"/>
                </a:lnTo>
                <a:lnTo>
                  <a:pt x="135545" y="2649593"/>
                </a:lnTo>
                <a:lnTo>
                  <a:pt x="105624" y="2616596"/>
                </a:lnTo>
                <a:lnTo>
                  <a:pt x="78941" y="2580828"/>
                </a:lnTo>
                <a:lnTo>
                  <a:pt x="55731" y="2542522"/>
                </a:lnTo>
                <a:lnTo>
                  <a:pt x="36230" y="2501909"/>
                </a:lnTo>
                <a:lnTo>
                  <a:pt x="20671" y="2459223"/>
                </a:lnTo>
                <a:lnTo>
                  <a:pt x="9289" y="2414696"/>
                </a:lnTo>
                <a:lnTo>
                  <a:pt x="2321" y="2368562"/>
                </a:lnTo>
                <a:lnTo>
                  <a:pt x="0" y="2321052"/>
                </a:lnTo>
                <a:lnTo>
                  <a:pt x="0" y="463295"/>
                </a:lnTo>
                <a:lnTo>
                  <a:pt x="2321" y="415937"/>
                </a:lnTo>
                <a:lnTo>
                  <a:pt x="9289" y="369936"/>
                </a:lnTo>
                <a:lnTo>
                  <a:pt x="20671" y="325527"/>
                </a:lnTo>
                <a:lnTo>
                  <a:pt x="36230" y="282946"/>
                </a:lnTo>
                <a:lnTo>
                  <a:pt x="55731" y="242426"/>
                </a:lnTo>
                <a:lnTo>
                  <a:pt x="78941" y="204203"/>
                </a:lnTo>
                <a:lnTo>
                  <a:pt x="105624" y="168512"/>
                </a:lnTo>
                <a:lnTo>
                  <a:pt x="135545" y="135588"/>
                </a:lnTo>
                <a:lnTo>
                  <a:pt x="168469" y="105666"/>
                </a:lnTo>
                <a:lnTo>
                  <a:pt x="204162" y="78980"/>
                </a:lnTo>
                <a:lnTo>
                  <a:pt x="242387" y="55767"/>
                </a:lnTo>
                <a:lnTo>
                  <a:pt x="282912" y="36260"/>
                </a:lnTo>
                <a:lnTo>
                  <a:pt x="325500" y="20695"/>
                </a:lnTo>
                <a:lnTo>
                  <a:pt x="369916" y="9306"/>
                </a:lnTo>
                <a:lnTo>
                  <a:pt x="415926" y="2330"/>
                </a:lnTo>
                <a:lnTo>
                  <a:pt x="463296" y="0"/>
                </a:lnTo>
                <a:lnTo>
                  <a:pt x="2971800" y="0"/>
                </a:lnTo>
                <a:lnTo>
                  <a:pt x="3019200" y="2330"/>
                </a:lnTo>
                <a:lnTo>
                  <a:pt x="3065238" y="9306"/>
                </a:lnTo>
                <a:lnTo>
                  <a:pt x="3109678" y="20695"/>
                </a:lnTo>
                <a:lnTo>
                  <a:pt x="3152285" y="36260"/>
                </a:lnTo>
                <a:lnTo>
                  <a:pt x="3192825" y="55767"/>
                </a:lnTo>
                <a:lnTo>
                  <a:pt x="3231062" y="78980"/>
                </a:lnTo>
                <a:lnTo>
                  <a:pt x="3266761" y="105666"/>
                </a:lnTo>
                <a:lnTo>
                  <a:pt x="3299688" y="135588"/>
                </a:lnTo>
                <a:lnTo>
                  <a:pt x="3329607" y="168512"/>
                </a:lnTo>
                <a:lnTo>
                  <a:pt x="3356284" y="204203"/>
                </a:lnTo>
                <a:lnTo>
                  <a:pt x="3379484" y="242426"/>
                </a:lnTo>
                <a:lnTo>
                  <a:pt x="3398971" y="282946"/>
                </a:lnTo>
                <a:lnTo>
                  <a:pt x="3414510" y="325527"/>
                </a:lnTo>
                <a:lnTo>
                  <a:pt x="3425868" y="369936"/>
                </a:lnTo>
                <a:lnTo>
                  <a:pt x="3432808" y="415937"/>
                </a:lnTo>
                <a:lnTo>
                  <a:pt x="3435096" y="463295"/>
                </a:lnTo>
                <a:lnTo>
                  <a:pt x="3435096" y="2321052"/>
                </a:lnTo>
                <a:lnTo>
                  <a:pt x="3432808" y="2368562"/>
                </a:lnTo>
                <a:lnTo>
                  <a:pt x="3425868" y="2414696"/>
                </a:lnTo>
                <a:lnTo>
                  <a:pt x="3414510" y="2459223"/>
                </a:lnTo>
                <a:lnTo>
                  <a:pt x="3398971" y="2501909"/>
                </a:lnTo>
                <a:lnTo>
                  <a:pt x="3379484" y="2542522"/>
                </a:lnTo>
                <a:lnTo>
                  <a:pt x="3356284" y="2580828"/>
                </a:lnTo>
                <a:lnTo>
                  <a:pt x="3329607" y="2616596"/>
                </a:lnTo>
                <a:lnTo>
                  <a:pt x="3299688" y="2649593"/>
                </a:lnTo>
                <a:lnTo>
                  <a:pt x="3266761" y="2679585"/>
                </a:lnTo>
                <a:lnTo>
                  <a:pt x="3231062" y="2706340"/>
                </a:lnTo>
                <a:lnTo>
                  <a:pt x="3192825" y="2729626"/>
                </a:lnTo>
                <a:lnTo>
                  <a:pt x="3152285" y="2749210"/>
                </a:lnTo>
                <a:lnTo>
                  <a:pt x="3109678" y="2764860"/>
                </a:lnTo>
                <a:lnTo>
                  <a:pt x="3065238" y="2776341"/>
                </a:lnTo>
                <a:lnTo>
                  <a:pt x="3019200" y="2783423"/>
                </a:lnTo>
                <a:lnTo>
                  <a:pt x="2971800" y="2785871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2329294" y="4798034"/>
            <a:ext cx="2809875" cy="84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600" dirty="0">
                <a:latin typeface="Arial"/>
                <a:cs typeface="Arial"/>
              </a:rPr>
              <a:t>q</a:t>
            </a:r>
            <a:r>
              <a:rPr spc="75" dirty="0">
                <a:latin typeface="Arial"/>
                <a:cs typeface="Arial"/>
              </a:rPr>
              <a:t> </a:t>
            </a:r>
            <a:r>
              <a:rPr spc="-10" dirty="0">
                <a:latin typeface="Microsoft JhengHei UI"/>
                <a:cs typeface="Microsoft JhengHei UI"/>
              </a:rPr>
              <a:t>元梯度下降求解</a:t>
            </a:r>
            <a:r>
              <a:rPr spc="-10" dirty="0">
                <a:latin typeface="Cambria Math"/>
                <a:cs typeface="Cambria Math"/>
              </a:rPr>
              <a:t>A</a:t>
            </a:r>
            <a:r>
              <a:rPr sz="1950" spc="-15" baseline="27777" dirty="0">
                <a:latin typeface="Cambria Math"/>
                <a:cs typeface="Cambria Math"/>
              </a:rPr>
              <a:t>r</a:t>
            </a:r>
            <a:endParaRPr sz="1950" baseline="27777">
              <a:latin typeface="Cambria Math"/>
              <a:cs typeface="Cambria Math"/>
            </a:endParaRPr>
          </a:p>
          <a:p>
            <a:pPr marL="12700">
              <a:spcBef>
                <a:spcPts val="2160"/>
              </a:spcBef>
            </a:pPr>
            <a:r>
              <a:rPr spc="600" dirty="0">
                <a:latin typeface="Arial"/>
                <a:cs typeface="Arial"/>
              </a:rPr>
              <a:t>q</a:t>
            </a:r>
            <a:r>
              <a:rPr spc="55" dirty="0">
                <a:latin typeface="Arial"/>
                <a:cs typeface="Arial"/>
              </a:rPr>
              <a:t> </a:t>
            </a:r>
            <a:r>
              <a:rPr dirty="0">
                <a:latin typeface="Microsoft JhengHei UI"/>
                <a:cs typeface="Microsoft JhengHei UI"/>
              </a:rPr>
              <a:t>得到的</a:t>
            </a:r>
            <a:r>
              <a:rPr dirty="0">
                <a:latin typeface="Cambria Math"/>
                <a:cs typeface="Cambria Math"/>
              </a:rPr>
              <a:t>A</a:t>
            </a:r>
            <a:r>
              <a:rPr sz="1950" baseline="27777" dirty="0">
                <a:latin typeface="Cambria Math"/>
                <a:cs typeface="Cambria Math"/>
              </a:rPr>
              <a:t>r</a:t>
            </a:r>
            <a:r>
              <a:rPr dirty="0">
                <a:latin typeface="Microsoft JhengHei UI"/>
                <a:cs typeface="Microsoft JhengHei UI"/>
              </a:rPr>
              <a:t>是稠密，连续的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206228" y="3506292"/>
            <a:ext cx="11684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元梯度下降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528485" y="3833736"/>
            <a:ext cx="3840479" cy="28361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6745046" y="4001008"/>
            <a:ext cx="2292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600" dirty="0">
                <a:latin typeface="Arial"/>
                <a:cs typeface="Arial"/>
              </a:rPr>
              <a:t>q</a:t>
            </a:r>
            <a:endParaRPr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745046" y="4823967"/>
            <a:ext cx="3273425" cy="1671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600" dirty="0">
                <a:latin typeface="Arial"/>
                <a:cs typeface="Arial"/>
              </a:rPr>
              <a:t>q</a:t>
            </a:r>
            <a:r>
              <a:rPr spc="45" dirty="0">
                <a:latin typeface="Arial"/>
                <a:cs typeface="Arial"/>
              </a:rPr>
              <a:t> </a:t>
            </a:r>
            <a:r>
              <a:rPr dirty="0">
                <a:latin typeface="Microsoft JhengHei UI"/>
                <a:cs typeface="Microsoft JhengHei UI"/>
              </a:rPr>
              <a:t>加边</a:t>
            </a:r>
            <a:endParaRPr>
              <a:latin typeface="Microsoft JhengHei UI"/>
              <a:cs typeface="Microsoft JhengHei UI"/>
            </a:endParaRPr>
          </a:p>
          <a:p>
            <a:pPr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/>
            <a:r>
              <a:rPr spc="600" dirty="0">
                <a:latin typeface="Arial"/>
                <a:cs typeface="Arial"/>
              </a:rPr>
              <a:t>q</a:t>
            </a:r>
            <a:r>
              <a:rPr spc="45" dirty="0">
                <a:latin typeface="Arial"/>
                <a:cs typeface="Arial"/>
              </a:rPr>
              <a:t> </a:t>
            </a:r>
            <a:r>
              <a:rPr dirty="0">
                <a:latin typeface="Microsoft JhengHei UI"/>
                <a:cs typeface="Microsoft JhengHei UI"/>
              </a:rPr>
              <a:t>减边</a:t>
            </a:r>
            <a:endParaRPr>
              <a:latin typeface="Microsoft JhengHei UI"/>
              <a:cs typeface="Microsoft JhengHei UI"/>
            </a:endParaRPr>
          </a:p>
          <a:p>
            <a:pPr marL="298450" marR="5080" indent="-285750">
              <a:spcBef>
                <a:spcPts val="2160"/>
              </a:spcBef>
            </a:pPr>
            <a:r>
              <a:rPr spc="600" dirty="0">
                <a:latin typeface="Arial"/>
                <a:cs typeface="Arial"/>
              </a:rPr>
              <a:t>q</a:t>
            </a:r>
            <a:r>
              <a:rPr spc="145" dirty="0">
                <a:latin typeface="Arial"/>
                <a:cs typeface="Arial"/>
              </a:rPr>
              <a:t> </a:t>
            </a:r>
            <a:r>
              <a:rPr dirty="0">
                <a:latin typeface="Microsoft JhengHei UI"/>
                <a:cs typeface="Microsoft JhengHei UI"/>
              </a:rPr>
              <a:t>贪心算法：选择</a:t>
            </a:r>
            <a:r>
              <a:rPr spc="-5" dirty="0">
                <a:latin typeface="Microsoft JhengHei UI"/>
                <a:cs typeface="Microsoft JhengHei UI"/>
              </a:rPr>
              <a:t>S</a:t>
            </a:r>
            <a:r>
              <a:rPr spc="-10" dirty="0">
                <a:latin typeface="Microsoft JhengHei UI"/>
                <a:cs typeface="Microsoft JhengHei UI"/>
              </a:rPr>
              <a:t>(i</a:t>
            </a:r>
            <a:r>
              <a:rPr spc="-5" dirty="0">
                <a:latin typeface="Microsoft JhengHei UI"/>
                <a:cs typeface="Microsoft JhengHei UI"/>
              </a:rPr>
              <a:t>,j</a:t>
            </a:r>
            <a:r>
              <a:rPr spc="-10" dirty="0">
                <a:latin typeface="Microsoft JhengHei UI"/>
                <a:cs typeface="Microsoft JhengHei UI"/>
              </a:rPr>
              <a:t>)</a:t>
            </a:r>
            <a:r>
              <a:rPr dirty="0">
                <a:latin typeface="Microsoft JhengHei UI"/>
                <a:cs typeface="Microsoft JhengHei UI"/>
              </a:rPr>
              <a:t>最大的节点对进行改变 （加边</a:t>
            </a:r>
            <a:r>
              <a:rPr spc="-5" dirty="0">
                <a:latin typeface="Microsoft JhengHei UI"/>
                <a:cs typeface="Microsoft JhengHei UI"/>
              </a:rPr>
              <a:t>/</a:t>
            </a:r>
            <a:r>
              <a:rPr dirty="0">
                <a:latin typeface="Microsoft JhengHei UI"/>
                <a:cs typeface="Microsoft JhengHei UI"/>
              </a:rPr>
              <a:t>减边）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030795" y="3500222"/>
            <a:ext cx="2655570" cy="1075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59079" algn="ctr"/>
            <a:r>
              <a:rPr dirty="0">
                <a:latin typeface="Microsoft JhengHei UI"/>
                <a:cs typeface="Microsoft JhengHei UI"/>
              </a:rPr>
              <a:t>用元梯度做指示</a:t>
            </a:r>
            <a:endParaRPr>
              <a:latin typeface="Microsoft JhengHei UI"/>
              <a:cs typeface="Microsoft JhengHei UI"/>
            </a:endParaRPr>
          </a:p>
          <a:p>
            <a:pPr marL="869950">
              <a:spcBef>
                <a:spcPts val="1780"/>
              </a:spcBef>
            </a:pPr>
            <a:r>
              <a:rPr spc="-5" dirty="0">
                <a:latin typeface="Microsoft JhengHei UI"/>
                <a:cs typeface="Microsoft JhengHei UI"/>
              </a:rPr>
              <a:t>衡量了“稍微”增加</a:t>
            </a:r>
            <a:endParaRPr>
              <a:latin typeface="Microsoft JhengHei UI"/>
              <a:cs typeface="Microsoft JhengHei UI"/>
            </a:endParaRPr>
          </a:p>
          <a:p>
            <a:pPr marR="180975" algn="ctr"/>
            <a:r>
              <a:rPr spc="15" dirty="0">
                <a:latin typeface="Cambria Math"/>
                <a:cs typeface="Cambria Math"/>
              </a:rPr>
              <a:t>A</a:t>
            </a:r>
            <a:r>
              <a:rPr sz="1950" spc="22" baseline="27777" dirty="0">
                <a:latin typeface="Cambria Math"/>
                <a:cs typeface="Cambria Math"/>
              </a:rPr>
              <a:t>r</a:t>
            </a:r>
            <a:r>
              <a:rPr spc="15" dirty="0">
                <a:latin typeface="Cambria Math"/>
                <a:cs typeface="Cambria Math"/>
              </a:rPr>
              <a:t>[i,</a:t>
            </a:r>
            <a:r>
              <a:rPr spc="-180" dirty="0">
                <a:latin typeface="Cambria Math"/>
                <a:cs typeface="Cambria Math"/>
              </a:rPr>
              <a:t> </a:t>
            </a:r>
            <a:r>
              <a:rPr spc="15" dirty="0">
                <a:latin typeface="Cambria Math"/>
                <a:cs typeface="Cambria Math"/>
              </a:rPr>
              <a:t>j]</a:t>
            </a:r>
            <a:r>
              <a:rPr spc="15" dirty="0">
                <a:latin typeface="Microsoft JhengHei UI"/>
                <a:cs typeface="Microsoft JhengHei UI"/>
              </a:rPr>
              <a:t>对损失函数的影响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85" name="标题 84">
            <a:extLst>
              <a:ext uri="{FF2B5EF4-FFF2-40B4-BE49-F238E27FC236}">
                <a16:creationId xmlns:a16="http://schemas.microsoft.com/office/drawing/2014/main" id="{6BCCBFC8-E410-2F58-70F0-16CDF28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 err="1"/>
              <a:t>Metattack</a:t>
            </a:r>
            <a:endParaRPr lang="zh-CN" altLang="en-US" dirty="0"/>
          </a:p>
        </p:txBody>
      </p:sp>
      <p:pic>
        <p:nvPicPr>
          <p:cNvPr id="86" name="图片 85" descr="\documentclass{article}&#10;\usepackage{amsmath}&#10;\pagestyle{empty}&#10;\begin{document}&#10;\begin{equation}&#10;\min_{A^\prime} \mathcal{L}_{atk} (GNN_{sur} (A^\prime; \Theta^*)) ~~\text{s.t.}~~ \Theta^* = \arg \min_{\Theta} \mathcal{L} _{tr} (GNN_{sur} (A^\prime; \Theta))&#10;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F67671BC-5DEB-1982-EFBD-D59842B443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723" y="770906"/>
            <a:ext cx="10128324" cy="504755"/>
          </a:xfrm>
          <a:prstGeom prst="rect">
            <a:avLst/>
          </a:prstGeom>
        </p:spPr>
      </p:pic>
      <p:pic>
        <p:nvPicPr>
          <p:cNvPr id="90" name="图片 89" descr="\documentclass{article}&#10;\usepackage{amsmath}&#10;\pagestyle{empty}&#10;\begin{document}&#10;\begin{equation}&#10;\nabla_{A^\prime}^{meta} :=  \nabla_{A^\prime} \mathcal{L}_{atk} (GNN_{sur} (A^\prime; \Theta^*)) ~~\text{s.t.}~~ \Theta^* = \arg \min_{\Theta} \mathcal{L} _{tr} (GNN_{sur} (A^\prime; \Theta))&#10;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81853965-B433-0EC7-C012-9A4108DBF0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1" y="3066910"/>
            <a:ext cx="10413899" cy="46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025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ReWatt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80CFB62-AAD2-A74F-245A-02FE295D3CED}"/>
              </a:ext>
            </a:extLst>
          </p:cNvPr>
          <p:cNvSpPr/>
          <p:nvPr/>
        </p:nvSpPr>
        <p:spPr>
          <a:xfrm>
            <a:off x="1751075" y="4613147"/>
            <a:ext cx="2139950" cy="759460"/>
          </a:xfrm>
          <a:custGeom>
            <a:avLst/>
            <a:gdLst/>
            <a:ahLst/>
            <a:cxnLst/>
            <a:rect l="l" t="t" r="r" b="b"/>
            <a:pathLst>
              <a:path w="2139950" h="759460">
                <a:moveTo>
                  <a:pt x="2013204" y="758951"/>
                </a:moveTo>
                <a:lnTo>
                  <a:pt x="126492" y="758951"/>
                </a:lnTo>
                <a:lnTo>
                  <a:pt x="77022" y="749092"/>
                </a:lnTo>
                <a:lnTo>
                  <a:pt x="36733" y="722004"/>
                </a:lnTo>
                <a:lnTo>
                  <a:pt x="9700" y="681767"/>
                </a:lnTo>
                <a:lnTo>
                  <a:pt x="0" y="632460"/>
                </a:lnTo>
                <a:lnTo>
                  <a:pt x="0" y="126491"/>
                </a:lnTo>
                <a:lnTo>
                  <a:pt x="9700" y="77122"/>
                </a:lnTo>
                <a:lnTo>
                  <a:pt x="36733" y="36866"/>
                </a:lnTo>
                <a:lnTo>
                  <a:pt x="77022" y="9800"/>
                </a:lnTo>
                <a:lnTo>
                  <a:pt x="126492" y="0"/>
                </a:lnTo>
                <a:lnTo>
                  <a:pt x="2013204" y="0"/>
                </a:lnTo>
                <a:lnTo>
                  <a:pt x="2062416" y="9800"/>
                </a:lnTo>
                <a:lnTo>
                  <a:pt x="2102619" y="36866"/>
                </a:lnTo>
                <a:lnTo>
                  <a:pt x="2129738" y="77122"/>
                </a:lnTo>
                <a:lnTo>
                  <a:pt x="2139696" y="126491"/>
                </a:lnTo>
                <a:lnTo>
                  <a:pt x="2139696" y="632460"/>
                </a:lnTo>
                <a:lnTo>
                  <a:pt x="2129738" y="681767"/>
                </a:lnTo>
                <a:lnTo>
                  <a:pt x="2102619" y="722004"/>
                </a:lnTo>
                <a:lnTo>
                  <a:pt x="2062416" y="749092"/>
                </a:lnTo>
                <a:lnTo>
                  <a:pt x="2013204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A2510FD-83B5-0B6F-AE2E-3DE8166C1008}"/>
              </a:ext>
            </a:extLst>
          </p:cNvPr>
          <p:cNvSpPr/>
          <p:nvPr/>
        </p:nvSpPr>
        <p:spPr>
          <a:xfrm>
            <a:off x="3957827" y="1559052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4" y="859536"/>
                </a:moveTo>
                <a:lnTo>
                  <a:pt x="143256" y="859536"/>
                </a:lnTo>
                <a:lnTo>
                  <a:pt x="97898" y="852351"/>
                </a:lnTo>
                <a:lnTo>
                  <a:pt x="58528" y="832068"/>
                </a:lnTo>
                <a:lnTo>
                  <a:pt x="27513" y="801052"/>
                </a:lnTo>
                <a:lnTo>
                  <a:pt x="7215" y="761668"/>
                </a:lnTo>
                <a:lnTo>
                  <a:pt x="0" y="716280"/>
                </a:lnTo>
                <a:lnTo>
                  <a:pt x="0" y="143256"/>
                </a:lnTo>
                <a:lnTo>
                  <a:pt x="7215" y="97867"/>
                </a:lnTo>
                <a:lnTo>
                  <a:pt x="27513" y="58483"/>
                </a:lnTo>
                <a:lnTo>
                  <a:pt x="58528" y="27467"/>
                </a:lnTo>
                <a:lnTo>
                  <a:pt x="97898" y="7184"/>
                </a:lnTo>
                <a:lnTo>
                  <a:pt x="143256" y="0"/>
                </a:lnTo>
                <a:lnTo>
                  <a:pt x="1517904" y="0"/>
                </a:lnTo>
                <a:lnTo>
                  <a:pt x="1563536" y="7184"/>
                </a:lnTo>
                <a:lnTo>
                  <a:pt x="1603042" y="27467"/>
                </a:lnTo>
                <a:lnTo>
                  <a:pt x="1634058" y="58483"/>
                </a:lnTo>
                <a:lnTo>
                  <a:pt x="1654219" y="97867"/>
                </a:lnTo>
                <a:lnTo>
                  <a:pt x="1661160" y="143256"/>
                </a:lnTo>
                <a:lnTo>
                  <a:pt x="1661160" y="716280"/>
                </a:lnTo>
                <a:lnTo>
                  <a:pt x="1654219" y="761668"/>
                </a:lnTo>
                <a:lnTo>
                  <a:pt x="1634058" y="801052"/>
                </a:lnTo>
                <a:lnTo>
                  <a:pt x="1603042" y="832068"/>
                </a:lnTo>
                <a:lnTo>
                  <a:pt x="1563536" y="852351"/>
                </a:lnTo>
                <a:lnTo>
                  <a:pt x="1517904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93CBFFF-6001-5366-5AD6-6BD8E7FABB51}"/>
              </a:ext>
            </a:extLst>
          </p:cNvPr>
          <p:cNvSpPr txBox="1"/>
          <p:nvPr/>
        </p:nvSpPr>
        <p:spPr>
          <a:xfrm>
            <a:off x="4336173" y="1685874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BD3F89E-4EFB-661C-6AA5-ADF5B9C65E54}"/>
              </a:ext>
            </a:extLst>
          </p:cNvPr>
          <p:cNvSpPr/>
          <p:nvPr/>
        </p:nvSpPr>
        <p:spPr>
          <a:xfrm>
            <a:off x="2685288" y="3752089"/>
            <a:ext cx="271780" cy="765175"/>
          </a:xfrm>
          <a:custGeom>
            <a:avLst/>
            <a:gdLst/>
            <a:ahLst/>
            <a:cxnLst/>
            <a:rect l="l" t="t" r="r" b="b"/>
            <a:pathLst>
              <a:path w="271780" h="765175">
                <a:moveTo>
                  <a:pt x="271272" y="135636"/>
                </a:moveTo>
                <a:lnTo>
                  <a:pt x="0" y="135636"/>
                </a:lnTo>
                <a:lnTo>
                  <a:pt x="135636" y="0"/>
                </a:lnTo>
                <a:lnTo>
                  <a:pt x="271272" y="135636"/>
                </a:lnTo>
                <a:close/>
              </a:path>
              <a:path w="271780" h="765175">
                <a:moveTo>
                  <a:pt x="202692" y="765048"/>
                </a:moveTo>
                <a:lnTo>
                  <a:pt x="67056" y="765048"/>
                </a:lnTo>
                <a:lnTo>
                  <a:pt x="67056" y="135636"/>
                </a:lnTo>
                <a:lnTo>
                  <a:pt x="202692" y="135636"/>
                </a:lnTo>
                <a:lnTo>
                  <a:pt x="202692" y="76504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60E7159-8B50-A96F-CB3A-7D7B9662B574}"/>
              </a:ext>
            </a:extLst>
          </p:cNvPr>
          <p:cNvSpPr/>
          <p:nvPr/>
        </p:nvSpPr>
        <p:spPr>
          <a:xfrm>
            <a:off x="2057400" y="2828759"/>
            <a:ext cx="1588135" cy="759460"/>
          </a:xfrm>
          <a:custGeom>
            <a:avLst/>
            <a:gdLst/>
            <a:ahLst/>
            <a:cxnLst/>
            <a:rect l="l" t="t" r="r" b="b"/>
            <a:pathLst>
              <a:path w="1588135" h="759460">
                <a:moveTo>
                  <a:pt x="1461516" y="758951"/>
                </a:moveTo>
                <a:lnTo>
                  <a:pt x="126492" y="758951"/>
                </a:lnTo>
                <a:lnTo>
                  <a:pt x="77120" y="748856"/>
                </a:lnTo>
                <a:lnTo>
                  <a:pt x="36861" y="721690"/>
                </a:lnTo>
                <a:lnTo>
                  <a:pt x="9795" y="681531"/>
                </a:lnTo>
                <a:lnTo>
                  <a:pt x="0" y="632460"/>
                </a:lnTo>
                <a:lnTo>
                  <a:pt x="0" y="126492"/>
                </a:lnTo>
                <a:lnTo>
                  <a:pt x="9795" y="76886"/>
                </a:lnTo>
                <a:lnTo>
                  <a:pt x="36861" y="36552"/>
                </a:lnTo>
                <a:lnTo>
                  <a:pt x="77120" y="9564"/>
                </a:lnTo>
                <a:lnTo>
                  <a:pt x="126492" y="0"/>
                </a:lnTo>
                <a:lnTo>
                  <a:pt x="1461516" y="0"/>
                </a:lnTo>
                <a:lnTo>
                  <a:pt x="1510630" y="9564"/>
                </a:lnTo>
                <a:lnTo>
                  <a:pt x="1550803" y="36552"/>
                </a:lnTo>
                <a:lnTo>
                  <a:pt x="1577955" y="76886"/>
                </a:lnTo>
                <a:lnTo>
                  <a:pt x="1588008" y="126492"/>
                </a:lnTo>
                <a:lnTo>
                  <a:pt x="1588008" y="632460"/>
                </a:lnTo>
                <a:lnTo>
                  <a:pt x="1577955" y="681531"/>
                </a:lnTo>
                <a:lnTo>
                  <a:pt x="1550803" y="721690"/>
                </a:lnTo>
                <a:lnTo>
                  <a:pt x="1510630" y="748856"/>
                </a:lnTo>
                <a:lnTo>
                  <a:pt x="1461516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2151F92-80B9-04B9-538B-19DAB3B8C0C6}"/>
              </a:ext>
            </a:extLst>
          </p:cNvPr>
          <p:cNvSpPr txBox="1"/>
          <p:nvPr/>
        </p:nvSpPr>
        <p:spPr>
          <a:xfrm>
            <a:off x="2150084" y="2946845"/>
            <a:ext cx="1341120" cy="2191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725" marR="5080" indent="-200660"/>
            <a:r>
              <a:rPr spc="-5" dirty="0">
                <a:latin typeface="Microsoft JhengHei UI"/>
                <a:cs typeface="Microsoft JhengHei UI"/>
              </a:rPr>
              <a:t>“不易察觉”的微小扰动</a:t>
            </a:r>
            <a:endParaRPr dirty="0">
              <a:latin typeface="Microsoft JhengHei UI"/>
              <a:cs typeface="Microsoft JhengHei UI"/>
            </a:endParaRPr>
          </a:p>
          <a:p>
            <a:pPr marL="98425" marR="53340" indent="723900">
              <a:lnSpc>
                <a:spcPts val="6370"/>
              </a:lnSpc>
              <a:spcBef>
                <a:spcPts val="905"/>
              </a:spcBef>
            </a:pPr>
            <a:r>
              <a:rPr lang="zh-CN" altLang="en-US" spc="-155" dirty="0">
                <a:latin typeface="Microsoft JhengHei UI"/>
                <a:cs typeface="Microsoft JhengHei UI"/>
              </a:rPr>
              <a:t>生</a:t>
            </a:r>
            <a:r>
              <a:rPr spc="-155" dirty="0" err="1">
                <a:latin typeface="Microsoft JhengHei UI"/>
                <a:cs typeface="Microsoft JhengHei UI"/>
              </a:rPr>
              <a:t>成图对抗攻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575C238-777D-7759-31A1-5B3DF06BEF3F}"/>
              </a:ext>
            </a:extLst>
          </p:cNvPr>
          <p:cNvSpPr/>
          <p:nvPr/>
        </p:nvSpPr>
        <p:spPr>
          <a:xfrm>
            <a:off x="3212592" y="2171700"/>
            <a:ext cx="586740" cy="591820"/>
          </a:xfrm>
          <a:custGeom>
            <a:avLst/>
            <a:gdLst/>
            <a:ahLst/>
            <a:cxnLst/>
            <a:rect l="l" t="t" r="r" b="b"/>
            <a:pathLst>
              <a:path w="586739" h="591819">
                <a:moveTo>
                  <a:pt x="96012" y="591312"/>
                </a:moveTo>
                <a:lnTo>
                  <a:pt x="0" y="495300"/>
                </a:lnTo>
                <a:lnTo>
                  <a:pt x="443483" y="48768"/>
                </a:lnTo>
                <a:lnTo>
                  <a:pt x="394715" y="1524"/>
                </a:lnTo>
                <a:lnTo>
                  <a:pt x="586739" y="0"/>
                </a:lnTo>
                <a:lnTo>
                  <a:pt x="586739" y="144780"/>
                </a:lnTo>
                <a:lnTo>
                  <a:pt x="539495" y="144780"/>
                </a:lnTo>
                <a:lnTo>
                  <a:pt x="96012" y="591312"/>
                </a:lnTo>
                <a:close/>
              </a:path>
              <a:path w="586739" h="591819">
                <a:moveTo>
                  <a:pt x="586739" y="192024"/>
                </a:moveTo>
                <a:lnTo>
                  <a:pt x="539495" y="144780"/>
                </a:lnTo>
                <a:lnTo>
                  <a:pt x="586739" y="144780"/>
                </a:lnTo>
                <a:lnTo>
                  <a:pt x="586739" y="19202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B1E4525B-F70B-42EB-B401-65BF81987E04}"/>
              </a:ext>
            </a:extLst>
          </p:cNvPr>
          <p:cNvSpPr txBox="1"/>
          <p:nvPr/>
        </p:nvSpPr>
        <p:spPr>
          <a:xfrm>
            <a:off x="2481173" y="2178343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降低效果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04BDA0F-7508-3F8C-CB1C-1E9827074FDE}"/>
              </a:ext>
            </a:extLst>
          </p:cNvPr>
          <p:cNvSpPr/>
          <p:nvPr/>
        </p:nvSpPr>
        <p:spPr>
          <a:xfrm>
            <a:off x="3889921" y="2418842"/>
            <a:ext cx="1586230" cy="2628900"/>
          </a:xfrm>
          <a:custGeom>
            <a:avLst/>
            <a:gdLst/>
            <a:ahLst/>
            <a:cxnLst/>
            <a:rect l="l" t="t" r="r" b="b"/>
            <a:pathLst>
              <a:path w="1586229" h="2628900">
                <a:moveTo>
                  <a:pt x="1350975" y="347118"/>
                </a:moveTo>
                <a:lnTo>
                  <a:pt x="1350696" y="347108"/>
                </a:lnTo>
                <a:lnTo>
                  <a:pt x="1350772" y="342899"/>
                </a:lnTo>
                <a:lnTo>
                  <a:pt x="1234046" y="342899"/>
                </a:lnTo>
                <a:lnTo>
                  <a:pt x="1427416" y="0"/>
                </a:lnTo>
                <a:lnTo>
                  <a:pt x="1540718" y="253999"/>
                </a:lnTo>
                <a:lnTo>
                  <a:pt x="1355725" y="253999"/>
                </a:lnTo>
                <a:lnTo>
                  <a:pt x="1351191" y="342899"/>
                </a:lnTo>
                <a:lnTo>
                  <a:pt x="1350772" y="342899"/>
                </a:lnTo>
                <a:lnTo>
                  <a:pt x="1350429" y="347099"/>
                </a:lnTo>
                <a:lnTo>
                  <a:pt x="1350976" y="347099"/>
                </a:lnTo>
                <a:close/>
              </a:path>
              <a:path w="1586229" h="2628900">
                <a:moveTo>
                  <a:pt x="1468089" y="351344"/>
                </a:moveTo>
                <a:lnTo>
                  <a:pt x="1350975" y="347118"/>
                </a:lnTo>
                <a:lnTo>
                  <a:pt x="1355725" y="253999"/>
                </a:lnTo>
                <a:lnTo>
                  <a:pt x="1473034" y="266699"/>
                </a:lnTo>
                <a:lnTo>
                  <a:pt x="1468089" y="351344"/>
                </a:lnTo>
                <a:close/>
              </a:path>
              <a:path w="1586229" h="2628900">
                <a:moveTo>
                  <a:pt x="1586039" y="355599"/>
                </a:moveTo>
                <a:lnTo>
                  <a:pt x="1468089" y="351344"/>
                </a:lnTo>
                <a:lnTo>
                  <a:pt x="1473034" y="266699"/>
                </a:lnTo>
                <a:lnTo>
                  <a:pt x="1355725" y="253999"/>
                </a:lnTo>
                <a:lnTo>
                  <a:pt x="1540718" y="253999"/>
                </a:lnTo>
                <a:lnTo>
                  <a:pt x="1586039" y="355599"/>
                </a:lnTo>
                <a:close/>
              </a:path>
              <a:path w="1586229" h="2628900">
                <a:moveTo>
                  <a:pt x="1350696" y="347108"/>
                </a:moveTo>
                <a:lnTo>
                  <a:pt x="1350429" y="347099"/>
                </a:lnTo>
                <a:lnTo>
                  <a:pt x="1350772" y="342899"/>
                </a:lnTo>
                <a:lnTo>
                  <a:pt x="1350696" y="347108"/>
                </a:lnTo>
                <a:close/>
              </a:path>
              <a:path w="1586229" h="2628900">
                <a:moveTo>
                  <a:pt x="953973" y="1930400"/>
                </a:moveTo>
                <a:lnTo>
                  <a:pt x="814755" y="1930400"/>
                </a:lnTo>
                <a:lnTo>
                  <a:pt x="828332" y="1905000"/>
                </a:lnTo>
                <a:lnTo>
                  <a:pt x="828014" y="1905000"/>
                </a:lnTo>
                <a:lnTo>
                  <a:pt x="841476" y="1879600"/>
                </a:lnTo>
                <a:lnTo>
                  <a:pt x="841171" y="1879600"/>
                </a:lnTo>
                <a:lnTo>
                  <a:pt x="854519" y="1866900"/>
                </a:lnTo>
                <a:lnTo>
                  <a:pt x="854214" y="1866900"/>
                </a:lnTo>
                <a:lnTo>
                  <a:pt x="867448" y="1841500"/>
                </a:lnTo>
                <a:lnTo>
                  <a:pt x="867156" y="1841500"/>
                </a:lnTo>
                <a:lnTo>
                  <a:pt x="880262" y="1816100"/>
                </a:lnTo>
                <a:lnTo>
                  <a:pt x="879982" y="1816100"/>
                </a:lnTo>
                <a:lnTo>
                  <a:pt x="892962" y="1803400"/>
                </a:lnTo>
                <a:lnTo>
                  <a:pt x="892683" y="1803400"/>
                </a:lnTo>
                <a:lnTo>
                  <a:pt x="905548" y="1778000"/>
                </a:lnTo>
                <a:lnTo>
                  <a:pt x="905281" y="1778000"/>
                </a:lnTo>
                <a:lnTo>
                  <a:pt x="918006" y="1752600"/>
                </a:lnTo>
                <a:lnTo>
                  <a:pt x="917752" y="1752600"/>
                </a:lnTo>
                <a:lnTo>
                  <a:pt x="930351" y="1739900"/>
                </a:lnTo>
                <a:lnTo>
                  <a:pt x="930109" y="1739900"/>
                </a:lnTo>
                <a:lnTo>
                  <a:pt x="942581" y="1714500"/>
                </a:lnTo>
                <a:lnTo>
                  <a:pt x="942339" y="1714500"/>
                </a:lnTo>
                <a:lnTo>
                  <a:pt x="954671" y="1689100"/>
                </a:lnTo>
                <a:lnTo>
                  <a:pt x="954430" y="1689100"/>
                </a:lnTo>
                <a:lnTo>
                  <a:pt x="966635" y="1663700"/>
                </a:lnTo>
                <a:lnTo>
                  <a:pt x="966406" y="1663700"/>
                </a:lnTo>
                <a:lnTo>
                  <a:pt x="978471" y="1638300"/>
                </a:lnTo>
                <a:lnTo>
                  <a:pt x="978255" y="1638300"/>
                </a:lnTo>
                <a:lnTo>
                  <a:pt x="990180" y="1625600"/>
                </a:lnTo>
                <a:lnTo>
                  <a:pt x="989964" y="1625600"/>
                </a:lnTo>
                <a:lnTo>
                  <a:pt x="1001750" y="1600200"/>
                </a:lnTo>
                <a:lnTo>
                  <a:pt x="1001534" y="1600200"/>
                </a:lnTo>
                <a:lnTo>
                  <a:pt x="1013180" y="1574800"/>
                </a:lnTo>
                <a:lnTo>
                  <a:pt x="1012977" y="1574800"/>
                </a:lnTo>
                <a:lnTo>
                  <a:pt x="1024470" y="1549400"/>
                </a:lnTo>
                <a:lnTo>
                  <a:pt x="1024267" y="1549400"/>
                </a:lnTo>
                <a:lnTo>
                  <a:pt x="1035621" y="1524000"/>
                </a:lnTo>
                <a:lnTo>
                  <a:pt x="1035418" y="1524000"/>
                </a:lnTo>
                <a:lnTo>
                  <a:pt x="1046632" y="1498600"/>
                </a:lnTo>
                <a:lnTo>
                  <a:pt x="1046429" y="1498600"/>
                </a:lnTo>
                <a:lnTo>
                  <a:pt x="1057490" y="1473200"/>
                </a:lnTo>
                <a:lnTo>
                  <a:pt x="1057300" y="1473200"/>
                </a:lnTo>
                <a:lnTo>
                  <a:pt x="1068197" y="1447800"/>
                </a:lnTo>
                <a:lnTo>
                  <a:pt x="1068019" y="1447800"/>
                </a:lnTo>
                <a:lnTo>
                  <a:pt x="1078763" y="1422400"/>
                </a:lnTo>
                <a:lnTo>
                  <a:pt x="1078585" y="1422400"/>
                </a:lnTo>
                <a:lnTo>
                  <a:pt x="1089177" y="1397000"/>
                </a:lnTo>
                <a:lnTo>
                  <a:pt x="1088999" y="1397000"/>
                </a:lnTo>
                <a:lnTo>
                  <a:pt x="1099426" y="1371600"/>
                </a:lnTo>
                <a:lnTo>
                  <a:pt x="1099261" y="1371600"/>
                </a:lnTo>
                <a:lnTo>
                  <a:pt x="1109522" y="1346200"/>
                </a:lnTo>
                <a:lnTo>
                  <a:pt x="1109357" y="1346200"/>
                </a:lnTo>
                <a:lnTo>
                  <a:pt x="1119466" y="1320800"/>
                </a:lnTo>
                <a:lnTo>
                  <a:pt x="1119301" y="1320800"/>
                </a:lnTo>
                <a:lnTo>
                  <a:pt x="1129233" y="1295400"/>
                </a:lnTo>
                <a:lnTo>
                  <a:pt x="1129080" y="1295400"/>
                </a:lnTo>
                <a:lnTo>
                  <a:pt x="1138847" y="1270000"/>
                </a:lnTo>
                <a:lnTo>
                  <a:pt x="1138694" y="1270000"/>
                </a:lnTo>
                <a:lnTo>
                  <a:pt x="1148295" y="1244600"/>
                </a:lnTo>
                <a:lnTo>
                  <a:pt x="1148143" y="1244600"/>
                </a:lnTo>
                <a:lnTo>
                  <a:pt x="1157579" y="1219200"/>
                </a:lnTo>
                <a:lnTo>
                  <a:pt x="1157439" y="1219200"/>
                </a:lnTo>
                <a:lnTo>
                  <a:pt x="1166698" y="1193800"/>
                </a:lnTo>
                <a:lnTo>
                  <a:pt x="1166545" y="1193800"/>
                </a:lnTo>
                <a:lnTo>
                  <a:pt x="1175626" y="1168400"/>
                </a:lnTo>
                <a:lnTo>
                  <a:pt x="1175486" y="1168400"/>
                </a:lnTo>
                <a:lnTo>
                  <a:pt x="1184402" y="1143000"/>
                </a:lnTo>
                <a:lnTo>
                  <a:pt x="1184262" y="1143000"/>
                </a:lnTo>
                <a:lnTo>
                  <a:pt x="1192987" y="1117600"/>
                </a:lnTo>
                <a:lnTo>
                  <a:pt x="1192847" y="1117600"/>
                </a:lnTo>
                <a:lnTo>
                  <a:pt x="1201394" y="1092200"/>
                </a:lnTo>
                <a:lnTo>
                  <a:pt x="1201267" y="1092200"/>
                </a:lnTo>
                <a:lnTo>
                  <a:pt x="1209624" y="1066800"/>
                </a:lnTo>
                <a:lnTo>
                  <a:pt x="1217676" y="1028700"/>
                </a:lnTo>
                <a:lnTo>
                  <a:pt x="1225537" y="1003300"/>
                </a:lnTo>
                <a:lnTo>
                  <a:pt x="1233220" y="977900"/>
                </a:lnTo>
                <a:lnTo>
                  <a:pt x="1240701" y="952500"/>
                </a:lnTo>
                <a:lnTo>
                  <a:pt x="1248003" y="927100"/>
                </a:lnTo>
                <a:lnTo>
                  <a:pt x="1255102" y="901700"/>
                </a:lnTo>
                <a:lnTo>
                  <a:pt x="1262024" y="863600"/>
                </a:lnTo>
                <a:lnTo>
                  <a:pt x="1268729" y="838200"/>
                </a:lnTo>
                <a:lnTo>
                  <a:pt x="1275245" y="812799"/>
                </a:lnTo>
                <a:lnTo>
                  <a:pt x="1281556" y="787399"/>
                </a:lnTo>
                <a:lnTo>
                  <a:pt x="1287678" y="749299"/>
                </a:lnTo>
                <a:lnTo>
                  <a:pt x="1293583" y="723899"/>
                </a:lnTo>
                <a:lnTo>
                  <a:pt x="1299273" y="698499"/>
                </a:lnTo>
                <a:lnTo>
                  <a:pt x="1304759" y="673099"/>
                </a:lnTo>
                <a:lnTo>
                  <a:pt x="1310043" y="634999"/>
                </a:lnTo>
                <a:lnTo>
                  <a:pt x="1315110" y="609599"/>
                </a:lnTo>
                <a:lnTo>
                  <a:pt x="1319961" y="584199"/>
                </a:lnTo>
                <a:lnTo>
                  <a:pt x="1324597" y="558799"/>
                </a:lnTo>
                <a:lnTo>
                  <a:pt x="1329004" y="520699"/>
                </a:lnTo>
                <a:lnTo>
                  <a:pt x="1333195" y="495299"/>
                </a:lnTo>
                <a:lnTo>
                  <a:pt x="1337170" y="469899"/>
                </a:lnTo>
                <a:lnTo>
                  <a:pt x="1340904" y="431799"/>
                </a:lnTo>
                <a:lnTo>
                  <a:pt x="1344422" y="406399"/>
                </a:lnTo>
                <a:lnTo>
                  <a:pt x="1347711" y="380999"/>
                </a:lnTo>
                <a:lnTo>
                  <a:pt x="1350429" y="347099"/>
                </a:lnTo>
                <a:lnTo>
                  <a:pt x="1350696" y="347108"/>
                </a:lnTo>
                <a:lnTo>
                  <a:pt x="1350543" y="355599"/>
                </a:lnTo>
                <a:lnTo>
                  <a:pt x="1467612" y="355599"/>
                </a:lnTo>
                <a:lnTo>
                  <a:pt x="1464513" y="393699"/>
                </a:lnTo>
                <a:lnTo>
                  <a:pt x="1461122" y="419099"/>
                </a:lnTo>
                <a:lnTo>
                  <a:pt x="1457490" y="457199"/>
                </a:lnTo>
                <a:lnTo>
                  <a:pt x="1453629" y="482599"/>
                </a:lnTo>
                <a:lnTo>
                  <a:pt x="1449539" y="507999"/>
                </a:lnTo>
                <a:lnTo>
                  <a:pt x="1445221" y="546099"/>
                </a:lnTo>
                <a:lnTo>
                  <a:pt x="1440662" y="571499"/>
                </a:lnTo>
                <a:lnTo>
                  <a:pt x="1435887" y="596899"/>
                </a:lnTo>
                <a:lnTo>
                  <a:pt x="1430896" y="634999"/>
                </a:lnTo>
                <a:lnTo>
                  <a:pt x="1425676" y="660399"/>
                </a:lnTo>
                <a:lnTo>
                  <a:pt x="1420228" y="685799"/>
                </a:lnTo>
                <a:lnTo>
                  <a:pt x="1414576" y="723899"/>
                </a:lnTo>
                <a:lnTo>
                  <a:pt x="1408696" y="749299"/>
                </a:lnTo>
                <a:lnTo>
                  <a:pt x="1402613" y="774699"/>
                </a:lnTo>
                <a:lnTo>
                  <a:pt x="1396314" y="812799"/>
                </a:lnTo>
                <a:lnTo>
                  <a:pt x="1389811" y="838200"/>
                </a:lnTo>
                <a:lnTo>
                  <a:pt x="1383093" y="863600"/>
                </a:lnTo>
                <a:lnTo>
                  <a:pt x="1376184" y="901700"/>
                </a:lnTo>
                <a:lnTo>
                  <a:pt x="1369060" y="927100"/>
                </a:lnTo>
                <a:lnTo>
                  <a:pt x="1361732" y="952500"/>
                </a:lnTo>
                <a:lnTo>
                  <a:pt x="1354213" y="977900"/>
                </a:lnTo>
                <a:lnTo>
                  <a:pt x="1346492" y="1016000"/>
                </a:lnTo>
                <a:lnTo>
                  <a:pt x="1338579" y="1041400"/>
                </a:lnTo>
                <a:lnTo>
                  <a:pt x="1330477" y="1066800"/>
                </a:lnTo>
                <a:lnTo>
                  <a:pt x="1322171" y="1092200"/>
                </a:lnTo>
                <a:lnTo>
                  <a:pt x="1313688" y="1117600"/>
                </a:lnTo>
                <a:lnTo>
                  <a:pt x="1305013" y="1155700"/>
                </a:lnTo>
                <a:lnTo>
                  <a:pt x="1296022" y="1181100"/>
                </a:lnTo>
                <a:lnTo>
                  <a:pt x="1287106" y="1206500"/>
                </a:lnTo>
                <a:lnTo>
                  <a:pt x="1277886" y="1231900"/>
                </a:lnTo>
                <a:lnTo>
                  <a:pt x="1268488" y="1257300"/>
                </a:lnTo>
                <a:lnTo>
                  <a:pt x="1258760" y="1282700"/>
                </a:lnTo>
                <a:lnTo>
                  <a:pt x="1249146" y="1320800"/>
                </a:lnTo>
                <a:lnTo>
                  <a:pt x="1239227" y="1346200"/>
                </a:lnTo>
                <a:lnTo>
                  <a:pt x="1228966" y="1371600"/>
                </a:lnTo>
                <a:lnTo>
                  <a:pt x="1218857" y="1397000"/>
                </a:lnTo>
                <a:lnTo>
                  <a:pt x="1208417" y="1422400"/>
                </a:lnTo>
                <a:lnTo>
                  <a:pt x="1197648" y="1447800"/>
                </a:lnTo>
                <a:lnTo>
                  <a:pt x="1187056" y="1473200"/>
                </a:lnTo>
                <a:lnTo>
                  <a:pt x="1165047" y="1524000"/>
                </a:lnTo>
                <a:lnTo>
                  <a:pt x="1142403" y="1574800"/>
                </a:lnTo>
                <a:lnTo>
                  <a:pt x="1119136" y="1625600"/>
                </a:lnTo>
                <a:lnTo>
                  <a:pt x="1095286" y="1676400"/>
                </a:lnTo>
                <a:lnTo>
                  <a:pt x="1070838" y="1727200"/>
                </a:lnTo>
                <a:lnTo>
                  <a:pt x="1058405" y="1739900"/>
                </a:lnTo>
                <a:lnTo>
                  <a:pt x="1045819" y="1765300"/>
                </a:lnTo>
                <a:lnTo>
                  <a:pt x="1033106" y="1790700"/>
                </a:lnTo>
                <a:lnTo>
                  <a:pt x="1020254" y="1816100"/>
                </a:lnTo>
                <a:lnTo>
                  <a:pt x="1007262" y="1841500"/>
                </a:lnTo>
                <a:lnTo>
                  <a:pt x="994130" y="1854200"/>
                </a:lnTo>
                <a:lnTo>
                  <a:pt x="980871" y="1879600"/>
                </a:lnTo>
                <a:lnTo>
                  <a:pt x="967486" y="1905000"/>
                </a:lnTo>
                <a:lnTo>
                  <a:pt x="953973" y="1930400"/>
                </a:lnTo>
                <a:close/>
              </a:path>
              <a:path w="1586229" h="2628900">
                <a:moveTo>
                  <a:pt x="1467840" y="355599"/>
                </a:moveTo>
                <a:lnTo>
                  <a:pt x="1350543" y="355599"/>
                </a:lnTo>
                <a:lnTo>
                  <a:pt x="1350975" y="347118"/>
                </a:lnTo>
                <a:lnTo>
                  <a:pt x="1468089" y="351344"/>
                </a:lnTo>
                <a:lnTo>
                  <a:pt x="1467840" y="355599"/>
                </a:lnTo>
                <a:close/>
              </a:path>
              <a:path w="1586229" h="2628900">
                <a:moveTo>
                  <a:pt x="870292" y="2044700"/>
                </a:moveTo>
                <a:lnTo>
                  <a:pt x="733120" y="2044700"/>
                </a:lnTo>
                <a:lnTo>
                  <a:pt x="747331" y="2019300"/>
                </a:lnTo>
                <a:lnTo>
                  <a:pt x="746963" y="2019300"/>
                </a:lnTo>
                <a:lnTo>
                  <a:pt x="761072" y="2006600"/>
                </a:lnTo>
                <a:lnTo>
                  <a:pt x="760717" y="2006600"/>
                </a:lnTo>
                <a:lnTo>
                  <a:pt x="774725" y="1981200"/>
                </a:lnTo>
                <a:lnTo>
                  <a:pt x="774369" y="1981200"/>
                </a:lnTo>
                <a:lnTo>
                  <a:pt x="788276" y="1968500"/>
                </a:lnTo>
                <a:lnTo>
                  <a:pt x="787933" y="1968500"/>
                </a:lnTo>
                <a:lnTo>
                  <a:pt x="801725" y="1943100"/>
                </a:lnTo>
                <a:lnTo>
                  <a:pt x="801395" y="1943100"/>
                </a:lnTo>
                <a:lnTo>
                  <a:pt x="815086" y="1917700"/>
                </a:lnTo>
                <a:lnTo>
                  <a:pt x="814755" y="1930400"/>
                </a:lnTo>
                <a:lnTo>
                  <a:pt x="953973" y="1930400"/>
                </a:lnTo>
                <a:lnTo>
                  <a:pt x="940333" y="1943100"/>
                </a:lnTo>
                <a:lnTo>
                  <a:pt x="926566" y="1968500"/>
                </a:lnTo>
                <a:lnTo>
                  <a:pt x="912685" y="1993900"/>
                </a:lnTo>
                <a:lnTo>
                  <a:pt x="898664" y="2006600"/>
                </a:lnTo>
                <a:lnTo>
                  <a:pt x="884542" y="2032000"/>
                </a:lnTo>
                <a:lnTo>
                  <a:pt x="870292" y="2044700"/>
                </a:lnTo>
                <a:close/>
              </a:path>
              <a:path w="1586229" h="2628900">
                <a:moveTo>
                  <a:pt x="395109" y="2514600"/>
                </a:moveTo>
                <a:lnTo>
                  <a:pt x="15087" y="2514600"/>
                </a:lnTo>
                <a:lnTo>
                  <a:pt x="31800" y="2501900"/>
                </a:lnTo>
                <a:lnTo>
                  <a:pt x="105892" y="2501900"/>
                </a:lnTo>
                <a:lnTo>
                  <a:pt x="122555" y="2489200"/>
                </a:lnTo>
                <a:lnTo>
                  <a:pt x="166776" y="2489200"/>
                </a:lnTo>
                <a:lnTo>
                  <a:pt x="183349" y="2476500"/>
                </a:lnTo>
                <a:lnTo>
                  <a:pt x="197294" y="2476500"/>
                </a:lnTo>
                <a:lnTo>
                  <a:pt x="213829" y="2463800"/>
                </a:lnTo>
                <a:lnTo>
                  <a:pt x="227863" y="2463800"/>
                </a:lnTo>
                <a:lnTo>
                  <a:pt x="244335" y="2451100"/>
                </a:lnTo>
                <a:lnTo>
                  <a:pt x="258444" y="2451100"/>
                </a:lnTo>
                <a:lnTo>
                  <a:pt x="274853" y="2438400"/>
                </a:lnTo>
                <a:lnTo>
                  <a:pt x="289039" y="2438400"/>
                </a:lnTo>
                <a:lnTo>
                  <a:pt x="305371" y="2425700"/>
                </a:lnTo>
                <a:lnTo>
                  <a:pt x="304330" y="2425700"/>
                </a:lnTo>
                <a:lnTo>
                  <a:pt x="320624" y="2413000"/>
                </a:lnTo>
                <a:lnTo>
                  <a:pt x="334886" y="2413000"/>
                </a:lnTo>
                <a:lnTo>
                  <a:pt x="351091" y="2400300"/>
                </a:lnTo>
                <a:lnTo>
                  <a:pt x="350151" y="2400300"/>
                </a:lnTo>
                <a:lnTo>
                  <a:pt x="366306" y="2387600"/>
                </a:lnTo>
                <a:lnTo>
                  <a:pt x="365404" y="2387600"/>
                </a:lnTo>
                <a:lnTo>
                  <a:pt x="381507" y="2374900"/>
                </a:lnTo>
                <a:lnTo>
                  <a:pt x="395846" y="2374900"/>
                </a:lnTo>
                <a:lnTo>
                  <a:pt x="411835" y="2362200"/>
                </a:lnTo>
                <a:lnTo>
                  <a:pt x="411022" y="2362200"/>
                </a:lnTo>
                <a:lnTo>
                  <a:pt x="426974" y="2349500"/>
                </a:lnTo>
                <a:lnTo>
                  <a:pt x="426186" y="2349500"/>
                </a:lnTo>
                <a:lnTo>
                  <a:pt x="442074" y="2336800"/>
                </a:lnTo>
                <a:lnTo>
                  <a:pt x="441312" y="2336800"/>
                </a:lnTo>
                <a:lnTo>
                  <a:pt x="457136" y="2324100"/>
                </a:lnTo>
                <a:lnTo>
                  <a:pt x="456399" y="2324100"/>
                </a:lnTo>
                <a:lnTo>
                  <a:pt x="472173" y="2311400"/>
                </a:lnTo>
                <a:lnTo>
                  <a:pt x="471462" y="2311400"/>
                </a:lnTo>
                <a:lnTo>
                  <a:pt x="487171" y="2298700"/>
                </a:lnTo>
                <a:lnTo>
                  <a:pt x="486486" y="2298700"/>
                </a:lnTo>
                <a:lnTo>
                  <a:pt x="502119" y="2286000"/>
                </a:lnTo>
                <a:lnTo>
                  <a:pt x="501459" y="2286000"/>
                </a:lnTo>
                <a:lnTo>
                  <a:pt x="517029" y="2273300"/>
                </a:lnTo>
                <a:lnTo>
                  <a:pt x="516394" y="2273300"/>
                </a:lnTo>
                <a:lnTo>
                  <a:pt x="531901" y="2260600"/>
                </a:lnTo>
                <a:lnTo>
                  <a:pt x="531279" y="2260600"/>
                </a:lnTo>
                <a:lnTo>
                  <a:pt x="546709" y="2247900"/>
                </a:lnTo>
                <a:lnTo>
                  <a:pt x="546112" y="2247900"/>
                </a:lnTo>
                <a:lnTo>
                  <a:pt x="561479" y="2235200"/>
                </a:lnTo>
                <a:lnTo>
                  <a:pt x="560895" y="2235200"/>
                </a:lnTo>
                <a:lnTo>
                  <a:pt x="576186" y="2222500"/>
                </a:lnTo>
                <a:lnTo>
                  <a:pt x="575627" y="2222500"/>
                </a:lnTo>
                <a:lnTo>
                  <a:pt x="590829" y="2209800"/>
                </a:lnTo>
                <a:lnTo>
                  <a:pt x="590295" y="2209800"/>
                </a:lnTo>
                <a:lnTo>
                  <a:pt x="605421" y="2184400"/>
                </a:lnTo>
                <a:lnTo>
                  <a:pt x="604901" y="2184400"/>
                </a:lnTo>
                <a:lnTo>
                  <a:pt x="619937" y="2171700"/>
                </a:lnTo>
                <a:lnTo>
                  <a:pt x="619442" y="2171700"/>
                </a:lnTo>
                <a:lnTo>
                  <a:pt x="634403" y="2159000"/>
                </a:lnTo>
                <a:lnTo>
                  <a:pt x="633907" y="2159000"/>
                </a:lnTo>
                <a:lnTo>
                  <a:pt x="648779" y="2146300"/>
                </a:lnTo>
                <a:lnTo>
                  <a:pt x="648309" y="2146300"/>
                </a:lnTo>
                <a:lnTo>
                  <a:pt x="663105" y="2120900"/>
                </a:lnTo>
                <a:lnTo>
                  <a:pt x="662647" y="2120900"/>
                </a:lnTo>
                <a:lnTo>
                  <a:pt x="677341" y="2108200"/>
                </a:lnTo>
                <a:lnTo>
                  <a:pt x="676897" y="2108200"/>
                </a:lnTo>
                <a:lnTo>
                  <a:pt x="691502" y="2095500"/>
                </a:lnTo>
                <a:lnTo>
                  <a:pt x="691083" y="2095500"/>
                </a:lnTo>
                <a:lnTo>
                  <a:pt x="705586" y="2070100"/>
                </a:lnTo>
                <a:lnTo>
                  <a:pt x="705180" y="2070100"/>
                </a:lnTo>
                <a:lnTo>
                  <a:pt x="719594" y="2057400"/>
                </a:lnTo>
                <a:lnTo>
                  <a:pt x="719188" y="2057400"/>
                </a:lnTo>
                <a:lnTo>
                  <a:pt x="733513" y="2032000"/>
                </a:lnTo>
                <a:lnTo>
                  <a:pt x="733120" y="2044700"/>
                </a:lnTo>
                <a:lnTo>
                  <a:pt x="870292" y="2044700"/>
                </a:lnTo>
                <a:lnTo>
                  <a:pt x="855929" y="2070100"/>
                </a:lnTo>
                <a:lnTo>
                  <a:pt x="841438" y="2095500"/>
                </a:lnTo>
                <a:lnTo>
                  <a:pt x="826846" y="2108200"/>
                </a:lnTo>
                <a:lnTo>
                  <a:pt x="812139" y="2133600"/>
                </a:lnTo>
                <a:lnTo>
                  <a:pt x="797331" y="2146300"/>
                </a:lnTo>
                <a:lnTo>
                  <a:pt x="782396" y="2171700"/>
                </a:lnTo>
                <a:lnTo>
                  <a:pt x="752233" y="2197100"/>
                </a:lnTo>
                <a:lnTo>
                  <a:pt x="736993" y="2222500"/>
                </a:lnTo>
                <a:lnTo>
                  <a:pt x="706196" y="2247900"/>
                </a:lnTo>
                <a:lnTo>
                  <a:pt x="690651" y="2273300"/>
                </a:lnTo>
                <a:lnTo>
                  <a:pt x="643420" y="2311400"/>
                </a:lnTo>
                <a:lnTo>
                  <a:pt x="627481" y="2336800"/>
                </a:lnTo>
                <a:lnTo>
                  <a:pt x="610844" y="2349500"/>
                </a:lnTo>
                <a:lnTo>
                  <a:pt x="595337" y="2362200"/>
                </a:lnTo>
                <a:lnTo>
                  <a:pt x="529958" y="2413000"/>
                </a:lnTo>
                <a:lnTo>
                  <a:pt x="480009" y="2451100"/>
                </a:lnTo>
                <a:lnTo>
                  <a:pt x="462343" y="2463800"/>
                </a:lnTo>
                <a:lnTo>
                  <a:pt x="446290" y="2476500"/>
                </a:lnTo>
                <a:lnTo>
                  <a:pt x="395109" y="2514600"/>
                </a:lnTo>
                <a:close/>
              </a:path>
              <a:path w="1586229" h="2628900">
                <a:moveTo>
                  <a:pt x="56667" y="2628900"/>
                </a:moveTo>
                <a:lnTo>
                  <a:pt x="1650" y="2628900"/>
                </a:lnTo>
                <a:lnTo>
                  <a:pt x="0" y="2514600"/>
                </a:lnTo>
                <a:lnTo>
                  <a:pt x="377888" y="2514600"/>
                </a:lnTo>
                <a:lnTo>
                  <a:pt x="325793" y="2552700"/>
                </a:lnTo>
                <a:lnTo>
                  <a:pt x="308267" y="2552700"/>
                </a:lnTo>
                <a:lnTo>
                  <a:pt x="290690" y="2565400"/>
                </a:lnTo>
                <a:lnTo>
                  <a:pt x="273037" y="2565400"/>
                </a:lnTo>
                <a:lnTo>
                  <a:pt x="255320" y="2578100"/>
                </a:lnTo>
                <a:lnTo>
                  <a:pt x="237528" y="2578100"/>
                </a:lnTo>
                <a:lnTo>
                  <a:pt x="219684" y="2590800"/>
                </a:lnTo>
                <a:lnTo>
                  <a:pt x="201777" y="2590800"/>
                </a:lnTo>
                <a:lnTo>
                  <a:pt x="183807" y="2603500"/>
                </a:lnTo>
                <a:lnTo>
                  <a:pt x="147713" y="2603500"/>
                </a:lnTo>
                <a:lnTo>
                  <a:pt x="129590" y="2616200"/>
                </a:lnTo>
                <a:lnTo>
                  <a:pt x="73367" y="2616200"/>
                </a:lnTo>
                <a:lnTo>
                  <a:pt x="56667" y="26289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CA01AE7-C70D-3482-ECA6-F7ED29337417}"/>
              </a:ext>
            </a:extLst>
          </p:cNvPr>
          <p:cNvSpPr txBox="1"/>
          <p:nvPr/>
        </p:nvSpPr>
        <p:spPr>
          <a:xfrm rot="17040000">
            <a:off x="4083848" y="2873169"/>
            <a:ext cx="1650223" cy="147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00"/>
              </a:lnSpc>
            </a:pPr>
            <a:r>
              <a:rPr sz="11600" spc="-5" dirty="0">
                <a:latin typeface="Arial"/>
                <a:cs typeface="Arial"/>
              </a:rPr>
              <a:t>x</a:t>
            </a:r>
            <a:endParaRPr sz="11600" dirty="0">
              <a:latin typeface="Arial"/>
              <a:cs typeface="Arial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3F3EDA90-64D1-E9FF-0B4E-BD04BD79513C}"/>
              </a:ext>
            </a:extLst>
          </p:cNvPr>
          <p:cNvSpPr/>
          <p:nvPr/>
        </p:nvSpPr>
        <p:spPr>
          <a:xfrm>
            <a:off x="6965559" y="1938095"/>
            <a:ext cx="3396147" cy="1167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0584A73-09A4-1ED2-576C-0CB4AC7262E0}"/>
              </a:ext>
            </a:extLst>
          </p:cNvPr>
          <p:cNvSpPr/>
          <p:nvPr/>
        </p:nvSpPr>
        <p:spPr>
          <a:xfrm>
            <a:off x="6986497" y="3588219"/>
            <a:ext cx="3387043" cy="15727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A166CBE5-C3BE-4037-1842-4B5079885E90}"/>
              </a:ext>
            </a:extLst>
          </p:cNvPr>
          <p:cNvSpPr txBox="1"/>
          <p:nvPr/>
        </p:nvSpPr>
        <p:spPr>
          <a:xfrm>
            <a:off x="6960694" y="1531580"/>
            <a:ext cx="3454400" cy="34214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4130" algn="ctr"/>
            <a:r>
              <a:rPr sz="2000" spc="120" dirty="0" err="1">
                <a:latin typeface="Microsoft JhengHei UI"/>
                <a:cs typeface="Microsoft JhengHei UI"/>
              </a:rPr>
              <a:t>黑盒攻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endParaRPr sz="2000" dirty="0">
              <a:latin typeface="Microsoft JhengHei UI"/>
              <a:cs typeface="Microsoft JhengHei UI"/>
            </a:endParaRPr>
          </a:p>
          <a:p>
            <a:pPr marL="414020" marR="288925" indent="-285750">
              <a:spcBef>
                <a:spcPts val="950"/>
              </a:spcBef>
            </a:pPr>
            <a:r>
              <a:rPr lang="en-US" altLang="zh-CN" spc="60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攻</a:t>
            </a:r>
            <a:r>
              <a:rPr lang="zh-CN" altLang="en-US" spc="270" dirty="0">
                <a:solidFill>
                  <a:srgbClr val="FFFFFF"/>
                </a:solidFill>
                <a:latin typeface="Microsoft JhengHei UI"/>
                <a:cs typeface="Microsoft JhengHei UI"/>
              </a:rPr>
              <a:t>击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者不能可以获得被攻</a:t>
            </a:r>
            <a:r>
              <a:rPr lang="zh-CN" altLang="en-US" spc="270" dirty="0">
                <a:solidFill>
                  <a:srgbClr val="FFFFFF"/>
                </a:solidFill>
                <a:latin typeface="Microsoft JhengHei UI"/>
                <a:cs typeface="Microsoft JhengHei UI"/>
              </a:rPr>
              <a:t>击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的模型的任何信息</a:t>
            </a:r>
            <a:endParaRPr lang="zh-CN" altLang="en-US" dirty="0">
              <a:latin typeface="Microsoft JhengHei UI"/>
              <a:cs typeface="Microsoft JhengHei UI"/>
            </a:endParaRPr>
          </a:p>
          <a:p>
            <a:pPr marL="414020" marR="288925" indent="-285750"/>
            <a:r>
              <a:rPr lang="en-US" altLang="zh-CN" dirty="0">
                <a:solidFill>
                  <a:srgbClr val="FFFFFF"/>
                </a:solidFill>
                <a:latin typeface="Microsoft JhengHei UI"/>
                <a:cs typeface="Microsoft JhengHei UI"/>
              </a:rPr>
              <a:t>-   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攻</a:t>
            </a:r>
            <a:r>
              <a:rPr lang="zh-CN" altLang="en-US" spc="270" dirty="0">
                <a:solidFill>
                  <a:srgbClr val="FFFFFF"/>
                </a:solidFill>
                <a:latin typeface="Microsoft JhengHei UI"/>
                <a:cs typeface="Microsoft JhengHei UI"/>
              </a:rPr>
              <a:t>击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者可以得知模型的预测结果</a:t>
            </a:r>
            <a:endParaRPr lang="zh-CN" altLang="en-US" dirty="0">
              <a:latin typeface="Microsoft JhengHei UI"/>
              <a:cs typeface="Microsoft JhengHei UI"/>
            </a:endParaRPr>
          </a:p>
          <a:p>
            <a:pPr marR="62865" algn="ctr">
              <a:spcBef>
                <a:spcPts val="1664"/>
              </a:spcBef>
            </a:pPr>
            <a:r>
              <a:rPr sz="2000" spc="120" dirty="0">
                <a:latin typeface="Microsoft JhengHei UI"/>
                <a:cs typeface="Microsoft JhengHei UI"/>
              </a:rPr>
              <a:t>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r>
              <a:rPr sz="2000" spc="120" dirty="0" err="1">
                <a:latin typeface="Microsoft JhengHei UI"/>
                <a:cs typeface="Microsoft JhengHei UI"/>
              </a:rPr>
              <a:t>目标</a:t>
            </a:r>
            <a:endParaRPr sz="2000" dirty="0">
              <a:latin typeface="Microsoft JhengHei UI"/>
              <a:cs typeface="Microsoft JhengHei UI"/>
            </a:endParaRPr>
          </a:p>
          <a:p>
            <a:pPr marL="138430">
              <a:spcBef>
                <a:spcPts val="1895"/>
              </a:spcBef>
            </a:pPr>
            <a:r>
              <a:rPr lang="en-US" altLang="zh-CN" spc="600" dirty="0">
                <a:latin typeface="Arial"/>
                <a:cs typeface="Arial"/>
              </a:rPr>
              <a:t>- </a:t>
            </a:r>
            <a:r>
              <a:rPr spc="60" dirty="0">
                <a:latin typeface="Microsoft JhengHei UI"/>
                <a:cs typeface="Microsoft JhengHei UI"/>
              </a:rPr>
              <a:t>攻</a:t>
            </a:r>
            <a:r>
              <a:rPr lang="zh-CN" altLang="en-US" spc="60" dirty="0">
                <a:latin typeface="Microsoft JhengHei UI"/>
                <a:cs typeface="Microsoft JhengHei UI"/>
              </a:rPr>
              <a:t>击</a:t>
            </a:r>
            <a:r>
              <a:rPr spc="60" dirty="0" err="1">
                <a:latin typeface="Microsoft JhengHei UI"/>
                <a:cs typeface="Microsoft JhengHei UI"/>
              </a:rPr>
              <a:t>节点分类任务</a:t>
            </a:r>
            <a:endParaRPr dirty="0">
              <a:latin typeface="Microsoft JhengHei UI"/>
              <a:cs typeface="Microsoft JhengHei UI"/>
            </a:endParaRPr>
          </a:p>
          <a:p>
            <a:pPr marL="424180" marR="121920" indent="-285750"/>
            <a:r>
              <a:rPr lang="en-US" altLang="zh-CN" spc="600" dirty="0">
                <a:latin typeface="Arial"/>
                <a:cs typeface="Arial"/>
              </a:rPr>
              <a:t>- </a:t>
            </a:r>
            <a:r>
              <a:rPr dirty="0" err="1">
                <a:latin typeface="Microsoft JhengHei UI"/>
                <a:cs typeface="Microsoft JhengHei UI"/>
              </a:rPr>
              <a:t>对于某个标签为</a:t>
            </a:r>
            <a:r>
              <a:rPr spc="90" dirty="0" err="1">
                <a:latin typeface="Cambria Math"/>
                <a:cs typeface="Cambria Math"/>
              </a:rPr>
              <a:t>y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dirty="0" err="1">
                <a:latin typeface="Microsoft JhengHei UI"/>
                <a:cs typeface="Microsoft JhengHei UI"/>
              </a:rPr>
              <a:t>的</a:t>
            </a:r>
            <a:r>
              <a:rPr lang="zh-CN" altLang="en-US" dirty="0">
                <a:latin typeface="Microsoft JhengHei UI"/>
                <a:cs typeface="Microsoft JhengHei UI"/>
              </a:rPr>
              <a:t>图</a:t>
            </a:r>
            <a:r>
              <a:rPr lang="en-US" altLang="zh-CN" dirty="0">
                <a:latin typeface="Microsoft JhengHei UI"/>
                <a:cs typeface="Microsoft JhengHei UI"/>
              </a:rPr>
              <a:t>G</a:t>
            </a:r>
            <a:r>
              <a:rPr sz="1950" spc="232" baseline="-14957" dirty="0">
                <a:latin typeface="Cambria Math"/>
                <a:cs typeface="Cambria Math"/>
              </a:rPr>
              <a:t>i</a:t>
            </a:r>
            <a:r>
              <a:rPr lang="zh-CN" altLang="en-US" sz="1950" spc="232" baseline="-14957" dirty="0">
                <a:latin typeface="Microsoft JhengHei UI"/>
                <a:cs typeface="Cambria Math"/>
              </a:rPr>
              <a:t>，</a:t>
            </a:r>
            <a:r>
              <a:rPr dirty="0">
                <a:latin typeface="Microsoft JhengHei UI"/>
                <a:cs typeface="Microsoft JhengHei UI"/>
              </a:rPr>
              <a:t>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r>
              <a:rPr dirty="0" err="1">
                <a:latin typeface="Microsoft JhengHei UI"/>
                <a:cs typeface="Microsoft JhengHei UI"/>
              </a:rPr>
              <a:t>者希望</a:t>
            </a:r>
            <a:r>
              <a:rPr spc="-5" dirty="0" err="1">
                <a:latin typeface="Microsoft JhengHei UI"/>
                <a:cs typeface="Microsoft JhengHei UI"/>
              </a:rPr>
              <a:t>GNN</a:t>
            </a:r>
            <a:r>
              <a:rPr dirty="0" err="1">
                <a:latin typeface="Microsoft JhengHei UI"/>
                <a:cs typeface="Microsoft JhengHei UI"/>
              </a:rPr>
              <a:t>能把它分类为其它标签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9BB0D1A2-1FFC-2A39-3EDE-0545878B9039}"/>
              </a:ext>
            </a:extLst>
          </p:cNvPr>
          <p:cNvSpPr/>
          <p:nvPr/>
        </p:nvSpPr>
        <p:spPr>
          <a:xfrm>
            <a:off x="1749971" y="4588571"/>
            <a:ext cx="2139950" cy="759460"/>
          </a:xfrm>
          <a:custGeom>
            <a:avLst/>
            <a:gdLst/>
            <a:ahLst/>
            <a:cxnLst/>
            <a:rect l="l" t="t" r="r" b="b"/>
            <a:pathLst>
              <a:path w="2139950" h="759460">
                <a:moveTo>
                  <a:pt x="2013204" y="758951"/>
                </a:moveTo>
                <a:lnTo>
                  <a:pt x="126492" y="758951"/>
                </a:lnTo>
                <a:lnTo>
                  <a:pt x="77022" y="749092"/>
                </a:lnTo>
                <a:lnTo>
                  <a:pt x="36733" y="722004"/>
                </a:lnTo>
                <a:lnTo>
                  <a:pt x="9700" y="681767"/>
                </a:lnTo>
                <a:lnTo>
                  <a:pt x="0" y="632460"/>
                </a:lnTo>
                <a:lnTo>
                  <a:pt x="0" y="126491"/>
                </a:lnTo>
                <a:lnTo>
                  <a:pt x="9700" y="77122"/>
                </a:lnTo>
                <a:lnTo>
                  <a:pt x="36733" y="36866"/>
                </a:lnTo>
                <a:lnTo>
                  <a:pt x="77022" y="9800"/>
                </a:lnTo>
                <a:lnTo>
                  <a:pt x="126492" y="0"/>
                </a:lnTo>
                <a:lnTo>
                  <a:pt x="2013204" y="0"/>
                </a:lnTo>
                <a:lnTo>
                  <a:pt x="2062416" y="9800"/>
                </a:lnTo>
                <a:lnTo>
                  <a:pt x="2102619" y="36866"/>
                </a:lnTo>
                <a:lnTo>
                  <a:pt x="2129738" y="77122"/>
                </a:lnTo>
                <a:lnTo>
                  <a:pt x="2139696" y="126491"/>
                </a:lnTo>
                <a:lnTo>
                  <a:pt x="2139696" y="632460"/>
                </a:lnTo>
                <a:lnTo>
                  <a:pt x="2129738" y="681767"/>
                </a:lnTo>
                <a:lnTo>
                  <a:pt x="2102619" y="722004"/>
                </a:lnTo>
                <a:lnTo>
                  <a:pt x="2062416" y="749092"/>
                </a:lnTo>
                <a:lnTo>
                  <a:pt x="2013204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14641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116505" y="1679803"/>
            <a:ext cx="1474990" cy="161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2187385" y="1712226"/>
            <a:ext cx="632015" cy="618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/>
            <a:r>
              <a:rPr lang="en-US" spc="229" dirty="0">
                <a:latin typeface="Cambria Math"/>
                <a:cs typeface="Cambria Math"/>
              </a:rPr>
              <a:t>v</a:t>
            </a:r>
            <a:r>
              <a:rPr sz="1950" spc="37" baseline="-14957" dirty="0">
                <a:latin typeface="Cambria Math"/>
                <a:cs typeface="Cambria Math"/>
              </a:rPr>
              <a:t>2</a:t>
            </a:r>
            <a:endParaRPr sz="1950" baseline="-14957" dirty="0">
              <a:latin typeface="Cambria Math"/>
              <a:cs typeface="Cambria Math"/>
            </a:endParaRPr>
          </a:p>
          <a:p>
            <a:pPr marL="12700">
              <a:spcBef>
                <a:spcPts val="490"/>
              </a:spcBef>
            </a:pPr>
            <a:r>
              <a:rPr lang="en-US" spc="130" dirty="0">
                <a:latin typeface="Cambria Math"/>
                <a:cs typeface="Cambria Math"/>
              </a:rPr>
              <a:t>v</a:t>
            </a:r>
            <a:r>
              <a:rPr sz="1950" spc="195" baseline="-14957" dirty="0">
                <a:latin typeface="Cambria Math"/>
                <a:cs typeface="Cambria Math"/>
              </a:rPr>
              <a:t>1</a:t>
            </a:r>
            <a:endParaRPr sz="1950" baseline="-14957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77322" y="2545487"/>
            <a:ext cx="2846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pc="229" dirty="0">
                <a:latin typeface="Cambria Math"/>
                <a:cs typeface="Cambria Math"/>
              </a:rPr>
              <a:t>v</a:t>
            </a:r>
            <a:r>
              <a:rPr sz="1950" spc="37" baseline="-14957" dirty="0">
                <a:latin typeface="Cambria Math"/>
                <a:cs typeface="Cambria Math"/>
              </a:rPr>
              <a:t>3</a:t>
            </a:r>
            <a:endParaRPr sz="1950" baseline="-14957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73130" y="1679803"/>
            <a:ext cx="1474990" cy="161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89604" y="2324100"/>
            <a:ext cx="455930" cy="257810"/>
          </a:xfrm>
          <a:custGeom>
            <a:avLst/>
            <a:gdLst/>
            <a:ahLst/>
            <a:cxnLst/>
            <a:rect l="l" t="t" r="r" b="b"/>
            <a:pathLst>
              <a:path w="455930" h="257810">
                <a:moveTo>
                  <a:pt x="326135" y="257556"/>
                </a:moveTo>
                <a:lnTo>
                  <a:pt x="326135" y="193548"/>
                </a:lnTo>
                <a:lnTo>
                  <a:pt x="0" y="193548"/>
                </a:lnTo>
                <a:lnTo>
                  <a:pt x="0" y="64007"/>
                </a:lnTo>
                <a:lnTo>
                  <a:pt x="326135" y="64007"/>
                </a:lnTo>
                <a:lnTo>
                  <a:pt x="326135" y="0"/>
                </a:lnTo>
                <a:lnTo>
                  <a:pt x="455675" y="129539"/>
                </a:lnTo>
                <a:lnTo>
                  <a:pt x="326135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76614" y="4060050"/>
            <a:ext cx="3919386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000" spc="70" dirty="0">
                <a:latin typeface="Arial"/>
                <a:cs typeface="Arial"/>
              </a:rPr>
              <a:t>  </a:t>
            </a:r>
            <a:r>
              <a:rPr sz="2000" spc="70" dirty="0" err="1">
                <a:latin typeface="Microsoft JhengHei UI"/>
                <a:cs typeface="Microsoft JhengHei UI"/>
              </a:rPr>
              <a:t>与三个节点相关</a:t>
            </a:r>
            <a:r>
              <a:rPr sz="2000" spc="70" dirty="0">
                <a:latin typeface="Microsoft JhengHei UI"/>
                <a:cs typeface="Microsoft JhengHei UI"/>
              </a:rPr>
              <a:t>:</a:t>
            </a:r>
            <a:r>
              <a:rPr sz="2000" spc="-20" dirty="0">
                <a:latin typeface="Microsoft JhengHei UI"/>
                <a:cs typeface="Microsoft JhengHei UI"/>
              </a:rPr>
              <a:t> </a:t>
            </a:r>
            <a:r>
              <a:rPr lang="en-US" altLang="zh-CN" sz="3000" spc="135" baseline="1388" dirty="0">
                <a:latin typeface="Cambria Math"/>
                <a:cs typeface="Cambria Math"/>
              </a:rPr>
              <a:t>(</a:t>
            </a:r>
            <a:r>
              <a:rPr lang="en-US" sz="2000" spc="90" dirty="0">
                <a:latin typeface="Cambria Math"/>
                <a:cs typeface="Cambria Math"/>
              </a:rPr>
              <a:t>v</a:t>
            </a:r>
            <a:r>
              <a:rPr sz="2175" spc="135" baseline="-15325" dirty="0">
                <a:latin typeface="Cambria Math"/>
                <a:cs typeface="Cambria Math"/>
              </a:rPr>
              <a:t>1</a:t>
            </a:r>
            <a:r>
              <a:rPr sz="2000" spc="90" dirty="0">
                <a:latin typeface="Cambria Math"/>
                <a:cs typeface="Cambria Math"/>
              </a:rPr>
              <a:t>,</a:t>
            </a:r>
            <a:r>
              <a:rPr lang="zh-CN" altLang="en-US" sz="2000" spc="-114" dirty="0">
                <a:latin typeface="Cambria Math"/>
                <a:cs typeface="Cambria Math"/>
              </a:rPr>
              <a:t> </a:t>
            </a:r>
            <a:r>
              <a:rPr lang="en-US" sz="2000" spc="120" dirty="0">
                <a:latin typeface="Cambria Math"/>
                <a:cs typeface="Cambria Math"/>
              </a:rPr>
              <a:t>v</a:t>
            </a:r>
            <a:r>
              <a:rPr sz="2175" spc="179" baseline="-15325" dirty="0">
                <a:latin typeface="Cambria Math"/>
                <a:cs typeface="Cambria Math"/>
              </a:rPr>
              <a:t>2</a:t>
            </a:r>
            <a:r>
              <a:rPr sz="2000" spc="120" dirty="0">
                <a:latin typeface="Cambria Math"/>
                <a:cs typeface="Cambria Math"/>
              </a:rPr>
              <a:t>,</a:t>
            </a:r>
            <a:r>
              <a:rPr lang="zh-CN" altLang="en-US" sz="2000" spc="-114" dirty="0">
                <a:latin typeface="Cambria Math"/>
                <a:cs typeface="Cambria Math"/>
              </a:rPr>
              <a:t> </a:t>
            </a:r>
            <a:r>
              <a:rPr lang="en-US" sz="2000" spc="120" dirty="0">
                <a:latin typeface="Cambria Math"/>
                <a:cs typeface="Cambria Math"/>
              </a:rPr>
              <a:t>v</a:t>
            </a:r>
            <a:r>
              <a:rPr sz="2175" spc="179" baseline="-15325" dirty="0">
                <a:latin typeface="Cambria Math"/>
                <a:cs typeface="Cambria Math"/>
              </a:rPr>
              <a:t>3</a:t>
            </a:r>
            <a:r>
              <a:rPr sz="3000" spc="179" baseline="1388" dirty="0">
                <a:latin typeface="Cambria Math"/>
                <a:cs typeface="Cambria Math"/>
              </a:rPr>
              <a:t>)</a:t>
            </a:r>
            <a:endParaRPr sz="3000" baseline="1388" dirty="0">
              <a:latin typeface="Cambria Math"/>
              <a:cs typeface="Cambria Math"/>
            </a:endParaRPr>
          </a:p>
          <a:p>
            <a:pPr marL="12700"/>
            <a:r>
              <a:rPr lang="en-US" sz="2000" spc="155" dirty="0">
                <a:latin typeface="Arial"/>
                <a:cs typeface="Arial"/>
              </a:rPr>
              <a:t>  </a:t>
            </a:r>
            <a:r>
              <a:rPr sz="2000" spc="155" dirty="0">
                <a:latin typeface="Microsoft JhengHei UI"/>
                <a:cs typeface="Microsoft JhengHei UI"/>
              </a:rPr>
              <a:t>去除</a:t>
            </a:r>
            <a:r>
              <a:rPr lang="en-US" sz="2000" spc="155" dirty="0">
                <a:latin typeface="Cambria Math"/>
                <a:cs typeface="Microsoft JhengHei UI"/>
              </a:rPr>
              <a:t>v</a:t>
            </a:r>
            <a:r>
              <a:rPr sz="2175" spc="232" baseline="-15325" dirty="0">
                <a:latin typeface="Cambria Math"/>
                <a:cs typeface="Cambria Math"/>
              </a:rPr>
              <a:t>1</a:t>
            </a:r>
            <a:r>
              <a:rPr sz="2000" spc="155" dirty="0">
                <a:latin typeface="Microsoft JhengHei UI"/>
                <a:cs typeface="Microsoft JhengHei UI"/>
              </a:rPr>
              <a:t>和</a:t>
            </a:r>
            <a:r>
              <a:rPr lang="en-US" sz="2000" spc="155" dirty="0">
                <a:latin typeface="Cambria Math"/>
                <a:cs typeface="Microsoft JhengHei UI"/>
              </a:rPr>
              <a:t>v</a:t>
            </a:r>
            <a:r>
              <a:rPr sz="2175" spc="232" baseline="-15325" dirty="0">
                <a:latin typeface="Cambria Math"/>
                <a:cs typeface="Cambria Math"/>
              </a:rPr>
              <a:t>2</a:t>
            </a:r>
            <a:r>
              <a:rPr sz="2000" spc="155" dirty="0">
                <a:latin typeface="Microsoft JhengHei UI"/>
                <a:cs typeface="Microsoft JhengHei UI"/>
              </a:rPr>
              <a:t>之间的边</a:t>
            </a:r>
            <a:endParaRPr sz="2000" dirty="0">
              <a:latin typeface="Microsoft JhengHei UI"/>
              <a:cs typeface="Microsoft JhengHei UI"/>
            </a:endParaRPr>
          </a:p>
          <a:p>
            <a:pPr marL="12700"/>
            <a:r>
              <a:rPr lang="en-US" sz="2000" spc="240" dirty="0">
                <a:latin typeface="Arial"/>
                <a:cs typeface="Arial"/>
              </a:rPr>
              <a:t>  </a:t>
            </a:r>
            <a:r>
              <a:rPr sz="2000" spc="240" dirty="0">
                <a:latin typeface="Microsoft JhengHei UI"/>
                <a:cs typeface="Microsoft JhengHei UI"/>
              </a:rPr>
              <a:t>在</a:t>
            </a:r>
            <a:r>
              <a:rPr lang="en-US" altLang="zh-CN" sz="2000" spc="240" dirty="0">
                <a:latin typeface="Cambria Math"/>
                <a:cs typeface="Microsoft JhengHei UI"/>
              </a:rPr>
              <a:t>v</a:t>
            </a:r>
            <a:r>
              <a:rPr sz="2175" spc="359" baseline="-15325" dirty="0">
                <a:latin typeface="Cambria Math"/>
                <a:cs typeface="Cambria Math"/>
              </a:rPr>
              <a:t>1 </a:t>
            </a:r>
            <a:r>
              <a:rPr sz="2000" spc="265" dirty="0">
                <a:latin typeface="Microsoft JhengHei UI"/>
                <a:cs typeface="Microsoft JhengHei UI"/>
              </a:rPr>
              <a:t>和</a:t>
            </a:r>
            <a:r>
              <a:rPr lang="en-US" sz="2000" spc="265" dirty="0">
                <a:latin typeface="Cambria Math"/>
                <a:cs typeface="Microsoft JhengHei UI"/>
              </a:rPr>
              <a:t>v</a:t>
            </a:r>
            <a:r>
              <a:rPr sz="2175" spc="397" baseline="-15325" dirty="0">
                <a:latin typeface="Cambria Math"/>
                <a:cs typeface="Cambria Math"/>
              </a:rPr>
              <a:t>3</a:t>
            </a:r>
            <a:r>
              <a:rPr sz="2175" spc="172" baseline="-15325" dirty="0">
                <a:latin typeface="Cambria Math"/>
                <a:cs typeface="Cambria Math"/>
              </a:rPr>
              <a:t> </a:t>
            </a:r>
            <a:r>
              <a:rPr sz="2000" dirty="0">
                <a:latin typeface="Microsoft JhengHei UI"/>
                <a:cs typeface="Microsoft JhengHei UI"/>
              </a:rPr>
              <a:t>之间加边</a:t>
            </a:r>
          </a:p>
        </p:txBody>
      </p:sp>
      <p:sp>
        <p:nvSpPr>
          <p:cNvPr id="10" name="object 10"/>
          <p:cNvSpPr/>
          <p:nvPr/>
        </p:nvSpPr>
        <p:spPr>
          <a:xfrm>
            <a:off x="1988819" y="5731764"/>
            <a:ext cx="5059680" cy="413384"/>
          </a:xfrm>
          <a:custGeom>
            <a:avLst/>
            <a:gdLst/>
            <a:ahLst/>
            <a:cxnLst/>
            <a:rect l="l" t="t" r="r" b="b"/>
            <a:pathLst>
              <a:path w="5059680" h="413385">
                <a:moveTo>
                  <a:pt x="4991100" y="413003"/>
                </a:moveTo>
                <a:lnTo>
                  <a:pt x="68579" y="413003"/>
                </a:lnTo>
                <a:lnTo>
                  <a:pt x="41982" y="407951"/>
                </a:lnTo>
                <a:lnTo>
                  <a:pt x="20188" y="393339"/>
                </a:lnTo>
                <a:lnTo>
                  <a:pt x="5445" y="371414"/>
                </a:lnTo>
                <a:lnTo>
                  <a:pt x="0" y="344424"/>
                </a:lnTo>
                <a:lnTo>
                  <a:pt x="0" y="68580"/>
                </a:lnTo>
                <a:lnTo>
                  <a:pt x="5445" y="42032"/>
                </a:lnTo>
                <a:lnTo>
                  <a:pt x="20188" y="20254"/>
                </a:lnTo>
                <a:lnTo>
                  <a:pt x="41982" y="5495"/>
                </a:lnTo>
                <a:lnTo>
                  <a:pt x="68579" y="0"/>
                </a:lnTo>
                <a:lnTo>
                  <a:pt x="4991100" y="0"/>
                </a:lnTo>
                <a:lnTo>
                  <a:pt x="5017728" y="5495"/>
                </a:lnTo>
                <a:lnTo>
                  <a:pt x="5039534" y="20254"/>
                </a:lnTo>
                <a:lnTo>
                  <a:pt x="5054268" y="42032"/>
                </a:lnTo>
                <a:lnTo>
                  <a:pt x="5059680" y="68580"/>
                </a:lnTo>
                <a:lnTo>
                  <a:pt x="5059680" y="344424"/>
                </a:lnTo>
                <a:lnTo>
                  <a:pt x="5054268" y="371414"/>
                </a:lnTo>
                <a:lnTo>
                  <a:pt x="5039534" y="393339"/>
                </a:lnTo>
                <a:lnTo>
                  <a:pt x="5017728" y="407951"/>
                </a:lnTo>
                <a:lnTo>
                  <a:pt x="4991100" y="413003"/>
                </a:lnTo>
                <a:close/>
              </a:path>
            </a:pathLst>
          </a:custGeom>
          <a:solidFill>
            <a:srgbClr val="FF0000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63583" y="5706516"/>
            <a:ext cx="5110480" cy="463550"/>
          </a:xfrm>
          <a:custGeom>
            <a:avLst/>
            <a:gdLst/>
            <a:ahLst/>
            <a:cxnLst/>
            <a:rect l="l" t="t" r="r" b="b"/>
            <a:pathLst>
              <a:path w="5110480" h="463550">
                <a:moveTo>
                  <a:pt x="5034358" y="1270"/>
                </a:moveTo>
                <a:lnTo>
                  <a:pt x="75858" y="1270"/>
                </a:lnTo>
                <a:lnTo>
                  <a:pt x="79249" y="0"/>
                </a:lnTo>
                <a:lnTo>
                  <a:pt x="5030954" y="0"/>
                </a:lnTo>
                <a:lnTo>
                  <a:pt x="5034358" y="1270"/>
                </a:lnTo>
                <a:close/>
              </a:path>
              <a:path w="5110480" h="463550">
                <a:moveTo>
                  <a:pt x="5038930" y="2539"/>
                </a:moveTo>
                <a:lnTo>
                  <a:pt x="71274" y="2539"/>
                </a:lnTo>
                <a:lnTo>
                  <a:pt x="74614" y="1270"/>
                </a:lnTo>
                <a:lnTo>
                  <a:pt x="5035602" y="1270"/>
                </a:lnTo>
                <a:lnTo>
                  <a:pt x="5038930" y="2539"/>
                </a:lnTo>
                <a:close/>
              </a:path>
              <a:path w="5110480" h="463550">
                <a:moveTo>
                  <a:pt x="5043425" y="3810"/>
                </a:moveTo>
                <a:lnTo>
                  <a:pt x="66778" y="3810"/>
                </a:lnTo>
                <a:lnTo>
                  <a:pt x="70055" y="2539"/>
                </a:lnTo>
                <a:lnTo>
                  <a:pt x="5040161" y="2539"/>
                </a:lnTo>
                <a:lnTo>
                  <a:pt x="5043425" y="3810"/>
                </a:lnTo>
                <a:close/>
              </a:path>
              <a:path w="5110480" h="463550">
                <a:moveTo>
                  <a:pt x="5047832" y="5079"/>
                </a:moveTo>
                <a:lnTo>
                  <a:pt x="62384" y="5079"/>
                </a:lnTo>
                <a:lnTo>
                  <a:pt x="65584" y="3810"/>
                </a:lnTo>
                <a:lnTo>
                  <a:pt x="5044632" y="3810"/>
                </a:lnTo>
                <a:lnTo>
                  <a:pt x="5047832" y="5079"/>
                </a:lnTo>
                <a:close/>
              </a:path>
              <a:path w="5110480" h="463550">
                <a:moveTo>
                  <a:pt x="5056341" y="8889"/>
                </a:moveTo>
                <a:lnTo>
                  <a:pt x="53875" y="8889"/>
                </a:lnTo>
                <a:lnTo>
                  <a:pt x="56923" y="7620"/>
                </a:lnTo>
                <a:lnTo>
                  <a:pt x="58078" y="6350"/>
                </a:lnTo>
                <a:lnTo>
                  <a:pt x="61203" y="5079"/>
                </a:lnTo>
                <a:lnTo>
                  <a:pt x="5049013" y="5079"/>
                </a:lnTo>
                <a:lnTo>
                  <a:pt x="5052138" y="6350"/>
                </a:lnTo>
                <a:lnTo>
                  <a:pt x="5053293" y="7620"/>
                </a:lnTo>
                <a:lnTo>
                  <a:pt x="5056341" y="8889"/>
                </a:lnTo>
                <a:close/>
              </a:path>
              <a:path w="5110480" h="463550">
                <a:moveTo>
                  <a:pt x="77852" y="410210"/>
                </a:moveTo>
                <a:lnTo>
                  <a:pt x="8955" y="410210"/>
                </a:lnTo>
                <a:lnTo>
                  <a:pt x="7088" y="405129"/>
                </a:lnTo>
                <a:lnTo>
                  <a:pt x="5843" y="402589"/>
                </a:lnTo>
                <a:lnTo>
                  <a:pt x="5424" y="401320"/>
                </a:lnTo>
                <a:lnTo>
                  <a:pt x="3964" y="396239"/>
                </a:lnTo>
                <a:lnTo>
                  <a:pt x="3037" y="393700"/>
                </a:lnTo>
                <a:lnTo>
                  <a:pt x="2719" y="392429"/>
                </a:lnTo>
                <a:lnTo>
                  <a:pt x="1690" y="387350"/>
                </a:lnTo>
                <a:lnTo>
                  <a:pt x="1081" y="384810"/>
                </a:lnTo>
                <a:lnTo>
                  <a:pt x="890" y="383539"/>
                </a:lnTo>
                <a:lnTo>
                  <a:pt x="332" y="378460"/>
                </a:lnTo>
                <a:lnTo>
                  <a:pt x="65" y="374650"/>
                </a:lnTo>
                <a:lnTo>
                  <a:pt x="0" y="93979"/>
                </a:lnTo>
                <a:lnTo>
                  <a:pt x="65" y="87629"/>
                </a:lnTo>
                <a:lnTo>
                  <a:pt x="890" y="80010"/>
                </a:lnTo>
                <a:lnTo>
                  <a:pt x="1690" y="74929"/>
                </a:lnTo>
                <a:lnTo>
                  <a:pt x="1944" y="73660"/>
                </a:lnTo>
                <a:lnTo>
                  <a:pt x="2719" y="71120"/>
                </a:lnTo>
                <a:lnTo>
                  <a:pt x="3964" y="66039"/>
                </a:lnTo>
                <a:lnTo>
                  <a:pt x="4332" y="64770"/>
                </a:lnTo>
                <a:lnTo>
                  <a:pt x="5424" y="62229"/>
                </a:lnTo>
                <a:lnTo>
                  <a:pt x="7088" y="57150"/>
                </a:lnTo>
                <a:lnTo>
                  <a:pt x="7571" y="55879"/>
                </a:lnTo>
                <a:lnTo>
                  <a:pt x="8955" y="53339"/>
                </a:lnTo>
                <a:lnTo>
                  <a:pt x="9488" y="52070"/>
                </a:lnTo>
                <a:lnTo>
                  <a:pt x="11012" y="49529"/>
                </a:lnTo>
                <a:lnTo>
                  <a:pt x="11901" y="48260"/>
                </a:lnTo>
                <a:lnTo>
                  <a:pt x="16727" y="39370"/>
                </a:lnTo>
                <a:lnTo>
                  <a:pt x="20690" y="34289"/>
                </a:lnTo>
                <a:lnTo>
                  <a:pt x="22239" y="33020"/>
                </a:lnTo>
                <a:lnTo>
                  <a:pt x="26684" y="27939"/>
                </a:lnTo>
                <a:lnTo>
                  <a:pt x="28399" y="26670"/>
                </a:lnTo>
                <a:lnTo>
                  <a:pt x="33288" y="21589"/>
                </a:lnTo>
                <a:lnTo>
                  <a:pt x="35168" y="20320"/>
                </a:lnTo>
                <a:lnTo>
                  <a:pt x="40476" y="16510"/>
                </a:lnTo>
                <a:lnTo>
                  <a:pt x="42496" y="15239"/>
                </a:lnTo>
                <a:lnTo>
                  <a:pt x="48172" y="11429"/>
                </a:lnTo>
                <a:lnTo>
                  <a:pt x="49785" y="10160"/>
                </a:lnTo>
                <a:lnTo>
                  <a:pt x="52757" y="8889"/>
                </a:lnTo>
                <a:lnTo>
                  <a:pt x="5057459" y="8889"/>
                </a:lnTo>
                <a:lnTo>
                  <a:pt x="5060431" y="10160"/>
                </a:lnTo>
                <a:lnTo>
                  <a:pt x="5062031" y="11429"/>
                </a:lnTo>
                <a:lnTo>
                  <a:pt x="5067720" y="15239"/>
                </a:lnTo>
                <a:lnTo>
                  <a:pt x="5069740" y="16510"/>
                </a:lnTo>
                <a:lnTo>
                  <a:pt x="5075048" y="20320"/>
                </a:lnTo>
                <a:lnTo>
                  <a:pt x="5076915" y="21589"/>
                </a:lnTo>
                <a:lnTo>
                  <a:pt x="5081817" y="26670"/>
                </a:lnTo>
                <a:lnTo>
                  <a:pt x="5083532" y="27939"/>
                </a:lnTo>
                <a:lnTo>
                  <a:pt x="5087977" y="33020"/>
                </a:lnTo>
                <a:lnTo>
                  <a:pt x="5089526" y="34289"/>
                </a:lnTo>
                <a:lnTo>
                  <a:pt x="5093489" y="39370"/>
                </a:lnTo>
                <a:lnTo>
                  <a:pt x="5098302" y="48260"/>
                </a:lnTo>
                <a:lnTo>
                  <a:pt x="5099204" y="49529"/>
                </a:lnTo>
                <a:lnTo>
                  <a:pt x="94858" y="49529"/>
                </a:lnTo>
                <a:lnTo>
                  <a:pt x="91314" y="50800"/>
                </a:lnTo>
                <a:lnTo>
                  <a:pt x="83936" y="50800"/>
                </a:lnTo>
                <a:lnTo>
                  <a:pt x="80659" y="52070"/>
                </a:lnTo>
                <a:lnTo>
                  <a:pt x="79834" y="52070"/>
                </a:lnTo>
                <a:lnTo>
                  <a:pt x="76709" y="53339"/>
                </a:lnTo>
                <a:lnTo>
                  <a:pt x="77852" y="53339"/>
                </a:lnTo>
                <a:lnTo>
                  <a:pt x="74804" y="54610"/>
                </a:lnTo>
                <a:lnTo>
                  <a:pt x="74550" y="54610"/>
                </a:lnTo>
                <a:lnTo>
                  <a:pt x="68873" y="58420"/>
                </a:lnTo>
                <a:lnTo>
                  <a:pt x="69123" y="58420"/>
                </a:lnTo>
                <a:lnTo>
                  <a:pt x="65584" y="60960"/>
                </a:lnTo>
                <a:lnTo>
                  <a:pt x="65830" y="60960"/>
                </a:lnTo>
                <a:lnTo>
                  <a:pt x="62562" y="63500"/>
                </a:lnTo>
                <a:lnTo>
                  <a:pt x="63165" y="63500"/>
                </a:lnTo>
                <a:lnTo>
                  <a:pt x="62054" y="64770"/>
                </a:lnTo>
                <a:lnTo>
                  <a:pt x="61380" y="64770"/>
                </a:lnTo>
                <a:lnTo>
                  <a:pt x="57405" y="69850"/>
                </a:lnTo>
                <a:lnTo>
                  <a:pt x="57913" y="69850"/>
                </a:lnTo>
                <a:lnTo>
                  <a:pt x="55323" y="73660"/>
                </a:lnTo>
                <a:lnTo>
                  <a:pt x="54834" y="74612"/>
                </a:lnTo>
                <a:lnTo>
                  <a:pt x="54776" y="74929"/>
                </a:lnTo>
                <a:lnTo>
                  <a:pt x="54246" y="76403"/>
                </a:lnTo>
                <a:lnTo>
                  <a:pt x="53113" y="78739"/>
                </a:lnTo>
                <a:lnTo>
                  <a:pt x="53545" y="78739"/>
                </a:lnTo>
                <a:lnTo>
                  <a:pt x="52998" y="80010"/>
                </a:lnTo>
                <a:lnTo>
                  <a:pt x="52833" y="80010"/>
                </a:lnTo>
                <a:lnTo>
                  <a:pt x="52568" y="80894"/>
                </a:lnTo>
                <a:lnTo>
                  <a:pt x="52524" y="81279"/>
                </a:lnTo>
                <a:lnTo>
                  <a:pt x="52170" y="82687"/>
                </a:lnTo>
                <a:lnTo>
                  <a:pt x="51830" y="83820"/>
                </a:lnTo>
                <a:lnTo>
                  <a:pt x="51522" y="84727"/>
                </a:lnTo>
                <a:lnTo>
                  <a:pt x="51500" y="85089"/>
                </a:lnTo>
                <a:lnTo>
                  <a:pt x="51243" y="86632"/>
                </a:lnTo>
                <a:lnTo>
                  <a:pt x="50996" y="88900"/>
                </a:lnTo>
                <a:lnTo>
                  <a:pt x="50846" y="90170"/>
                </a:lnTo>
                <a:lnTo>
                  <a:pt x="50700" y="93979"/>
                </a:lnTo>
                <a:lnTo>
                  <a:pt x="50687" y="368300"/>
                </a:lnTo>
                <a:lnTo>
                  <a:pt x="50717" y="369570"/>
                </a:lnTo>
                <a:lnTo>
                  <a:pt x="50712" y="370839"/>
                </a:lnTo>
                <a:lnTo>
                  <a:pt x="50801" y="372110"/>
                </a:lnTo>
                <a:lnTo>
                  <a:pt x="50852" y="373379"/>
                </a:lnTo>
                <a:lnTo>
                  <a:pt x="50996" y="374650"/>
                </a:lnTo>
                <a:lnTo>
                  <a:pt x="51093" y="375920"/>
                </a:lnTo>
                <a:lnTo>
                  <a:pt x="51284" y="377189"/>
                </a:lnTo>
                <a:lnTo>
                  <a:pt x="51703" y="378459"/>
                </a:lnTo>
                <a:lnTo>
                  <a:pt x="51957" y="379729"/>
                </a:lnTo>
                <a:lnTo>
                  <a:pt x="52211" y="381000"/>
                </a:lnTo>
                <a:lnTo>
                  <a:pt x="52370" y="381000"/>
                </a:lnTo>
                <a:lnTo>
                  <a:pt x="52833" y="382270"/>
                </a:lnTo>
                <a:lnTo>
                  <a:pt x="52452" y="382270"/>
                </a:lnTo>
                <a:lnTo>
                  <a:pt x="53459" y="384611"/>
                </a:lnTo>
                <a:lnTo>
                  <a:pt x="53934" y="386079"/>
                </a:lnTo>
                <a:lnTo>
                  <a:pt x="54345" y="387350"/>
                </a:lnTo>
                <a:lnTo>
                  <a:pt x="54548" y="387350"/>
                </a:lnTo>
                <a:lnTo>
                  <a:pt x="55092" y="388357"/>
                </a:lnTo>
                <a:lnTo>
                  <a:pt x="56224" y="391160"/>
                </a:lnTo>
                <a:lnTo>
                  <a:pt x="56704" y="391160"/>
                </a:lnTo>
                <a:lnTo>
                  <a:pt x="58777" y="394970"/>
                </a:lnTo>
                <a:lnTo>
                  <a:pt x="59393" y="394970"/>
                </a:lnTo>
                <a:lnTo>
                  <a:pt x="60387" y="396239"/>
                </a:lnTo>
                <a:lnTo>
                  <a:pt x="59831" y="396239"/>
                </a:lnTo>
                <a:lnTo>
                  <a:pt x="64276" y="401320"/>
                </a:lnTo>
                <a:lnTo>
                  <a:pt x="65013" y="401320"/>
                </a:lnTo>
                <a:lnTo>
                  <a:pt x="66238" y="402589"/>
                </a:lnTo>
                <a:lnTo>
                  <a:pt x="65584" y="402589"/>
                </a:lnTo>
                <a:lnTo>
                  <a:pt x="69123" y="405129"/>
                </a:lnTo>
                <a:lnTo>
                  <a:pt x="68873" y="405129"/>
                </a:lnTo>
                <a:lnTo>
                  <a:pt x="70893" y="406400"/>
                </a:lnTo>
                <a:lnTo>
                  <a:pt x="71712" y="406400"/>
                </a:lnTo>
                <a:lnTo>
                  <a:pt x="74550" y="407670"/>
                </a:lnTo>
                <a:lnTo>
                  <a:pt x="72937" y="407670"/>
                </a:lnTo>
                <a:lnTo>
                  <a:pt x="75909" y="408939"/>
                </a:lnTo>
                <a:lnTo>
                  <a:pt x="74804" y="408939"/>
                </a:lnTo>
                <a:lnTo>
                  <a:pt x="77852" y="410210"/>
                </a:lnTo>
                <a:close/>
              </a:path>
              <a:path w="5110480" h="463550">
                <a:moveTo>
                  <a:pt x="5015993" y="50800"/>
                </a:moveTo>
                <a:lnTo>
                  <a:pt x="94210" y="50800"/>
                </a:lnTo>
                <a:lnTo>
                  <a:pt x="94858" y="49529"/>
                </a:lnTo>
                <a:lnTo>
                  <a:pt x="5015358" y="49529"/>
                </a:lnTo>
                <a:lnTo>
                  <a:pt x="5015993" y="50800"/>
                </a:lnTo>
                <a:close/>
              </a:path>
              <a:path w="5110480" h="463550">
                <a:moveTo>
                  <a:pt x="5103539" y="58420"/>
                </a:moveTo>
                <a:lnTo>
                  <a:pt x="5041343" y="58420"/>
                </a:lnTo>
                <a:lnTo>
                  <a:pt x="5035666" y="54610"/>
                </a:lnTo>
                <a:lnTo>
                  <a:pt x="5035412" y="54610"/>
                </a:lnTo>
                <a:lnTo>
                  <a:pt x="5032364" y="53339"/>
                </a:lnTo>
                <a:lnTo>
                  <a:pt x="5033507" y="53339"/>
                </a:lnTo>
                <a:lnTo>
                  <a:pt x="5030382" y="52070"/>
                </a:lnTo>
                <a:lnTo>
                  <a:pt x="5029557" y="52070"/>
                </a:lnTo>
                <a:lnTo>
                  <a:pt x="5026280" y="50800"/>
                </a:lnTo>
                <a:lnTo>
                  <a:pt x="5018902" y="50800"/>
                </a:lnTo>
                <a:lnTo>
                  <a:pt x="5015358" y="49529"/>
                </a:lnTo>
                <a:lnTo>
                  <a:pt x="5099204" y="49529"/>
                </a:lnTo>
                <a:lnTo>
                  <a:pt x="5100728" y="52070"/>
                </a:lnTo>
                <a:lnTo>
                  <a:pt x="5101261" y="53339"/>
                </a:lnTo>
                <a:lnTo>
                  <a:pt x="5102645" y="55879"/>
                </a:lnTo>
                <a:lnTo>
                  <a:pt x="5103128" y="57150"/>
                </a:lnTo>
                <a:lnTo>
                  <a:pt x="5103539" y="58420"/>
                </a:lnTo>
                <a:close/>
              </a:path>
              <a:path w="5110480" h="463550">
                <a:moveTo>
                  <a:pt x="82704" y="52070"/>
                </a:moveTo>
                <a:lnTo>
                  <a:pt x="83936" y="50800"/>
                </a:lnTo>
                <a:lnTo>
                  <a:pt x="86044" y="50800"/>
                </a:lnTo>
                <a:lnTo>
                  <a:pt x="82704" y="52070"/>
                </a:lnTo>
                <a:close/>
              </a:path>
              <a:path w="5110480" h="463550">
                <a:moveTo>
                  <a:pt x="5027512" y="52070"/>
                </a:moveTo>
                <a:lnTo>
                  <a:pt x="5024172" y="50800"/>
                </a:lnTo>
                <a:lnTo>
                  <a:pt x="5026280" y="50800"/>
                </a:lnTo>
                <a:lnTo>
                  <a:pt x="5027512" y="52070"/>
                </a:lnTo>
                <a:close/>
              </a:path>
              <a:path w="5110480" h="463550">
                <a:moveTo>
                  <a:pt x="78665" y="53339"/>
                </a:moveTo>
                <a:lnTo>
                  <a:pt x="79834" y="52070"/>
                </a:lnTo>
                <a:lnTo>
                  <a:pt x="81866" y="52070"/>
                </a:lnTo>
                <a:lnTo>
                  <a:pt x="78665" y="53339"/>
                </a:lnTo>
                <a:close/>
              </a:path>
              <a:path w="5110480" h="463550">
                <a:moveTo>
                  <a:pt x="5031551" y="53339"/>
                </a:moveTo>
                <a:lnTo>
                  <a:pt x="5028350" y="52070"/>
                </a:lnTo>
                <a:lnTo>
                  <a:pt x="5030382" y="52070"/>
                </a:lnTo>
                <a:lnTo>
                  <a:pt x="5031551" y="53339"/>
                </a:lnTo>
                <a:close/>
              </a:path>
              <a:path w="5110480" h="463550">
                <a:moveTo>
                  <a:pt x="72937" y="55879"/>
                </a:moveTo>
                <a:lnTo>
                  <a:pt x="74550" y="54610"/>
                </a:lnTo>
                <a:lnTo>
                  <a:pt x="75909" y="54610"/>
                </a:lnTo>
                <a:lnTo>
                  <a:pt x="72937" y="55879"/>
                </a:lnTo>
                <a:close/>
              </a:path>
              <a:path w="5110480" h="463550">
                <a:moveTo>
                  <a:pt x="5037266" y="55879"/>
                </a:moveTo>
                <a:lnTo>
                  <a:pt x="5034294" y="54610"/>
                </a:lnTo>
                <a:lnTo>
                  <a:pt x="5035666" y="54610"/>
                </a:lnTo>
                <a:lnTo>
                  <a:pt x="5037266" y="55879"/>
                </a:lnTo>
                <a:close/>
              </a:path>
              <a:path w="5110480" h="463550">
                <a:moveTo>
                  <a:pt x="69123" y="58420"/>
                </a:moveTo>
                <a:lnTo>
                  <a:pt x="68873" y="58420"/>
                </a:lnTo>
                <a:lnTo>
                  <a:pt x="70893" y="57150"/>
                </a:lnTo>
                <a:lnTo>
                  <a:pt x="69123" y="58420"/>
                </a:lnTo>
                <a:close/>
              </a:path>
              <a:path w="5110480" h="463550">
                <a:moveTo>
                  <a:pt x="5104360" y="60960"/>
                </a:moveTo>
                <a:lnTo>
                  <a:pt x="5044619" y="60960"/>
                </a:lnTo>
                <a:lnTo>
                  <a:pt x="5039323" y="57150"/>
                </a:lnTo>
                <a:lnTo>
                  <a:pt x="5041343" y="58420"/>
                </a:lnTo>
                <a:lnTo>
                  <a:pt x="5103539" y="58420"/>
                </a:lnTo>
                <a:lnTo>
                  <a:pt x="5104360" y="60960"/>
                </a:lnTo>
                <a:close/>
              </a:path>
              <a:path w="5110480" h="463550">
                <a:moveTo>
                  <a:pt x="65830" y="60960"/>
                </a:moveTo>
                <a:lnTo>
                  <a:pt x="65584" y="60960"/>
                </a:lnTo>
                <a:lnTo>
                  <a:pt x="67464" y="59689"/>
                </a:lnTo>
                <a:lnTo>
                  <a:pt x="65830" y="60960"/>
                </a:lnTo>
                <a:close/>
              </a:path>
              <a:path w="5110480" h="463550">
                <a:moveTo>
                  <a:pt x="5105338" y="63500"/>
                </a:moveTo>
                <a:lnTo>
                  <a:pt x="5047642" y="63500"/>
                </a:lnTo>
                <a:lnTo>
                  <a:pt x="5042752" y="59689"/>
                </a:lnTo>
                <a:lnTo>
                  <a:pt x="5044619" y="60960"/>
                </a:lnTo>
                <a:lnTo>
                  <a:pt x="5104360" y="60960"/>
                </a:lnTo>
                <a:lnTo>
                  <a:pt x="5104792" y="62229"/>
                </a:lnTo>
                <a:lnTo>
                  <a:pt x="5105338" y="63500"/>
                </a:lnTo>
                <a:close/>
              </a:path>
              <a:path w="5110480" h="463550">
                <a:moveTo>
                  <a:pt x="63165" y="63500"/>
                </a:moveTo>
                <a:lnTo>
                  <a:pt x="62562" y="63500"/>
                </a:lnTo>
                <a:lnTo>
                  <a:pt x="64276" y="62229"/>
                </a:lnTo>
                <a:lnTo>
                  <a:pt x="63165" y="63500"/>
                </a:lnTo>
                <a:close/>
              </a:path>
              <a:path w="5110480" h="463550">
                <a:moveTo>
                  <a:pt x="5050385" y="67310"/>
                </a:moveTo>
                <a:lnTo>
                  <a:pt x="5045940" y="62229"/>
                </a:lnTo>
                <a:lnTo>
                  <a:pt x="5047642" y="63500"/>
                </a:lnTo>
                <a:lnTo>
                  <a:pt x="5105338" y="63500"/>
                </a:lnTo>
                <a:lnTo>
                  <a:pt x="5105884" y="64770"/>
                </a:lnTo>
                <a:lnTo>
                  <a:pt x="5048836" y="64770"/>
                </a:lnTo>
                <a:lnTo>
                  <a:pt x="5050385" y="67310"/>
                </a:lnTo>
                <a:close/>
              </a:path>
              <a:path w="5110480" h="463550">
                <a:moveTo>
                  <a:pt x="59831" y="67310"/>
                </a:moveTo>
                <a:lnTo>
                  <a:pt x="61380" y="64770"/>
                </a:lnTo>
                <a:lnTo>
                  <a:pt x="62054" y="64770"/>
                </a:lnTo>
                <a:lnTo>
                  <a:pt x="59831" y="67310"/>
                </a:lnTo>
                <a:close/>
              </a:path>
              <a:path w="5110480" h="463550">
                <a:moveTo>
                  <a:pt x="5107186" y="69850"/>
                </a:moveTo>
                <a:lnTo>
                  <a:pt x="5052798" y="69850"/>
                </a:lnTo>
                <a:lnTo>
                  <a:pt x="5048836" y="64770"/>
                </a:lnTo>
                <a:lnTo>
                  <a:pt x="5105884" y="64770"/>
                </a:lnTo>
                <a:lnTo>
                  <a:pt x="5106252" y="66039"/>
                </a:lnTo>
                <a:lnTo>
                  <a:pt x="5107186" y="69850"/>
                </a:lnTo>
                <a:close/>
              </a:path>
              <a:path w="5110480" h="463550">
                <a:moveTo>
                  <a:pt x="57913" y="69850"/>
                </a:moveTo>
                <a:lnTo>
                  <a:pt x="57405" y="69850"/>
                </a:lnTo>
                <a:lnTo>
                  <a:pt x="58777" y="68579"/>
                </a:lnTo>
                <a:lnTo>
                  <a:pt x="57913" y="69850"/>
                </a:lnTo>
                <a:close/>
              </a:path>
              <a:path w="5110480" h="463550">
                <a:moveTo>
                  <a:pt x="5108526" y="74929"/>
                </a:moveTo>
                <a:lnTo>
                  <a:pt x="5055516" y="74929"/>
                </a:lnTo>
                <a:lnTo>
                  <a:pt x="5054970" y="73660"/>
                </a:lnTo>
                <a:lnTo>
                  <a:pt x="5051439" y="68579"/>
                </a:lnTo>
                <a:lnTo>
                  <a:pt x="5052798" y="69850"/>
                </a:lnTo>
                <a:lnTo>
                  <a:pt x="5107186" y="69850"/>
                </a:lnTo>
                <a:lnTo>
                  <a:pt x="5107497" y="71120"/>
                </a:lnTo>
                <a:lnTo>
                  <a:pt x="5108272" y="73660"/>
                </a:lnTo>
                <a:lnTo>
                  <a:pt x="5108526" y="74929"/>
                </a:lnTo>
                <a:close/>
              </a:path>
              <a:path w="5110480" h="463550">
                <a:moveTo>
                  <a:pt x="54891" y="74612"/>
                </a:moveTo>
                <a:lnTo>
                  <a:pt x="55234" y="73660"/>
                </a:lnTo>
                <a:lnTo>
                  <a:pt x="56224" y="72389"/>
                </a:lnTo>
                <a:lnTo>
                  <a:pt x="54891" y="74612"/>
                </a:lnTo>
                <a:close/>
              </a:path>
              <a:path w="5110480" h="463550">
                <a:moveTo>
                  <a:pt x="5055301" y="74572"/>
                </a:moveTo>
                <a:lnTo>
                  <a:pt x="5053992" y="72389"/>
                </a:lnTo>
                <a:lnTo>
                  <a:pt x="5054893" y="73660"/>
                </a:lnTo>
                <a:lnTo>
                  <a:pt x="5055301" y="74572"/>
                </a:lnTo>
                <a:close/>
              </a:path>
              <a:path w="5110480" h="463550">
                <a:moveTo>
                  <a:pt x="54700" y="74929"/>
                </a:moveTo>
                <a:lnTo>
                  <a:pt x="55234" y="73660"/>
                </a:lnTo>
                <a:lnTo>
                  <a:pt x="54891" y="74612"/>
                </a:lnTo>
                <a:lnTo>
                  <a:pt x="54700" y="74929"/>
                </a:lnTo>
                <a:close/>
              </a:path>
              <a:path w="5110480" h="463550">
                <a:moveTo>
                  <a:pt x="5055516" y="74929"/>
                </a:moveTo>
                <a:lnTo>
                  <a:pt x="5055301" y="74572"/>
                </a:lnTo>
                <a:lnTo>
                  <a:pt x="5054970" y="73660"/>
                </a:lnTo>
                <a:lnTo>
                  <a:pt x="5055516" y="74929"/>
                </a:lnTo>
                <a:close/>
              </a:path>
              <a:path w="5110480" h="463550">
                <a:moveTo>
                  <a:pt x="5057598" y="80894"/>
                </a:moveTo>
                <a:lnTo>
                  <a:pt x="5056671" y="78739"/>
                </a:lnTo>
                <a:lnTo>
                  <a:pt x="5057103" y="78739"/>
                </a:lnTo>
                <a:lnTo>
                  <a:pt x="5055970" y="76403"/>
                </a:lnTo>
                <a:lnTo>
                  <a:pt x="5055301" y="74572"/>
                </a:lnTo>
                <a:lnTo>
                  <a:pt x="5055516" y="74929"/>
                </a:lnTo>
                <a:lnTo>
                  <a:pt x="5108526" y="74929"/>
                </a:lnTo>
                <a:lnTo>
                  <a:pt x="5109326" y="80010"/>
                </a:lnTo>
                <a:lnTo>
                  <a:pt x="5057383" y="80010"/>
                </a:lnTo>
                <a:lnTo>
                  <a:pt x="5057598" y="80894"/>
                </a:lnTo>
                <a:close/>
              </a:path>
              <a:path w="5110480" h="463550">
                <a:moveTo>
                  <a:pt x="54776" y="74929"/>
                </a:moveTo>
                <a:lnTo>
                  <a:pt x="54891" y="74612"/>
                </a:lnTo>
                <a:lnTo>
                  <a:pt x="54776" y="74929"/>
                </a:lnTo>
                <a:close/>
              </a:path>
              <a:path w="5110480" h="463550">
                <a:moveTo>
                  <a:pt x="53862" y="77470"/>
                </a:moveTo>
                <a:lnTo>
                  <a:pt x="54246" y="76403"/>
                </a:lnTo>
                <a:lnTo>
                  <a:pt x="54345" y="76200"/>
                </a:lnTo>
                <a:lnTo>
                  <a:pt x="53862" y="77470"/>
                </a:lnTo>
                <a:close/>
              </a:path>
              <a:path w="5110480" h="463550">
                <a:moveTo>
                  <a:pt x="5056354" y="77470"/>
                </a:moveTo>
                <a:lnTo>
                  <a:pt x="5055871" y="76200"/>
                </a:lnTo>
                <a:lnTo>
                  <a:pt x="5055966" y="76403"/>
                </a:lnTo>
                <a:lnTo>
                  <a:pt x="5056354" y="77470"/>
                </a:lnTo>
                <a:close/>
              </a:path>
              <a:path w="5110480" h="463550">
                <a:moveTo>
                  <a:pt x="52452" y="81279"/>
                </a:moveTo>
                <a:lnTo>
                  <a:pt x="52833" y="80010"/>
                </a:lnTo>
                <a:lnTo>
                  <a:pt x="52618" y="80894"/>
                </a:lnTo>
                <a:lnTo>
                  <a:pt x="52452" y="81279"/>
                </a:lnTo>
                <a:close/>
              </a:path>
              <a:path w="5110480" h="463550">
                <a:moveTo>
                  <a:pt x="52618" y="80894"/>
                </a:moveTo>
                <a:lnTo>
                  <a:pt x="52833" y="80010"/>
                </a:lnTo>
                <a:lnTo>
                  <a:pt x="52998" y="80010"/>
                </a:lnTo>
                <a:lnTo>
                  <a:pt x="52618" y="80894"/>
                </a:lnTo>
                <a:close/>
              </a:path>
              <a:path w="5110480" h="463550">
                <a:moveTo>
                  <a:pt x="5057764" y="81279"/>
                </a:moveTo>
                <a:lnTo>
                  <a:pt x="5057598" y="80894"/>
                </a:lnTo>
                <a:lnTo>
                  <a:pt x="5057383" y="80010"/>
                </a:lnTo>
                <a:lnTo>
                  <a:pt x="5057764" y="81279"/>
                </a:lnTo>
                <a:close/>
              </a:path>
              <a:path w="5110480" h="463550">
                <a:moveTo>
                  <a:pt x="5109463" y="81279"/>
                </a:moveTo>
                <a:lnTo>
                  <a:pt x="5057764" y="81279"/>
                </a:lnTo>
                <a:lnTo>
                  <a:pt x="5057383" y="80010"/>
                </a:lnTo>
                <a:lnTo>
                  <a:pt x="5109326" y="80010"/>
                </a:lnTo>
                <a:lnTo>
                  <a:pt x="5109463" y="81279"/>
                </a:lnTo>
                <a:close/>
              </a:path>
              <a:path w="5110480" h="463550">
                <a:moveTo>
                  <a:pt x="52524" y="81279"/>
                </a:moveTo>
                <a:lnTo>
                  <a:pt x="52618" y="80894"/>
                </a:lnTo>
                <a:lnTo>
                  <a:pt x="52524" y="81279"/>
                </a:lnTo>
                <a:close/>
              </a:path>
              <a:path w="5110480" h="463550">
                <a:moveTo>
                  <a:pt x="5058660" y="84739"/>
                </a:moveTo>
                <a:lnTo>
                  <a:pt x="5058001" y="82550"/>
                </a:lnTo>
                <a:lnTo>
                  <a:pt x="5057598" y="80894"/>
                </a:lnTo>
                <a:lnTo>
                  <a:pt x="5057764" y="81279"/>
                </a:lnTo>
                <a:lnTo>
                  <a:pt x="5109463" y="81279"/>
                </a:lnTo>
                <a:lnTo>
                  <a:pt x="5109738" y="83820"/>
                </a:lnTo>
                <a:lnTo>
                  <a:pt x="5058513" y="83820"/>
                </a:lnTo>
                <a:lnTo>
                  <a:pt x="5058660" y="84739"/>
                </a:lnTo>
                <a:close/>
              </a:path>
              <a:path w="5110480" h="463550">
                <a:moveTo>
                  <a:pt x="51906" y="83820"/>
                </a:moveTo>
                <a:lnTo>
                  <a:pt x="52211" y="82550"/>
                </a:lnTo>
                <a:lnTo>
                  <a:pt x="51906" y="83820"/>
                </a:lnTo>
                <a:close/>
              </a:path>
              <a:path w="5110480" h="463550">
                <a:moveTo>
                  <a:pt x="51449" y="85089"/>
                </a:moveTo>
                <a:lnTo>
                  <a:pt x="51703" y="83820"/>
                </a:lnTo>
                <a:lnTo>
                  <a:pt x="51558" y="84727"/>
                </a:lnTo>
                <a:lnTo>
                  <a:pt x="51449" y="85089"/>
                </a:lnTo>
                <a:close/>
              </a:path>
              <a:path w="5110480" h="463550">
                <a:moveTo>
                  <a:pt x="51558" y="84727"/>
                </a:moveTo>
                <a:lnTo>
                  <a:pt x="51703" y="83820"/>
                </a:lnTo>
                <a:lnTo>
                  <a:pt x="51558" y="84727"/>
                </a:lnTo>
                <a:close/>
              </a:path>
              <a:path w="5110480" h="463550">
                <a:moveTo>
                  <a:pt x="5058767" y="85089"/>
                </a:moveTo>
                <a:lnTo>
                  <a:pt x="5058658" y="84727"/>
                </a:lnTo>
                <a:lnTo>
                  <a:pt x="5058513" y="83820"/>
                </a:lnTo>
                <a:lnTo>
                  <a:pt x="5058767" y="85089"/>
                </a:lnTo>
                <a:close/>
              </a:path>
              <a:path w="5110480" h="463550">
                <a:moveTo>
                  <a:pt x="5109876" y="85089"/>
                </a:moveTo>
                <a:lnTo>
                  <a:pt x="5058767" y="85089"/>
                </a:lnTo>
                <a:lnTo>
                  <a:pt x="5058513" y="83820"/>
                </a:lnTo>
                <a:lnTo>
                  <a:pt x="5109738" y="83820"/>
                </a:lnTo>
                <a:lnTo>
                  <a:pt x="5109876" y="85089"/>
                </a:lnTo>
                <a:close/>
              </a:path>
              <a:path w="5110480" h="463550">
                <a:moveTo>
                  <a:pt x="51500" y="85089"/>
                </a:moveTo>
                <a:lnTo>
                  <a:pt x="51558" y="84727"/>
                </a:lnTo>
                <a:lnTo>
                  <a:pt x="51500" y="85089"/>
                </a:lnTo>
                <a:close/>
              </a:path>
              <a:path w="5110480" h="463550">
                <a:moveTo>
                  <a:pt x="5110014" y="86359"/>
                </a:moveTo>
                <a:lnTo>
                  <a:pt x="5058919" y="86359"/>
                </a:lnTo>
                <a:lnTo>
                  <a:pt x="5058660" y="84739"/>
                </a:lnTo>
                <a:lnTo>
                  <a:pt x="5058767" y="85089"/>
                </a:lnTo>
                <a:lnTo>
                  <a:pt x="5109876" y="85089"/>
                </a:lnTo>
                <a:lnTo>
                  <a:pt x="5110014" y="86359"/>
                </a:lnTo>
                <a:close/>
              </a:path>
              <a:path w="5110480" h="463550">
                <a:moveTo>
                  <a:pt x="51093" y="87629"/>
                </a:moveTo>
                <a:lnTo>
                  <a:pt x="51243" y="86632"/>
                </a:lnTo>
                <a:lnTo>
                  <a:pt x="51093" y="87629"/>
                </a:lnTo>
                <a:close/>
              </a:path>
              <a:path w="5110480" h="463550">
                <a:moveTo>
                  <a:pt x="51140" y="87629"/>
                </a:moveTo>
                <a:lnTo>
                  <a:pt x="51253" y="86632"/>
                </a:lnTo>
                <a:lnTo>
                  <a:pt x="51140" y="87629"/>
                </a:lnTo>
                <a:close/>
              </a:path>
              <a:path w="5110480" h="463550">
                <a:moveTo>
                  <a:pt x="5110265" y="91439"/>
                </a:moveTo>
                <a:lnTo>
                  <a:pt x="5059504" y="91439"/>
                </a:lnTo>
                <a:lnTo>
                  <a:pt x="5059440" y="90170"/>
                </a:lnTo>
                <a:lnTo>
                  <a:pt x="5059237" y="88900"/>
                </a:lnTo>
                <a:lnTo>
                  <a:pt x="5058951" y="86632"/>
                </a:lnTo>
                <a:lnTo>
                  <a:pt x="5059123" y="87629"/>
                </a:lnTo>
                <a:lnTo>
                  <a:pt x="5110151" y="87629"/>
                </a:lnTo>
                <a:lnTo>
                  <a:pt x="5110265" y="91439"/>
                </a:lnTo>
                <a:close/>
              </a:path>
              <a:path w="5110480" h="463550">
                <a:moveTo>
                  <a:pt x="5110151" y="87629"/>
                </a:moveTo>
                <a:lnTo>
                  <a:pt x="5059123" y="87629"/>
                </a:lnTo>
                <a:lnTo>
                  <a:pt x="5058963" y="86632"/>
                </a:lnTo>
                <a:lnTo>
                  <a:pt x="5110043" y="86632"/>
                </a:lnTo>
                <a:lnTo>
                  <a:pt x="5110151" y="87629"/>
                </a:lnTo>
                <a:close/>
              </a:path>
              <a:path w="5110480" h="463550">
                <a:moveTo>
                  <a:pt x="50852" y="90170"/>
                </a:moveTo>
                <a:lnTo>
                  <a:pt x="50979" y="88900"/>
                </a:lnTo>
                <a:lnTo>
                  <a:pt x="50852" y="90170"/>
                </a:lnTo>
                <a:close/>
              </a:path>
              <a:path w="5110480" h="463550">
                <a:moveTo>
                  <a:pt x="5059364" y="90170"/>
                </a:moveTo>
                <a:lnTo>
                  <a:pt x="5059216" y="88900"/>
                </a:lnTo>
                <a:lnTo>
                  <a:pt x="5059364" y="90170"/>
                </a:lnTo>
                <a:close/>
              </a:path>
              <a:path w="5110480" h="463550">
                <a:moveTo>
                  <a:pt x="50756" y="91025"/>
                </a:moveTo>
                <a:lnTo>
                  <a:pt x="50776" y="90170"/>
                </a:lnTo>
                <a:lnTo>
                  <a:pt x="50756" y="91025"/>
                </a:lnTo>
                <a:close/>
              </a:path>
              <a:path w="5110480" h="463550">
                <a:moveTo>
                  <a:pt x="5059460" y="91025"/>
                </a:moveTo>
                <a:lnTo>
                  <a:pt x="5059370" y="90170"/>
                </a:lnTo>
                <a:lnTo>
                  <a:pt x="5059460" y="91025"/>
                </a:lnTo>
                <a:close/>
              </a:path>
              <a:path w="5110480" h="463550">
                <a:moveTo>
                  <a:pt x="50746" y="91439"/>
                </a:moveTo>
                <a:lnTo>
                  <a:pt x="50756" y="91025"/>
                </a:lnTo>
                <a:lnTo>
                  <a:pt x="50746" y="91439"/>
                </a:lnTo>
                <a:close/>
              </a:path>
              <a:path w="5110480" h="463550">
                <a:moveTo>
                  <a:pt x="5110154" y="369570"/>
                </a:moveTo>
                <a:lnTo>
                  <a:pt x="5059516" y="369570"/>
                </a:lnTo>
                <a:lnTo>
                  <a:pt x="5059516" y="93979"/>
                </a:lnTo>
                <a:lnTo>
                  <a:pt x="5059460" y="91025"/>
                </a:lnTo>
                <a:lnTo>
                  <a:pt x="5059504" y="91439"/>
                </a:lnTo>
                <a:lnTo>
                  <a:pt x="5110265" y="91439"/>
                </a:lnTo>
                <a:lnTo>
                  <a:pt x="5110303" y="93979"/>
                </a:lnTo>
                <a:lnTo>
                  <a:pt x="5110154" y="369570"/>
                </a:lnTo>
                <a:close/>
              </a:path>
              <a:path w="5110480" h="463550">
                <a:moveTo>
                  <a:pt x="50700" y="368844"/>
                </a:moveTo>
                <a:lnTo>
                  <a:pt x="50687" y="368300"/>
                </a:lnTo>
                <a:lnTo>
                  <a:pt x="50700" y="368844"/>
                </a:lnTo>
                <a:close/>
              </a:path>
              <a:path w="5110480" h="463550">
                <a:moveTo>
                  <a:pt x="50717" y="369570"/>
                </a:moveTo>
                <a:lnTo>
                  <a:pt x="50700" y="368844"/>
                </a:lnTo>
                <a:lnTo>
                  <a:pt x="50717" y="369570"/>
                </a:lnTo>
                <a:close/>
              </a:path>
              <a:path w="5110480" h="463550">
                <a:moveTo>
                  <a:pt x="5110153" y="372110"/>
                </a:moveTo>
                <a:lnTo>
                  <a:pt x="5059440" y="372110"/>
                </a:lnTo>
                <a:lnTo>
                  <a:pt x="5059504" y="370839"/>
                </a:lnTo>
                <a:lnTo>
                  <a:pt x="5059516" y="368844"/>
                </a:lnTo>
                <a:lnTo>
                  <a:pt x="5059516" y="369570"/>
                </a:lnTo>
                <a:lnTo>
                  <a:pt x="5110154" y="369570"/>
                </a:lnTo>
                <a:lnTo>
                  <a:pt x="5110153" y="372110"/>
                </a:lnTo>
                <a:close/>
              </a:path>
              <a:path w="5110480" h="463550">
                <a:moveTo>
                  <a:pt x="50763" y="371565"/>
                </a:moveTo>
                <a:lnTo>
                  <a:pt x="50712" y="370839"/>
                </a:lnTo>
                <a:lnTo>
                  <a:pt x="50763" y="371565"/>
                </a:lnTo>
                <a:close/>
              </a:path>
              <a:path w="5110480" h="463550">
                <a:moveTo>
                  <a:pt x="5059453" y="371565"/>
                </a:moveTo>
                <a:lnTo>
                  <a:pt x="5059470" y="370839"/>
                </a:lnTo>
                <a:lnTo>
                  <a:pt x="5059453" y="371565"/>
                </a:lnTo>
                <a:close/>
              </a:path>
              <a:path w="5110480" h="463550">
                <a:moveTo>
                  <a:pt x="50801" y="372110"/>
                </a:moveTo>
                <a:lnTo>
                  <a:pt x="50763" y="371565"/>
                </a:lnTo>
                <a:lnTo>
                  <a:pt x="50801" y="372110"/>
                </a:lnTo>
                <a:close/>
              </a:path>
              <a:path w="5110480" h="463550">
                <a:moveTo>
                  <a:pt x="5110151" y="374650"/>
                </a:moveTo>
                <a:lnTo>
                  <a:pt x="5059237" y="374650"/>
                </a:lnTo>
                <a:lnTo>
                  <a:pt x="5059364" y="373379"/>
                </a:lnTo>
                <a:lnTo>
                  <a:pt x="5059453" y="371565"/>
                </a:lnTo>
                <a:lnTo>
                  <a:pt x="5059440" y="372110"/>
                </a:lnTo>
                <a:lnTo>
                  <a:pt x="5110153" y="372110"/>
                </a:lnTo>
                <a:lnTo>
                  <a:pt x="5110151" y="374650"/>
                </a:lnTo>
                <a:close/>
              </a:path>
              <a:path w="5110480" h="463550">
                <a:moveTo>
                  <a:pt x="50952" y="374259"/>
                </a:moveTo>
                <a:lnTo>
                  <a:pt x="50852" y="373379"/>
                </a:lnTo>
                <a:lnTo>
                  <a:pt x="50952" y="374259"/>
                </a:lnTo>
                <a:close/>
              </a:path>
              <a:path w="5110480" h="463550">
                <a:moveTo>
                  <a:pt x="5059269" y="374196"/>
                </a:moveTo>
                <a:lnTo>
                  <a:pt x="5059326" y="373379"/>
                </a:lnTo>
                <a:lnTo>
                  <a:pt x="5059269" y="374196"/>
                </a:lnTo>
                <a:close/>
              </a:path>
              <a:path w="5110480" h="463550">
                <a:moveTo>
                  <a:pt x="5109973" y="377189"/>
                </a:moveTo>
                <a:lnTo>
                  <a:pt x="5058919" y="377189"/>
                </a:lnTo>
                <a:lnTo>
                  <a:pt x="5059123" y="375920"/>
                </a:lnTo>
                <a:lnTo>
                  <a:pt x="5059269" y="374196"/>
                </a:lnTo>
                <a:lnTo>
                  <a:pt x="5059237" y="374650"/>
                </a:lnTo>
                <a:lnTo>
                  <a:pt x="5110151" y="374650"/>
                </a:lnTo>
                <a:lnTo>
                  <a:pt x="5109973" y="377189"/>
                </a:lnTo>
                <a:close/>
              </a:path>
              <a:path w="5110480" h="463550">
                <a:moveTo>
                  <a:pt x="50996" y="374650"/>
                </a:moveTo>
                <a:lnTo>
                  <a:pt x="50952" y="374259"/>
                </a:lnTo>
                <a:lnTo>
                  <a:pt x="50996" y="374650"/>
                </a:lnTo>
                <a:close/>
              </a:path>
              <a:path w="5110480" h="463550">
                <a:moveTo>
                  <a:pt x="51284" y="377189"/>
                </a:moveTo>
                <a:lnTo>
                  <a:pt x="51093" y="375920"/>
                </a:lnTo>
                <a:lnTo>
                  <a:pt x="51191" y="376366"/>
                </a:lnTo>
                <a:lnTo>
                  <a:pt x="51284" y="377189"/>
                </a:lnTo>
                <a:close/>
              </a:path>
              <a:path w="5110480" h="463550">
                <a:moveTo>
                  <a:pt x="51182" y="376287"/>
                </a:moveTo>
                <a:lnTo>
                  <a:pt x="51093" y="375920"/>
                </a:lnTo>
                <a:lnTo>
                  <a:pt x="51182" y="376287"/>
                </a:lnTo>
                <a:close/>
              </a:path>
              <a:path w="5110480" h="463550">
                <a:moveTo>
                  <a:pt x="5059015" y="376366"/>
                </a:moveTo>
                <a:lnTo>
                  <a:pt x="5059068" y="375920"/>
                </a:lnTo>
                <a:lnTo>
                  <a:pt x="5059015" y="376366"/>
                </a:lnTo>
                <a:close/>
              </a:path>
              <a:path w="5110480" h="463550">
                <a:moveTo>
                  <a:pt x="5058919" y="377189"/>
                </a:moveTo>
                <a:lnTo>
                  <a:pt x="5059015" y="376366"/>
                </a:lnTo>
                <a:lnTo>
                  <a:pt x="5059123" y="375920"/>
                </a:lnTo>
                <a:lnTo>
                  <a:pt x="5058919" y="377189"/>
                </a:lnTo>
                <a:close/>
              </a:path>
              <a:path w="5110480" h="463550">
                <a:moveTo>
                  <a:pt x="51398" y="377189"/>
                </a:moveTo>
                <a:lnTo>
                  <a:pt x="51182" y="376287"/>
                </a:lnTo>
                <a:lnTo>
                  <a:pt x="51398" y="377189"/>
                </a:lnTo>
                <a:close/>
              </a:path>
              <a:path w="5110480" h="463550">
                <a:moveTo>
                  <a:pt x="5109884" y="378460"/>
                </a:moveTo>
                <a:lnTo>
                  <a:pt x="5058513" y="378460"/>
                </a:lnTo>
                <a:lnTo>
                  <a:pt x="5059015" y="376366"/>
                </a:lnTo>
                <a:lnTo>
                  <a:pt x="5058919" y="377189"/>
                </a:lnTo>
                <a:lnTo>
                  <a:pt x="5109973" y="377189"/>
                </a:lnTo>
                <a:lnTo>
                  <a:pt x="5109884" y="378460"/>
                </a:lnTo>
                <a:close/>
              </a:path>
              <a:path w="5110480" h="463550">
                <a:moveTo>
                  <a:pt x="5109605" y="381000"/>
                </a:moveTo>
                <a:lnTo>
                  <a:pt x="5057992" y="381000"/>
                </a:lnTo>
                <a:lnTo>
                  <a:pt x="5058310" y="379729"/>
                </a:lnTo>
                <a:lnTo>
                  <a:pt x="5058767" y="377189"/>
                </a:lnTo>
                <a:lnTo>
                  <a:pt x="5058513" y="378460"/>
                </a:lnTo>
                <a:lnTo>
                  <a:pt x="5109884" y="378460"/>
                </a:lnTo>
                <a:lnTo>
                  <a:pt x="5109605" y="381000"/>
                </a:lnTo>
                <a:close/>
              </a:path>
              <a:path w="5110480" h="463550">
                <a:moveTo>
                  <a:pt x="52211" y="381000"/>
                </a:moveTo>
                <a:lnTo>
                  <a:pt x="51906" y="379729"/>
                </a:lnTo>
                <a:lnTo>
                  <a:pt x="52030" y="380096"/>
                </a:lnTo>
                <a:lnTo>
                  <a:pt x="52211" y="381000"/>
                </a:lnTo>
                <a:close/>
              </a:path>
              <a:path w="5110480" h="463550">
                <a:moveTo>
                  <a:pt x="52019" y="380037"/>
                </a:moveTo>
                <a:lnTo>
                  <a:pt x="51906" y="379729"/>
                </a:lnTo>
                <a:lnTo>
                  <a:pt x="52019" y="380037"/>
                </a:lnTo>
                <a:close/>
              </a:path>
              <a:path w="5110480" h="463550">
                <a:moveTo>
                  <a:pt x="5058176" y="380096"/>
                </a:moveTo>
                <a:lnTo>
                  <a:pt x="5058250" y="379729"/>
                </a:lnTo>
                <a:lnTo>
                  <a:pt x="5058176" y="380096"/>
                </a:lnTo>
                <a:close/>
              </a:path>
              <a:path w="5110480" h="463550">
                <a:moveTo>
                  <a:pt x="5057992" y="381000"/>
                </a:moveTo>
                <a:lnTo>
                  <a:pt x="5058197" y="380037"/>
                </a:lnTo>
                <a:lnTo>
                  <a:pt x="5058310" y="379729"/>
                </a:lnTo>
                <a:lnTo>
                  <a:pt x="5057992" y="381000"/>
                </a:lnTo>
                <a:close/>
              </a:path>
              <a:path w="5110480" h="463550">
                <a:moveTo>
                  <a:pt x="52370" y="381000"/>
                </a:moveTo>
                <a:lnTo>
                  <a:pt x="52211" y="381000"/>
                </a:lnTo>
                <a:lnTo>
                  <a:pt x="52019" y="380037"/>
                </a:lnTo>
                <a:lnTo>
                  <a:pt x="52370" y="381000"/>
                </a:lnTo>
                <a:close/>
              </a:path>
              <a:path w="5110480" h="463550">
                <a:moveTo>
                  <a:pt x="5108526" y="387350"/>
                </a:moveTo>
                <a:lnTo>
                  <a:pt x="5055871" y="387350"/>
                </a:lnTo>
                <a:lnTo>
                  <a:pt x="5056354" y="386079"/>
                </a:lnTo>
                <a:lnTo>
                  <a:pt x="5056757" y="384611"/>
                </a:lnTo>
                <a:lnTo>
                  <a:pt x="5057764" y="382270"/>
                </a:lnTo>
                <a:lnTo>
                  <a:pt x="5057383" y="382270"/>
                </a:lnTo>
                <a:lnTo>
                  <a:pt x="5058176" y="380096"/>
                </a:lnTo>
                <a:lnTo>
                  <a:pt x="5057992" y="381000"/>
                </a:lnTo>
                <a:lnTo>
                  <a:pt x="5109605" y="381000"/>
                </a:lnTo>
                <a:lnTo>
                  <a:pt x="5109326" y="383539"/>
                </a:lnTo>
                <a:lnTo>
                  <a:pt x="5109122" y="384810"/>
                </a:lnTo>
                <a:lnTo>
                  <a:pt x="5108526" y="387350"/>
                </a:lnTo>
                <a:close/>
              </a:path>
              <a:path w="5110480" h="463550">
                <a:moveTo>
                  <a:pt x="53545" y="384810"/>
                </a:moveTo>
                <a:lnTo>
                  <a:pt x="53459" y="384611"/>
                </a:lnTo>
                <a:lnTo>
                  <a:pt x="53113" y="383539"/>
                </a:lnTo>
                <a:lnTo>
                  <a:pt x="53545" y="384810"/>
                </a:lnTo>
                <a:close/>
              </a:path>
              <a:path w="5110480" h="463550">
                <a:moveTo>
                  <a:pt x="5056671" y="384810"/>
                </a:moveTo>
                <a:lnTo>
                  <a:pt x="5057103" y="383539"/>
                </a:lnTo>
                <a:lnTo>
                  <a:pt x="5056757" y="384611"/>
                </a:lnTo>
                <a:lnTo>
                  <a:pt x="5056671" y="384810"/>
                </a:lnTo>
                <a:close/>
              </a:path>
              <a:path w="5110480" h="463550">
                <a:moveTo>
                  <a:pt x="54345" y="387350"/>
                </a:moveTo>
                <a:lnTo>
                  <a:pt x="53862" y="386079"/>
                </a:lnTo>
                <a:lnTo>
                  <a:pt x="54041" y="386412"/>
                </a:lnTo>
                <a:lnTo>
                  <a:pt x="54345" y="387350"/>
                </a:lnTo>
                <a:close/>
              </a:path>
              <a:path w="5110480" h="463550">
                <a:moveTo>
                  <a:pt x="54041" y="386412"/>
                </a:moveTo>
                <a:lnTo>
                  <a:pt x="53862" y="386079"/>
                </a:lnTo>
                <a:lnTo>
                  <a:pt x="54041" y="386412"/>
                </a:lnTo>
                <a:close/>
              </a:path>
              <a:path w="5110480" h="463550">
                <a:moveTo>
                  <a:pt x="5056177" y="386404"/>
                </a:moveTo>
                <a:lnTo>
                  <a:pt x="5056282" y="386079"/>
                </a:lnTo>
                <a:lnTo>
                  <a:pt x="5056177" y="386404"/>
                </a:lnTo>
                <a:close/>
              </a:path>
              <a:path w="5110480" h="463550">
                <a:moveTo>
                  <a:pt x="5055871" y="387350"/>
                </a:moveTo>
                <a:lnTo>
                  <a:pt x="5056177" y="386404"/>
                </a:lnTo>
                <a:lnTo>
                  <a:pt x="5056354" y="386079"/>
                </a:lnTo>
                <a:lnTo>
                  <a:pt x="5055871" y="387350"/>
                </a:lnTo>
                <a:close/>
              </a:path>
              <a:path w="5110480" h="463550">
                <a:moveTo>
                  <a:pt x="5107754" y="391160"/>
                </a:moveTo>
                <a:lnTo>
                  <a:pt x="5053992" y="391160"/>
                </a:lnTo>
                <a:lnTo>
                  <a:pt x="5055113" y="388357"/>
                </a:lnTo>
                <a:lnTo>
                  <a:pt x="5056177" y="386404"/>
                </a:lnTo>
                <a:lnTo>
                  <a:pt x="5055871" y="387350"/>
                </a:lnTo>
                <a:lnTo>
                  <a:pt x="5108526" y="387350"/>
                </a:lnTo>
                <a:lnTo>
                  <a:pt x="5107754" y="391160"/>
                </a:lnTo>
                <a:close/>
              </a:path>
              <a:path w="5110480" h="463550">
                <a:moveTo>
                  <a:pt x="54548" y="387350"/>
                </a:moveTo>
                <a:lnTo>
                  <a:pt x="54345" y="387350"/>
                </a:lnTo>
                <a:lnTo>
                  <a:pt x="54041" y="386412"/>
                </a:lnTo>
                <a:lnTo>
                  <a:pt x="54548" y="387350"/>
                </a:lnTo>
                <a:close/>
              </a:path>
              <a:path w="5110480" h="463550">
                <a:moveTo>
                  <a:pt x="55234" y="388620"/>
                </a:moveTo>
                <a:lnTo>
                  <a:pt x="55103" y="388357"/>
                </a:lnTo>
                <a:lnTo>
                  <a:pt x="54700" y="387350"/>
                </a:lnTo>
                <a:lnTo>
                  <a:pt x="55234" y="388620"/>
                </a:lnTo>
                <a:close/>
              </a:path>
              <a:path w="5110480" h="463550">
                <a:moveTo>
                  <a:pt x="5054970" y="388620"/>
                </a:moveTo>
                <a:lnTo>
                  <a:pt x="5055516" y="387350"/>
                </a:lnTo>
                <a:lnTo>
                  <a:pt x="5055069" y="388438"/>
                </a:lnTo>
                <a:lnTo>
                  <a:pt x="5054970" y="388620"/>
                </a:lnTo>
                <a:close/>
              </a:path>
              <a:path w="5110480" h="463550">
                <a:moveTo>
                  <a:pt x="56704" y="391160"/>
                </a:moveTo>
                <a:lnTo>
                  <a:pt x="56224" y="391160"/>
                </a:lnTo>
                <a:lnTo>
                  <a:pt x="55323" y="388620"/>
                </a:lnTo>
                <a:lnTo>
                  <a:pt x="56704" y="391160"/>
                </a:lnTo>
                <a:close/>
              </a:path>
              <a:path w="5110480" h="463550">
                <a:moveTo>
                  <a:pt x="5106716" y="394970"/>
                </a:moveTo>
                <a:lnTo>
                  <a:pt x="5051439" y="394970"/>
                </a:lnTo>
                <a:lnTo>
                  <a:pt x="5054893" y="388620"/>
                </a:lnTo>
                <a:lnTo>
                  <a:pt x="5053992" y="391160"/>
                </a:lnTo>
                <a:lnTo>
                  <a:pt x="5107754" y="391160"/>
                </a:lnTo>
                <a:lnTo>
                  <a:pt x="5107497" y="392429"/>
                </a:lnTo>
                <a:lnTo>
                  <a:pt x="5107179" y="393700"/>
                </a:lnTo>
                <a:lnTo>
                  <a:pt x="5106716" y="394970"/>
                </a:lnTo>
                <a:close/>
              </a:path>
              <a:path w="5110480" h="463550">
                <a:moveTo>
                  <a:pt x="59393" y="394970"/>
                </a:moveTo>
                <a:lnTo>
                  <a:pt x="58777" y="394970"/>
                </a:lnTo>
                <a:lnTo>
                  <a:pt x="57405" y="392429"/>
                </a:lnTo>
                <a:lnTo>
                  <a:pt x="59393" y="394970"/>
                </a:lnTo>
                <a:close/>
              </a:path>
              <a:path w="5110480" h="463550">
                <a:moveTo>
                  <a:pt x="5048836" y="397510"/>
                </a:moveTo>
                <a:lnTo>
                  <a:pt x="5052798" y="392429"/>
                </a:lnTo>
                <a:lnTo>
                  <a:pt x="5051439" y="394970"/>
                </a:lnTo>
                <a:lnTo>
                  <a:pt x="5106716" y="394970"/>
                </a:lnTo>
                <a:lnTo>
                  <a:pt x="5106252" y="396239"/>
                </a:lnTo>
                <a:lnTo>
                  <a:pt x="5050385" y="396239"/>
                </a:lnTo>
                <a:lnTo>
                  <a:pt x="5048836" y="397510"/>
                </a:lnTo>
                <a:close/>
              </a:path>
              <a:path w="5110480" h="463550">
                <a:moveTo>
                  <a:pt x="61380" y="397510"/>
                </a:moveTo>
                <a:lnTo>
                  <a:pt x="59831" y="396239"/>
                </a:lnTo>
                <a:lnTo>
                  <a:pt x="60387" y="396239"/>
                </a:lnTo>
                <a:lnTo>
                  <a:pt x="61380" y="397510"/>
                </a:lnTo>
                <a:close/>
              </a:path>
              <a:path w="5110480" h="463550">
                <a:moveTo>
                  <a:pt x="5104792" y="401320"/>
                </a:moveTo>
                <a:lnTo>
                  <a:pt x="5045940" y="401320"/>
                </a:lnTo>
                <a:lnTo>
                  <a:pt x="5050385" y="396239"/>
                </a:lnTo>
                <a:lnTo>
                  <a:pt x="5106252" y="396239"/>
                </a:lnTo>
                <a:lnTo>
                  <a:pt x="5104792" y="401320"/>
                </a:lnTo>
                <a:close/>
              </a:path>
              <a:path w="5110480" h="463550">
                <a:moveTo>
                  <a:pt x="65013" y="401320"/>
                </a:moveTo>
                <a:lnTo>
                  <a:pt x="64276" y="401320"/>
                </a:lnTo>
                <a:lnTo>
                  <a:pt x="62562" y="398779"/>
                </a:lnTo>
                <a:lnTo>
                  <a:pt x="65013" y="401320"/>
                </a:lnTo>
                <a:close/>
              </a:path>
              <a:path w="5110480" h="463550">
                <a:moveTo>
                  <a:pt x="5042752" y="403860"/>
                </a:moveTo>
                <a:lnTo>
                  <a:pt x="5047642" y="398779"/>
                </a:lnTo>
                <a:lnTo>
                  <a:pt x="5045940" y="401320"/>
                </a:lnTo>
                <a:lnTo>
                  <a:pt x="5104792" y="401320"/>
                </a:lnTo>
                <a:lnTo>
                  <a:pt x="5104360" y="402589"/>
                </a:lnTo>
                <a:lnTo>
                  <a:pt x="5044619" y="402589"/>
                </a:lnTo>
                <a:lnTo>
                  <a:pt x="5042752" y="403860"/>
                </a:lnTo>
                <a:close/>
              </a:path>
              <a:path w="5110480" h="463550">
                <a:moveTo>
                  <a:pt x="67464" y="403860"/>
                </a:moveTo>
                <a:lnTo>
                  <a:pt x="65584" y="402589"/>
                </a:lnTo>
                <a:lnTo>
                  <a:pt x="66238" y="402589"/>
                </a:lnTo>
                <a:lnTo>
                  <a:pt x="67464" y="403860"/>
                </a:lnTo>
                <a:close/>
              </a:path>
              <a:path w="5110480" h="463550">
                <a:moveTo>
                  <a:pt x="5040671" y="405430"/>
                </a:moveTo>
                <a:lnTo>
                  <a:pt x="5044619" y="402589"/>
                </a:lnTo>
                <a:lnTo>
                  <a:pt x="5104360" y="402589"/>
                </a:lnTo>
                <a:lnTo>
                  <a:pt x="5103128" y="405129"/>
                </a:lnTo>
                <a:lnTo>
                  <a:pt x="5041343" y="405129"/>
                </a:lnTo>
                <a:lnTo>
                  <a:pt x="5040671" y="405430"/>
                </a:lnTo>
                <a:close/>
              </a:path>
              <a:path w="5110480" h="463550">
                <a:moveTo>
                  <a:pt x="70893" y="406400"/>
                </a:moveTo>
                <a:lnTo>
                  <a:pt x="68873" y="405129"/>
                </a:lnTo>
                <a:lnTo>
                  <a:pt x="69542" y="405430"/>
                </a:lnTo>
                <a:lnTo>
                  <a:pt x="70893" y="406400"/>
                </a:lnTo>
                <a:close/>
              </a:path>
              <a:path w="5110480" h="463550">
                <a:moveTo>
                  <a:pt x="69537" y="405426"/>
                </a:moveTo>
                <a:lnTo>
                  <a:pt x="68873" y="405129"/>
                </a:lnTo>
                <a:lnTo>
                  <a:pt x="69123" y="405129"/>
                </a:lnTo>
                <a:lnTo>
                  <a:pt x="69537" y="405426"/>
                </a:lnTo>
                <a:close/>
              </a:path>
              <a:path w="5110480" h="463550">
                <a:moveTo>
                  <a:pt x="5039323" y="406400"/>
                </a:moveTo>
                <a:lnTo>
                  <a:pt x="5040679" y="405426"/>
                </a:lnTo>
                <a:lnTo>
                  <a:pt x="5041343" y="405129"/>
                </a:lnTo>
                <a:lnTo>
                  <a:pt x="5039323" y="406400"/>
                </a:lnTo>
                <a:close/>
              </a:path>
              <a:path w="5110480" h="463550">
                <a:moveTo>
                  <a:pt x="5102645" y="406400"/>
                </a:moveTo>
                <a:lnTo>
                  <a:pt x="5039323" y="406400"/>
                </a:lnTo>
                <a:lnTo>
                  <a:pt x="5041343" y="405129"/>
                </a:lnTo>
                <a:lnTo>
                  <a:pt x="5103128" y="405129"/>
                </a:lnTo>
                <a:lnTo>
                  <a:pt x="5102645" y="406400"/>
                </a:lnTo>
                <a:close/>
              </a:path>
              <a:path w="5110480" h="463550">
                <a:moveTo>
                  <a:pt x="71712" y="406400"/>
                </a:moveTo>
                <a:lnTo>
                  <a:pt x="70893" y="406400"/>
                </a:lnTo>
                <a:lnTo>
                  <a:pt x="69537" y="405426"/>
                </a:lnTo>
                <a:lnTo>
                  <a:pt x="71712" y="406400"/>
                </a:lnTo>
                <a:close/>
              </a:path>
              <a:path w="5110480" h="463550">
                <a:moveTo>
                  <a:pt x="5101261" y="410210"/>
                </a:moveTo>
                <a:lnTo>
                  <a:pt x="5032364" y="410210"/>
                </a:lnTo>
                <a:lnTo>
                  <a:pt x="5035412" y="408939"/>
                </a:lnTo>
                <a:lnTo>
                  <a:pt x="5034294" y="408939"/>
                </a:lnTo>
                <a:lnTo>
                  <a:pt x="5037266" y="407670"/>
                </a:lnTo>
                <a:lnTo>
                  <a:pt x="5035666" y="407670"/>
                </a:lnTo>
                <a:lnTo>
                  <a:pt x="5040671" y="405430"/>
                </a:lnTo>
                <a:lnTo>
                  <a:pt x="5039323" y="406400"/>
                </a:lnTo>
                <a:lnTo>
                  <a:pt x="5102645" y="406400"/>
                </a:lnTo>
                <a:lnTo>
                  <a:pt x="5101261" y="410210"/>
                </a:lnTo>
                <a:close/>
              </a:path>
              <a:path w="5110480" h="463550">
                <a:moveTo>
                  <a:pt x="79834" y="410210"/>
                </a:moveTo>
                <a:lnTo>
                  <a:pt x="77852" y="410210"/>
                </a:lnTo>
                <a:lnTo>
                  <a:pt x="76709" y="408939"/>
                </a:lnTo>
                <a:lnTo>
                  <a:pt x="79834" y="410210"/>
                </a:lnTo>
                <a:close/>
              </a:path>
              <a:path w="5110480" h="463550">
                <a:moveTo>
                  <a:pt x="5032364" y="410210"/>
                </a:moveTo>
                <a:lnTo>
                  <a:pt x="5030382" y="410210"/>
                </a:lnTo>
                <a:lnTo>
                  <a:pt x="5033507" y="408939"/>
                </a:lnTo>
                <a:lnTo>
                  <a:pt x="5032364" y="410210"/>
                </a:lnTo>
                <a:close/>
              </a:path>
              <a:path w="5110480" h="463550">
                <a:moveTo>
                  <a:pt x="5062031" y="452120"/>
                </a:moveTo>
                <a:lnTo>
                  <a:pt x="48172" y="452120"/>
                </a:lnTo>
                <a:lnTo>
                  <a:pt x="42496" y="448310"/>
                </a:lnTo>
                <a:lnTo>
                  <a:pt x="40476" y="447039"/>
                </a:lnTo>
                <a:lnTo>
                  <a:pt x="35168" y="443229"/>
                </a:lnTo>
                <a:lnTo>
                  <a:pt x="33288" y="440689"/>
                </a:lnTo>
                <a:lnTo>
                  <a:pt x="28399" y="436879"/>
                </a:lnTo>
                <a:lnTo>
                  <a:pt x="26684" y="435610"/>
                </a:lnTo>
                <a:lnTo>
                  <a:pt x="22239" y="430529"/>
                </a:lnTo>
                <a:lnTo>
                  <a:pt x="20690" y="427989"/>
                </a:lnTo>
                <a:lnTo>
                  <a:pt x="16727" y="422910"/>
                </a:lnTo>
                <a:lnTo>
                  <a:pt x="15356" y="421639"/>
                </a:lnTo>
                <a:lnTo>
                  <a:pt x="11901" y="415289"/>
                </a:lnTo>
                <a:lnTo>
                  <a:pt x="11012" y="414020"/>
                </a:lnTo>
                <a:lnTo>
                  <a:pt x="9488" y="410210"/>
                </a:lnTo>
                <a:lnTo>
                  <a:pt x="78665" y="410210"/>
                </a:lnTo>
                <a:lnTo>
                  <a:pt x="81866" y="411479"/>
                </a:lnTo>
                <a:lnTo>
                  <a:pt x="84787" y="411479"/>
                </a:lnTo>
                <a:lnTo>
                  <a:pt x="88190" y="412750"/>
                </a:lnTo>
                <a:lnTo>
                  <a:pt x="5099712" y="412750"/>
                </a:lnTo>
                <a:lnTo>
                  <a:pt x="5099204" y="414020"/>
                </a:lnTo>
                <a:lnTo>
                  <a:pt x="5098302" y="415289"/>
                </a:lnTo>
                <a:lnTo>
                  <a:pt x="5094860" y="421639"/>
                </a:lnTo>
                <a:lnTo>
                  <a:pt x="5093489" y="422910"/>
                </a:lnTo>
                <a:lnTo>
                  <a:pt x="5089526" y="427989"/>
                </a:lnTo>
                <a:lnTo>
                  <a:pt x="5087977" y="430529"/>
                </a:lnTo>
                <a:lnTo>
                  <a:pt x="5083532" y="435610"/>
                </a:lnTo>
                <a:lnTo>
                  <a:pt x="5081817" y="436879"/>
                </a:lnTo>
                <a:lnTo>
                  <a:pt x="5076915" y="440689"/>
                </a:lnTo>
                <a:lnTo>
                  <a:pt x="5075048" y="443229"/>
                </a:lnTo>
                <a:lnTo>
                  <a:pt x="5069740" y="447039"/>
                </a:lnTo>
                <a:lnTo>
                  <a:pt x="5067720" y="448310"/>
                </a:lnTo>
                <a:lnTo>
                  <a:pt x="5062031" y="452120"/>
                </a:lnTo>
                <a:close/>
              </a:path>
              <a:path w="5110480" h="463550">
                <a:moveTo>
                  <a:pt x="83936" y="411479"/>
                </a:moveTo>
                <a:lnTo>
                  <a:pt x="81866" y="411479"/>
                </a:lnTo>
                <a:lnTo>
                  <a:pt x="80659" y="410210"/>
                </a:lnTo>
                <a:lnTo>
                  <a:pt x="83936" y="411479"/>
                </a:lnTo>
                <a:close/>
              </a:path>
              <a:path w="5110480" h="463550">
                <a:moveTo>
                  <a:pt x="5028350" y="411479"/>
                </a:moveTo>
                <a:lnTo>
                  <a:pt x="5026280" y="411479"/>
                </a:lnTo>
                <a:lnTo>
                  <a:pt x="5029557" y="410210"/>
                </a:lnTo>
                <a:lnTo>
                  <a:pt x="5028350" y="411479"/>
                </a:lnTo>
                <a:close/>
              </a:path>
              <a:path w="5110480" h="463550">
                <a:moveTo>
                  <a:pt x="5099712" y="412750"/>
                </a:moveTo>
                <a:lnTo>
                  <a:pt x="5022026" y="412750"/>
                </a:lnTo>
                <a:lnTo>
                  <a:pt x="5025417" y="411479"/>
                </a:lnTo>
                <a:lnTo>
                  <a:pt x="5028350" y="411479"/>
                </a:lnTo>
                <a:lnTo>
                  <a:pt x="5031551" y="410210"/>
                </a:lnTo>
                <a:lnTo>
                  <a:pt x="5100728" y="410210"/>
                </a:lnTo>
                <a:lnTo>
                  <a:pt x="5099712" y="412750"/>
                </a:lnTo>
                <a:close/>
              </a:path>
              <a:path w="5110480" h="463550">
                <a:moveTo>
                  <a:pt x="5057459" y="454660"/>
                </a:moveTo>
                <a:lnTo>
                  <a:pt x="52757" y="454660"/>
                </a:lnTo>
                <a:lnTo>
                  <a:pt x="49785" y="452120"/>
                </a:lnTo>
                <a:lnTo>
                  <a:pt x="5060431" y="452120"/>
                </a:lnTo>
                <a:lnTo>
                  <a:pt x="5057459" y="454660"/>
                </a:lnTo>
                <a:close/>
              </a:path>
              <a:path w="5110480" h="463550">
                <a:moveTo>
                  <a:pt x="5053293" y="455929"/>
                </a:moveTo>
                <a:lnTo>
                  <a:pt x="56923" y="455929"/>
                </a:lnTo>
                <a:lnTo>
                  <a:pt x="53875" y="454660"/>
                </a:lnTo>
                <a:lnTo>
                  <a:pt x="5056341" y="454660"/>
                </a:lnTo>
                <a:lnTo>
                  <a:pt x="5053293" y="455929"/>
                </a:lnTo>
                <a:close/>
              </a:path>
              <a:path w="5110480" h="463550">
                <a:moveTo>
                  <a:pt x="5044632" y="459739"/>
                </a:moveTo>
                <a:lnTo>
                  <a:pt x="65584" y="459739"/>
                </a:lnTo>
                <a:lnTo>
                  <a:pt x="62384" y="458470"/>
                </a:lnTo>
                <a:lnTo>
                  <a:pt x="61203" y="457200"/>
                </a:lnTo>
                <a:lnTo>
                  <a:pt x="58078" y="455929"/>
                </a:lnTo>
                <a:lnTo>
                  <a:pt x="5052138" y="455929"/>
                </a:lnTo>
                <a:lnTo>
                  <a:pt x="5049013" y="457200"/>
                </a:lnTo>
                <a:lnTo>
                  <a:pt x="5047832" y="458470"/>
                </a:lnTo>
                <a:lnTo>
                  <a:pt x="5044632" y="459739"/>
                </a:lnTo>
                <a:close/>
              </a:path>
              <a:path w="5110480" h="463550">
                <a:moveTo>
                  <a:pt x="5040161" y="461010"/>
                </a:moveTo>
                <a:lnTo>
                  <a:pt x="70055" y="461010"/>
                </a:lnTo>
                <a:lnTo>
                  <a:pt x="66778" y="459739"/>
                </a:lnTo>
                <a:lnTo>
                  <a:pt x="5043425" y="459739"/>
                </a:lnTo>
                <a:lnTo>
                  <a:pt x="5040161" y="461010"/>
                </a:lnTo>
                <a:close/>
              </a:path>
              <a:path w="5110480" h="463550">
                <a:moveTo>
                  <a:pt x="5034358" y="462279"/>
                </a:moveTo>
                <a:lnTo>
                  <a:pt x="75858" y="462279"/>
                </a:lnTo>
                <a:lnTo>
                  <a:pt x="74614" y="461010"/>
                </a:lnTo>
                <a:lnTo>
                  <a:pt x="5035602" y="461010"/>
                </a:lnTo>
                <a:lnTo>
                  <a:pt x="5034358" y="462279"/>
                </a:lnTo>
                <a:close/>
              </a:path>
              <a:path w="5110480" h="463550">
                <a:moveTo>
                  <a:pt x="5026242" y="463550"/>
                </a:moveTo>
                <a:lnTo>
                  <a:pt x="83961" y="463550"/>
                </a:lnTo>
                <a:lnTo>
                  <a:pt x="80519" y="462279"/>
                </a:lnTo>
                <a:lnTo>
                  <a:pt x="5029697" y="462279"/>
                </a:lnTo>
                <a:lnTo>
                  <a:pt x="5026242" y="463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125903" y="5767972"/>
            <a:ext cx="531679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110" dirty="0">
                <a:latin typeface="Microsoft JhengHei UI"/>
                <a:cs typeface="Microsoft JhengHei UI"/>
              </a:rPr>
              <a:t>额外要求节点</a:t>
            </a:r>
            <a:r>
              <a:rPr lang="en-US" sz="2000" spc="110" dirty="0">
                <a:latin typeface="Cambria Math"/>
                <a:cs typeface="Cambria Math"/>
              </a:rPr>
              <a:t>v</a:t>
            </a:r>
            <a:r>
              <a:rPr sz="2175" spc="165" baseline="-15325" dirty="0">
                <a:latin typeface="Cambria Math"/>
                <a:cs typeface="Cambria Math"/>
              </a:rPr>
              <a:t>3</a:t>
            </a:r>
            <a:r>
              <a:rPr sz="2000" spc="110" dirty="0">
                <a:latin typeface="Microsoft JhengHei UI"/>
                <a:cs typeface="Microsoft JhengHei UI"/>
              </a:rPr>
              <a:t>必须是节点</a:t>
            </a:r>
            <a:r>
              <a:rPr lang="en-US" sz="2000" spc="110" dirty="0">
                <a:latin typeface="Cambria Math"/>
                <a:cs typeface="Cambria Math"/>
              </a:rPr>
              <a:t>v</a:t>
            </a:r>
            <a:r>
              <a:rPr sz="2175" spc="165" baseline="-15325" dirty="0">
                <a:latin typeface="Cambria Math"/>
                <a:cs typeface="Cambria Math"/>
              </a:rPr>
              <a:t>1</a:t>
            </a:r>
            <a:r>
              <a:rPr sz="2175" spc="172" baseline="-15325" dirty="0">
                <a:latin typeface="Cambria Math"/>
                <a:cs typeface="Cambria Math"/>
              </a:rPr>
              <a:t> </a:t>
            </a:r>
            <a:r>
              <a:rPr sz="2000" dirty="0">
                <a:latin typeface="Microsoft JhengHei UI"/>
                <a:cs typeface="Microsoft JhengHei UI"/>
              </a:rPr>
              <a:t>的2-阶邻居</a:t>
            </a:r>
          </a:p>
        </p:txBody>
      </p:sp>
      <p:sp>
        <p:nvSpPr>
          <p:cNvPr id="13" name="object 13"/>
          <p:cNvSpPr/>
          <p:nvPr/>
        </p:nvSpPr>
        <p:spPr>
          <a:xfrm>
            <a:off x="7256272" y="2313266"/>
            <a:ext cx="3142589" cy="944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71295" y="2657932"/>
            <a:ext cx="231140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dirty="0">
                <a:latin typeface="Microsoft JhengHei UI"/>
                <a:cs typeface="Microsoft JhengHei UI"/>
              </a:rPr>
              <a:t>这一操作不会改变边的数量</a:t>
            </a:r>
            <a:endParaRPr sz="150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56272" y="3460700"/>
            <a:ext cx="3142589" cy="9448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442695" y="3642182"/>
            <a:ext cx="276860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indent="-571500"/>
            <a:r>
              <a:rPr dirty="0">
                <a:latin typeface="Microsoft JhengHei UI"/>
                <a:cs typeface="Microsoft JhengHei UI"/>
              </a:rPr>
              <a:t>这一操作较小地影响拉普拉斯矩阵的特征值</a:t>
            </a:r>
          </a:p>
        </p:txBody>
      </p:sp>
      <p:sp>
        <p:nvSpPr>
          <p:cNvPr id="17" name="object 17"/>
          <p:cNvSpPr/>
          <p:nvPr/>
        </p:nvSpPr>
        <p:spPr>
          <a:xfrm>
            <a:off x="7256133" y="4585297"/>
            <a:ext cx="3142729" cy="944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442695" y="4766767"/>
            <a:ext cx="276860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0" marR="5080" indent="-1143000"/>
            <a:r>
              <a:rPr dirty="0">
                <a:latin typeface="Microsoft JhengHei UI"/>
                <a:cs typeface="Microsoft JhengHei UI"/>
              </a:rPr>
              <a:t>这一操作较小地影响图的连接性</a:t>
            </a:r>
          </a:p>
        </p:txBody>
      </p:sp>
      <p:sp>
        <p:nvSpPr>
          <p:cNvPr id="21" name="标题 20">
            <a:extLst>
              <a:ext uri="{FF2B5EF4-FFF2-40B4-BE49-F238E27FC236}">
                <a16:creationId xmlns:a16="http://schemas.microsoft.com/office/drawing/2014/main" id="{5677BE3B-E55E-DDAA-1118-387A72B01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Rewiring</a:t>
            </a:r>
            <a:r>
              <a:rPr lang="zh-CN" altLang="en-US" spc="-5" dirty="0"/>
              <a:t>操作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27866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6">
            <a:extLst>
              <a:ext uri="{FF2B5EF4-FFF2-40B4-BE49-F238E27FC236}">
                <a16:creationId xmlns:a16="http://schemas.microsoft.com/office/drawing/2014/main" id="{57D7A3FD-C3AE-44CC-5073-9F4C6061633A}"/>
              </a:ext>
            </a:extLst>
          </p:cNvPr>
          <p:cNvSpPr/>
          <p:nvPr/>
        </p:nvSpPr>
        <p:spPr>
          <a:xfrm>
            <a:off x="5584186" y="4223475"/>
            <a:ext cx="3451293" cy="8750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F387DFEF-0175-FF25-1B3F-002BB7839883}"/>
              </a:ext>
            </a:extLst>
          </p:cNvPr>
          <p:cNvSpPr/>
          <p:nvPr/>
        </p:nvSpPr>
        <p:spPr>
          <a:xfrm>
            <a:off x="9138835" y="5490889"/>
            <a:ext cx="1528061" cy="956186"/>
          </a:xfrm>
          <a:custGeom>
            <a:avLst/>
            <a:gdLst/>
            <a:ahLst/>
            <a:cxnLst/>
            <a:rect l="l" t="t" r="r" b="b"/>
            <a:pathLst>
              <a:path w="2139950" h="759460">
                <a:moveTo>
                  <a:pt x="2013204" y="758951"/>
                </a:moveTo>
                <a:lnTo>
                  <a:pt x="126492" y="758951"/>
                </a:lnTo>
                <a:lnTo>
                  <a:pt x="77022" y="749092"/>
                </a:lnTo>
                <a:lnTo>
                  <a:pt x="36733" y="722004"/>
                </a:lnTo>
                <a:lnTo>
                  <a:pt x="9700" y="681767"/>
                </a:lnTo>
                <a:lnTo>
                  <a:pt x="0" y="632460"/>
                </a:lnTo>
                <a:lnTo>
                  <a:pt x="0" y="126491"/>
                </a:lnTo>
                <a:lnTo>
                  <a:pt x="9700" y="77122"/>
                </a:lnTo>
                <a:lnTo>
                  <a:pt x="36733" y="36866"/>
                </a:lnTo>
                <a:lnTo>
                  <a:pt x="77022" y="9800"/>
                </a:lnTo>
                <a:lnTo>
                  <a:pt x="126492" y="0"/>
                </a:lnTo>
                <a:lnTo>
                  <a:pt x="2013204" y="0"/>
                </a:lnTo>
                <a:lnTo>
                  <a:pt x="2062416" y="9800"/>
                </a:lnTo>
                <a:lnTo>
                  <a:pt x="2102619" y="36866"/>
                </a:lnTo>
                <a:lnTo>
                  <a:pt x="2129738" y="77122"/>
                </a:lnTo>
                <a:lnTo>
                  <a:pt x="2139696" y="126491"/>
                </a:lnTo>
                <a:lnTo>
                  <a:pt x="2139696" y="632460"/>
                </a:lnTo>
                <a:lnTo>
                  <a:pt x="2129738" y="681767"/>
                </a:lnTo>
                <a:lnTo>
                  <a:pt x="2102619" y="722004"/>
                </a:lnTo>
                <a:lnTo>
                  <a:pt x="2062416" y="749092"/>
                </a:lnTo>
                <a:lnTo>
                  <a:pt x="2013204" y="758951"/>
                </a:lnTo>
                <a:close/>
              </a:path>
            </a:pathLst>
          </a:custGeom>
          <a:solidFill>
            <a:srgbClr val="EFD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39176" y="1447800"/>
            <a:ext cx="1474977" cy="161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3499980" y="2313496"/>
            <a:ext cx="41254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pc="229" dirty="0">
                <a:latin typeface="Cambria Math"/>
                <a:cs typeface="Cambria Math"/>
              </a:rPr>
              <a:t>v</a:t>
            </a:r>
            <a:r>
              <a:rPr sz="1950" spc="37" baseline="-14957" dirty="0">
                <a:latin typeface="Cambria Math"/>
                <a:cs typeface="Cambria Math"/>
              </a:rPr>
              <a:t>3</a:t>
            </a:r>
            <a:endParaRPr sz="1950" baseline="-14957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7375" y="1387397"/>
            <a:ext cx="548005" cy="6737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 marR="5080" indent="-3175">
              <a:lnSpc>
                <a:spcPct val="117100"/>
              </a:lnSpc>
            </a:pPr>
            <a:r>
              <a:rPr sz="2100" spc="105" dirty="0" err="1">
                <a:latin typeface="Cambria Math"/>
                <a:cs typeface="Cambria Math"/>
              </a:rPr>
              <a:t>s</a:t>
            </a:r>
            <a:r>
              <a:rPr sz="2250" spc="157" baseline="-14814" dirty="0" err="1">
                <a:latin typeface="Cambria Math"/>
                <a:cs typeface="Cambria Math"/>
              </a:rPr>
              <a:t>t</a:t>
            </a:r>
            <a:r>
              <a:rPr sz="2250" spc="157" baseline="-14814" dirty="0">
                <a:latin typeface="Cambria Math"/>
                <a:cs typeface="Cambria Math"/>
              </a:rPr>
              <a:t> </a:t>
            </a:r>
            <a:r>
              <a:rPr lang="en-US" spc="130" dirty="0">
                <a:latin typeface="Cambria Math"/>
                <a:cs typeface="Cambria Math"/>
              </a:rPr>
              <a:t>v</a:t>
            </a:r>
            <a:r>
              <a:rPr sz="1950" spc="195" baseline="-14957" dirty="0">
                <a:latin typeface="Cambria Math"/>
                <a:cs typeface="Cambria Math"/>
              </a:rPr>
              <a:t>2  </a:t>
            </a:r>
            <a:r>
              <a:rPr lang="en-US" spc="130" dirty="0">
                <a:latin typeface="Cambria Math"/>
                <a:cs typeface="Cambria Math"/>
              </a:rPr>
              <a:t>v</a:t>
            </a:r>
            <a:r>
              <a:rPr sz="1950" spc="195" baseline="-14957" dirty="0">
                <a:latin typeface="Cambria Math"/>
                <a:cs typeface="Cambria Math"/>
              </a:rPr>
              <a:t>1</a:t>
            </a:r>
            <a:endParaRPr sz="1950" baseline="-14957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95800" y="1447800"/>
            <a:ext cx="1474990" cy="1612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12528" y="2092034"/>
            <a:ext cx="455930" cy="259079"/>
          </a:xfrm>
          <a:custGeom>
            <a:avLst/>
            <a:gdLst/>
            <a:ahLst/>
            <a:cxnLst/>
            <a:rect l="l" t="t" r="r" b="b"/>
            <a:pathLst>
              <a:path w="455930" h="259080">
                <a:moveTo>
                  <a:pt x="326136" y="259080"/>
                </a:moveTo>
                <a:lnTo>
                  <a:pt x="326136" y="193548"/>
                </a:lnTo>
                <a:lnTo>
                  <a:pt x="0" y="193548"/>
                </a:lnTo>
                <a:lnTo>
                  <a:pt x="0" y="64007"/>
                </a:lnTo>
                <a:lnTo>
                  <a:pt x="326136" y="64007"/>
                </a:lnTo>
                <a:lnTo>
                  <a:pt x="326136" y="0"/>
                </a:lnTo>
                <a:lnTo>
                  <a:pt x="455675" y="129539"/>
                </a:lnTo>
                <a:lnTo>
                  <a:pt x="326136" y="2590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12433" y="1480413"/>
            <a:ext cx="1474990" cy="1612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53370" y="1493368"/>
            <a:ext cx="2760345" cy="32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291715" algn="l"/>
              </a:tabLst>
            </a:pPr>
            <a:r>
              <a:rPr sz="3150" spc="97" baseline="10582" dirty="0">
                <a:latin typeface="Cambria Math"/>
                <a:cs typeface="Cambria Math"/>
              </a:rPr>
              <a:t>s</a:t>
            </a:r>
            <a:r>
              <a:rPr sz="1500" spc="150" dirty="0">
                <a:latin typeface="Cambria Math"/>
                <a:cs typeface="Cambria Math"/>
              </a:rPr>
              <a:t>t</a:t>
            </a:r>
            <a:r>
              <a:rPr sz="1500" spc="-40" dirty="0">
                <a:latin typeface="Cambria Math"/>
                <a:cs typeface="Cambria Math"/>
              </a:rPr>
              <a:t>+</a:t>
            </a:r>
            <a:r>
              <a:rPr sz="1500" spc="35" dirty="0">
                <a:latin typeface="Cambria Math"/>
                <a:cs typeface="Cambria Math"/>
              </a:rPr>
              <a:t>1</a:t>
            </a:r>
            <a:r>
              <a:rPr sz="1500" dirty="0">
                <a:latin typeface="Cambria Math"/>
                <a:cs typeface="Cambria Math"/>
              </a:rPr>
              <a:t>	</a:t>
            </a:r>
            <a:r>
              <a:rPr sz="3150" spc="97" baseline="11904" dirty="0">
                <a:latin typeface="Cambria Math"/>
                <a:cs typeface="Cambria Math"/>
              </a:rPr>
              <a:t>s</a:t>
            </a:r>
            <a:r>
              <a:rPr sz="1500" spc="150" dirty="0">
                <a:latin typeface="Cambria Math"/>
                <a:cs typeface="Cambria Math"/>
              </a:rPr>
              <a:t>t</a:t>
            </a:r>
            <a:r>
              <a:rPr sz="1500" spc="-40" dirty="0">
                <a:latin typeface="Cambria Math"/>
                <a:cs typeface="Cambria Math"/>
              </a:rPr>
              <a:t>+</a:t>
            </a:r>
            <a:r>
              <a:rPr sz="1500" spc="35" dirty="0">
                <a:latin typeface="Cambria Math"/>
                <a:cs typeface="Cambria Math"/>
              </a:rPr>
              <a:t>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28424" y="2124038"/>
            <a:ext cx="457200" cy="259079"/>
          </a:xfrm>
          <a:custGeom>
            <a:avLst/>
            <a:gdLst/>
            <a:ahLst/>
            <a:cxnLst/>
            <a:rect l="l" t="t" r="r" b="b"/>
            <a:pathLst>
              <a:path w="457200" h="259080">
                <a:moveTo>
                  <a:pt x="327660" y="259080"/>
                </a:moveTo>
                <a:lnTo>
                  <a:pt x="327660" y="193548"/>
                </a:lnTo>
                <a:lnTo>
                  <a:pt x="0" y="193548"/>
                </a:lnTo>
                <a:lnTo>
                  <a:pt x="0" y="65532"/>
                </a:lnTo>
                <a:lnTo>
                  <a:pt x="327660" y="65532"/>
                </a:lnTo>
                <a:lnTo>
                  <a:pt x="327660" y="0"/>
                </a:lnTo>
                <a:lnTo>
                  <a:pt x="457200" y="129540"/>
                </a:lnTo>
                <a:lnTo>
                  <a:pt x="327660" y="2590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58036" y="2124038"/>
            <a:ext cx="455930" cy="259079"/>
          </a:xfrm>
          <a:custGeom>
            <a:avLst/>
            <a:gdLst/>
            <a:ahLst/>
            <a:cxnLst/>
            <a:rect l="l" t="t" r="r" b="b"/>
            <a:pathLst>
              <a:path w="455929" h="259080">
                <a:moveTo>
                  <a:pt x="326135" y="259080"/>
                </a:moveTo>
                <a:lnTo>
                  <a:pt x="326135" y="193548"/>
                </a:lnTo>
                <a:lnTo>
                  <a:pt x="0" y="193548"/>
                </a:lnTo>
                <a:lnTo>
                  <a:pt x="0" y="65532"/>
                </a:lnTo>
                <a:lnTo>
                  <a:pt x="326135" y="65532"/>
                </a:lnTo>
                <a:lnTo>
                  <a:pt x="326135" y="0"/>
                </a:lnTo>
                <a:lnTo>
                  <a:pt x="455675" y="129540"/>
                </a:lnTo>
                <a:lnTo>
                  <a:pt x="326135" y="2590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57883" y="1752930"/>
            <a:ext cx="54038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050" spc="5" dirty="0">
                <a:latin typeface="Arial"/>
                <a:cs typeface="Arial"/>
              </a:rPr>
              <a:t>…</a:t>
            </a:r>
            <a:endParaRPr sz="4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18033" y="3892754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奖励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25329" y="4213567"/>
            <a:ext cx="3451293" cy="8750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198446" y="3953941"/>
            <a:ext cx="2602153" cy="994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2975"/>
            <a:r>
              <a:rPr dirty="0">
                <a:latin typeface="Microsoft JhengHei UI"/>
                <a:cs typeface="Microsoft JhengHei UI"/>
              </a:rPr>
              <a:t>状态空间</a:t>
            </a:r>
          </a:p>
          <a:p>
            <a:pPr marL="12700">
              <a:spcBef>
                <a:spcPts val="955"/>
              </a:spcBef>
            </a:pPr>
            <a:r>
              <a:rPr lang="en-US" dirty="0">
                <a:latin typeface="Microsoft JhengHei UI"/>
                <a:cs typeface="Microsoft JhengHei UI"/>
              </a:rPr>
              <a:t>         </a:t>
            </a:r>
            <a:r>
              <a:rPr dirty="0" err="1">
                <a:latin typeface="Microsoft JhengHei UI"/>
                <a:cs typeface="Microsoft JhengHei UI"/>
              </a:rPr>
              <a:t>所有中间图</a:t>
            </a:r>
            <a:endParaRPr dirty="0">
              <a:latin typeface="Microsoft JhengHei UI"/>
              <a:cs typeface="Microsoft JhengHei UI"/>
            </a:endParaRPr>
          </a:p>
          <a:p>
            <a:pPr marL="12700"/>
            <a:r>
              <a:rPr lang="en-US" dirty="0">
                <a:latin typeface="Microsoft JhengHei UI"/>
                <a:cs typeface="Microsoft JhengHei UI"/>
              </a:rPr>
              <a:t>         </a:t>
            </a:r>
            <a:r>
              <a:rPr dirty="0" err="1">
                <a:latin typeface="Microsoft JhengHei UI"/>
                <a:cs typeface="Microsoft JhengHei UI"/>
              </a:rPr>
              <a:t>初始状态</a:t>
            </a:r>
            <a:r>
              <a:rPr dirty="0">
                <a:latin typeface="Microsoft JhengHei UI"/>
                <a:cs typeface="Microsoft JhengHei UI"/>
              </a:rPr>
              <a:t> </a:t>
            </a:r>
            <a:r>
              <a:rPr spc="40" dirty="0">
                <a:latin typeface="Cambria Math"/>
                <a:cs typeface="Cambria Math"/>
              </a:rPr>
              <a:t>S</a:t>
            </a:r>
            <a:r>
              <a:rPr sz="1950" spc="60" baseline="-14957" dirty="0">
                <a:latin typeface="Cambria Math"/>
                <a:cs typeface="Cambria Math"/>
              </a:rPr>
              <a:t>1   </a:t>
            </a:r>
            <a:r>
              <a:rPr dirty="0">
                <a:latin typeface="Cambria Math"/>
                <a:cs typeface="Cambria Math"/>
              </a:rPr>
              <a:t>=</a:t>
            </a:r>
            <a:r>
              <a:rPr spc="-15" dirty="0">
                <a:latin typeface="Cambria Math"/>
                <a:cs typeface="Cambria Math"/>
              </a:rPr>
              <a:t> </a:t>
            </a:r>
            <a:r>
              <a:rPr spc="30" dirty="0">
                <a:latin typeface="Cambria Math"/>
                <a:cs typeface="Cambria Math"/>
              </a:rPr>
              <a:t>G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21456" y="5525618"/>
            <a:ext cx="3451293" cy="8750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042174" y="5258779"/>
            <a:ext cx="3242945" cy="9592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319"/>
            <a:r>
              <a:rPr dirty="0">
                <a:latin typeface="Microsoft JhengHei UI"/>
                <a:cs typeface="Microsoft JhengHei UI"/>
              </a:rPr>
              <a:t>行为空间</a:t>
            </a:r>
          </a:p>
          <a:p>
            <a:pPr marL="12700">
              <a:spcBef>
                <a:spcPts val="1010"/>
              </a:spcBef>
            </a:pPr>
            <a:r>
              <a:rPr lang="en-US" spc="600" dirty="0">
                <a:latin typeface="Arial"/>
                <a:cs typeface="Arial"/>
              </a:rPr>
              <a:t>  </a:t>
            </a:r>
            <a:r>
              <a:rPr spc="-5" dirty="0" err="1">
                <a:latin typeface="Microsoft JhengHei UI"/>
                <a:cs typeface="Microsoft JhengHei UI"/>
              </a:rPr>
              <a:t>所有符合要求的rewiring操作</a:t>
            </a:r>
            <a:endParaRPr dirty="0">
              <a:latin typeface="Microsoft JhengHei UI"/>
              <a:cs typeface="Microsoft JhengHei UI"/>
            </a:endParaRPr>
          </a:p>
          <a:p>
            <a:pPr marL="12700"/>
            <a:r>
              <a:rPr lang="en-US" spc="600" dirty="0">
                <a:latin typeface="Arial"/>
                <a:cs typeface="Arial"/>
              </a:rPr>
              <a:t>  </a:t>
            </a:r>
            <a:r>
              <a:rPr spc="-5" dirty="0" err="1">
                <a:latin typeface="Microsoft JhengHei UI"/>
                <a:cs typeface="Microsoft JhengHei UI"/>
              </a:rPr>
              <a:t>第t个行为</a:t>
            </a:r>
            <a:r>
              <a:rPr spc="-5" dirty="0">
                <a:latin typeface="Arial"/>
                <a:cs typeface="Arial"/>
              </a:rPr>
              <a:t>: </a:t>
            </a:r>
            <a:r>
              <a:rPr spc="125" dirty="0">
                <a:latin typeface="Cambria Math"/>
                <a:cs typeface="Cambria Math"/>
              </a:rPr>
              <a:t>a</a:t>
            </a:r>
            <a:r>
              <a:rPr sz="1950" spc="187" baseline="-14957" dirty="0">
                <a:latin typeface="Cambria Math"/>
                <a:cs typeface="Cambria Math"/>
              </a:rPr>
              <a:t>t</a:t>
            </a:r>
            <a:endParaRPr sz="1950" baseline="-14957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22366" y="5267605"/>
            <a:ext cx="2997200" cy="1006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5040"/>
            <a:r>
              <a:rPr dirty="0">
                <a:latin typeface="Microsoft JhengHei UI"/>
                <a:cs typeface="Microsoft JhengHei UI"/>
              </a:rPr>
              <a:t>终止条件</a:t>
            </a:r>
          </a:p>
          <a:p>
            <a:pPr marL="12700" marR="5080">
              <a:spcBef>
                <a:spcPts val="1240"/>
              </a:spcBef>
            </a:pPr>
            <a:r>
              <a:rPr dirty="0">
                <a:latin typeface="Microsoft JhengHei UI"/>
                <a:cs typeface="Microsoft JhengHei UI"/>
              </a:rPr>
              <a:t>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r>
              <a:rPr spc="270" dirty="0" err="1">
                <a:latin typeface="Microsoft JhengHei UI"/>
                <a:cs typeface="Microsoft JhengHei UI"/>
              </a:rPr>
              <a:t>者成功了，获得达到了预定好的预算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4" name="标题 23">
            <a:extLst>
              <a:ext uri="{FF2B5EF4-FFF2-40B4-BE49-F238E27FC236}">
                <a16:creationId xmlns:a16="http://schemas.microsoft.com/office/drawing/2014/main" id="{57EC00A3-E52F-2EB0-3CF2-624892BC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40" dirty="0"/>
              <a:t>通过</a:t>
            </a:r>
            <a:r>
              <a:rPr lang="en-US" altLang="zh-CN" spc="40" dirty="0"/>
              <a:t>Rewiring</a:t>
            </a:r>
            <a:r>
              <a:rPr lang="zh-CN" altLang="en-US" spc="40" dirty="0"/>
              <a:t>操作进行图对抗攻击</a:t>
            </a:r>
            <a:endParaRPr lang="zh-CN" altLang="en-US" dirty="0"/>
          </a:p>
        </p:txBody>
      </p:sp>
      <p:pic>
        <p:nvPicPr>
          <p:cNvPr id="27" name="图片 26" descr="\documentclass{article}&#10;\usepackage{amsmath}&#10;\usepackage{amsfonts}&#10;\usepackage{indentfirst}&#10;\usepackage{geometry}&#10;\pagestyle{empty}&#10;\begin{document}&#10;\begin{equation} &#10;R(s_t, a_t) = &#10;\begin{cases} &#10;1 &amp;\text{if}~f(s_{t+1} \ne f(s_1)) \\ &#10;n_r &amp;\text{if}~f(s_{t+1} = f(s_1))&#10;\end{cases} &#10;\nonumber&#10;\end{equation}&#10;&#10;&#10;&#10;&#10;\end{document}" title="IguanaTex Bitmap Display">
            <a:extLst>
              <a:ext uri="{FF2B5EF4-FFF2-40B4-BE49-F238E27FC236}">
                <a16:creationId xmlns:a16="http://schemas.microsoft.com/office/drawing/2014/main" id="{AC5586F1-56D2-14FC-A8AA-98B01A63CD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86" y="4362822"/>
            <a:ext cx="3276685" cy="634443"/>
          </a:xfrm>
          <a:prstGeom prst="rect">
            <a:avLst/>
          </a:prstGeom>
        </p:spPr>
      </p:pic>
      <p:pic>
        <p:nvPicPr>
          <p:cNvPr id="29" name="图片 28" descr="\documentclass{article}&#10;\usepackage{amsmath}&#10;\pagestyle{empty}&#10;\begin{document}&#10;$n_r = - \frac1K$&#10;&#10;&#10;&#10;\end{document}" title="IguanaTex Bitmap Display">
            <a:extLst>
              <a:ext uri="{FF2B5EF4-FFF2-40B4-BE49-F238E27FC236}">
                <a16:creationId xmlns:a16="http://schemas.microsoft.com/office/drawing/2014/main" id="{777FD736-9F4C-EE29-D697-4D7744F320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1" y="5621337"/>
            <a:ext cx="1275579" cy="386538"/>
          </a:xfrm>
          <a:prstGeom prst="rect">
            <a:avLst/>
          </a:prstGeom>
        </p:spPr>
      </p:pic>
      <p:pic>
        <p:nvPicPr>
          <p:cNvPr id="31" name="图片 30" descr="\documentclass{article}&#10;\usepackage{amsmath}&#10;\pagestyle{empty}&#10;\begin{document}&#10;$K = p \cdot |\mathcal{E}|$&#10;&#10;&#10;\end{document}" title="IguanaTex Bitmap Display">
            <a:extLst>
              <a:ext uri="{FF2B5EF4-FFF2-40B4-BE49-F238E27FC236}">
                <a16:creationId xmlns:a16="http://schemas.microsoft.com/office/drawing/2014/main" id="{AD5C4E17-4F49-5FC1-83C4-C56E4076020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408" y="6083401"/>
            <a:ext cx="1303132" cy="291330"/>
          </a:xfrm>
          <a:prstGeom prst="rect">
            <a:avLst/>
          </a:prstGeom>
        </p:spPr>
      </p:pic>
      <p:sp>
        <p:nvSpPr>
          <p:cNvPr id="3" name="object 16">
            <a:extLst>
              <a:ext uri="{FF2B5EF4-FFF2-40B4-BE49-F238E27FC236}">
                <a16:creationId xmlns:a16="http://schemas.microsoft.com/office/drawing/2014/main" id="{B8D49546-012F-4AD9-3781-104652DD807D}"/>
              </a:ext>
            </a:extLst>
          </p:cNvPr>
          <p:cNvSpPr/>
          <p:nvPr/>
        </p:nvSpPr>
        <p:spPr>
          <a:xfrm>
            <a:off x="5623314" y="5536363"/>
            <a:ext cx="3451293" cy="8750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4239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1717269" y="2537663"/>
            <a:ext cx="7546073" cy="2028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24086" y="2673008"/>
            <a:ext cx="9404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b="1" spc="-5" dirty="0">
                <a:solidFill>
                  <a:srgbClr val="FF0000"/>
                </a:solidFill>
                <a:latin typeface="Arial"/>
                <a:cs typeface="Arial"/>
              </a:rPr>
              <a:t>Attacker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52825" y="4114101"/>
            <a:ext cx="3644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spc="-5" dirty="0">
                <a:latin typeface="Arial"/>
                <a:cs typeface="Arial"/>
              </a:rPr>
              <a:t>G</a:t>
            </a:r>
            <a:r>
              <a:rPr sz="1200" b="1" spc="-10" dirty="0">
                <a:latin typeface="Arial"/>
                <a:cs typeface="Arial"/>
              </a:rPr>
              <a:t>C</a:t>
            </a:r>
            <a:r>
              <a:rPr sz="1200" b="1" spc="-5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15790" y="2939937"/>
            <a:ext cx="265175" cy="227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62322" y="2932315"/>
            <a:ext cx="265176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45889" y="4115665"/>
            <a:ext cx="72326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52755" algn="l"/>
              </a:tabLst>
            </a:pPr>
            <a:r>
              <a:rPr sz="1200" b="1" spc="30" baseline="3472" dirty="0">
                <a:latin typeface="Arial"/>
                <a:cs typeface="Arial"/>
              </a:rPr>
              <a:t>N</a:t>
            </a:r>
            <a:r>
              <a:rPr sz="1200" b="1" spc="15" baseline="3472" dirty="0">
                <a:latin typeface="Arial"/>
                <a:cs typeface="Arial"/>
              </a:rPr>
              <a:t>od</a:t>
            </a:r>
            <a:r>
              <a:rPr sz="1200" b="1" spc="22" baseline="3472" dirty="0">
                <a:latin typeface="Arial"/>
                <a:cs typeface="Arial"/>
              </a:rPr>
              <a:t>e</a:t>
            </a:r>
            <a:r>
              <a:rPr sz="1200" b="1" baseline="3472" dirty="0">
                <a:latin typeface="Arial"/>
                <a:cs typeface="Arial"/>
              </a:rPr>
              <a:t>	</a:t>
            </a:r>
            <a:r>
              <a:rPr sz="800" b="1" spc="15" dirty="0">
                <a:latin typeface="Arial"/>
                <a:cs typeface="Arial"/>
              </a:rPr>
              <a:t>E</a:t>
            </a:r>
            <a:r>
              <a:rPr sz="800" b="1" spc="10" dirty="0">
                <a:latin typeface="Arial"/>
                <a:cs typeface="Arial"/>
              </a:rPr>
              <a:t>dg</a:t>
            </a:r>
            <a:r>
              <a:rPr sz="800" b="1" spc="15" dirty="0"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  <a:p>
            <a:pPr marL="12700">
              <a:spcBef>
                <a:spcPts val="35"/>
              </a:spcBef>
              <a:tabLst>
                <a:tab pos="452755" algn="l"/>
              </a:tabLst>
            </a:pPr>
            <a:r>
              <a:rPr sz="1200" b="1" spc="30" baseline="3472" dirty="0">
                <a:latin typeface="Arial"/>
                <a:cs typeface="Arial"/>
              </a:rPr>
              <a:t>Emb	</a:t>
            </a:r>
            <a:r>
              <a:rPr sz="800" b="1" spc="20" dirty="0">
                <a:latin typeface="Arial"/>
                <a:cs typeface="Arial"/>
              </a:rPr>
              <a:t>Emb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65192" y="3195384"/>
            <a:ext cx="716915" cy="826135"/>
          </a:xfrm>
          <a:custGeom>
            <a:avLst/>
            <a:gdLst/>
            <a:ahLst/>
            <a:cxnLst/>
            <a:rect l="l" t="t" r="r" b="b"/>
            <a:pathLst>
              <a:path w="716914" h="826135">
                <a:moveTo>
                  <a:pt x="703897" y="825969"/>
                </a:moveTo>
                <a:lnTo>
                  <a:pt x="12700" y="825969"/>
                </a:lnTo>
                <a:lnTo>
                  <a:pt x="10223" y="825728"/>
                </a:lnTo>
                <a:lnTo>
                  <a:pt x="0" y="813269"/>
                </a:lnTo>
                <a:lnTo>
                  <a:pt x="0" y="12700"/>
                </a:lnTo>
                <a:lnTo>
                  <a:pt x="12700" y="0"/>
                </a:lnTo>
                <a:lnTo>
                  <a:pt x="703897" y="0"/>
                </a:lnTo>
                <a:lnTo>
                  <a:pt x="716597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800569"/>
                </a:lnTo>
                <a:lnTo>
                  <a:pt x="12700" y="800569"/>
                </a:lnTo>
                <a:lnTo>
                  <a:pt x="25400" y="813269"/>
                </a:lnTo>
                <a:lnTo>
                  <a:pt x="716597" y="813269"/>
                </a:lnTo>
                <a:lnTo>
                  <a:pt x="716356" y="815746"/>
                </a:lnTo>
                <a:lnTo>
                  <a:pt x="706374" y="825728"/>
                </a:lnTo>
                <a:lnTo>
                  <a:pt x="703897" y="825969"/>
                </a:lnTo>
                <a:close/>
              </a:path>
              <a:path w="716914" h="82613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716914" h="826135">
                <a:moveTo>
                  <a:pt x="691197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691197" y="12700"/>
                </a:lnTo>
                <a:lnTo>
                  <a:pt x="691197" y="25400"/>
                </a:lnTo>
                <a:close/>
              </a:path>
              <a:path w="716914" h="826135">
                <a:moveTo>
                  <a:pt x="691197" y="813269"/>
                </a:moveTo>
                <a:lnTo>
                  <a:pt x="691197" y="12700"/>
                </a:lnTo>
                <a:lnTo>
                  <a:pt x="703897" y="25400"/>
                </a:lnTo>
                <a:lnTo>
                  <a:pt x="716597" y="25400"/>
                </a:lnTo>
                <a:lnTo>
                  <a:pt x="716597" y="800569"/>
                </a:lnTo>
                <a:lnTo>
                  <a:pt x="703897" y="800569"/>
                </a:lnTo>
                <a:lnTo>
                  <a:pt x="691197" y="813269"/>
                </a:lnTo>
                <a:close/>
              </a:path>
              <a:path w="716914" h="826135">
                <a:moveTo>
                  <a:pt x="716597" y="25400"/>
                </a:moveTo>
                <a:lnTo>
                  <a:pt x="703897" y="25400"/>
                </a:lnTo>
                <a:lnTo>
                  <a:pt x="691197" y="12700"/>
                </a:lnTo>
                <a:lnTo>
                  <a:pt x="716597" y="12700"/>
                </a:lnTo>
                <a:lnTo>
                  <a:pt x="716597" y="25400"/>
                </a:lnTo>
                <a:close/>
              </a:path>
              <a:path w="716914" h="826135">
                <a:moveTo>
                  <a:pt x="25400" y="813269"/>
                </a:moveTo>
                <a:lnTo>
                  <a:pt x="12700" y="800569"/>
                </a:lnTo>
                <a:lnTo>
                  <a:pt x="25400" y="800569"/>
                </a:lnTo>
                <a:lnTo>
                  <a:pt x="25400" y="813269"/>
                </a:lnTo>
                <a:close/>
              </a:path>
              <a:path w="716914" h="826135">
                <a:moveTo>
                  <a:pt x="691197" y="813269"/>
                </a:moveTo>
                <a:lnTo>
                  <a:pt x="25400" y="813269"/>
                </a:lnTo>
                <a:lnTo>
                  <a:pt x="25400" y="800569"/>
                </a:lnTo>
                <a:lnTo>
                  <a:pt x="691197" y="800569"/>
                </a:lnTo>
                <a:lnTo>
                  <a:pt x="691197" y="813269"/>
                </a:lnTo>
                <a:close/>
              </a:path>
              <a:path w="716914" h="826135">
                <a:moveTo>
                  <a:pt x="716597" y="813269"/>
                </a:moveTo>
                <a:lnTo>
                  <a:pt x="691197" y="813269"/>
                </a:lnTo>
                <a:lnTo>
                  <a:pt x="703897" y="800569"/>
                </a:lnTo>
                <a:lnTo>
                  <a:pt x="716597" y="800569"/>
                </a:lnTo>
                <a:lnTo>
                  <a:pt x="716597" y="813269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79047" y="3570503"/>
            <a:ext cx="199390" cy="114300"/>
          </a:xfrm>
          <a:custGeom>
            <a:avLst/>
            <a:gdLst/>
            <a:ahLst/>
            <a:cxnLst/>
            <a:rect l="l" t="t" r="r" b="b"/>
            <a:pathLst>
              <a:path w="199389" h="114300">
                <a:moveTo>
                  <a:pt x="84543" y="114300"/>
                </a:moveTo>
                <a:lnTo>
                  <a:pt x="84543" y="0"/>
                </a:lnTo>
                <a:lnTo>
                  <a:pt x="160743" y="38100"/>
                </a:lnTo>
                <a:lnTo>
                  <a:pt x="113118" y="38100"/>
                </a:lnTo>
                <a:lnTo>
                  <a:pt x="113118" y="76200"/>
                </a:lnTo>
                <a:lnTo>
                  <a:pt x="160743" y="76200"/>
                </a:lnTo>
                <a:lnTo>
                  <a:pt x="84543" y="114300"/>
                </a:lnTo>
                <a:close/>
              </a:path>
              <a:path w="199389" h="114300">
                <a:moveTo>
                  <a:pt x="84543" y="76200"/>
                </a:moveTo>
                <a:lnTo>
                  <a:pt x="0" y="76200"/>
                </a:lnTo>
                <a:lnTo>
                  <a:pt x="0" y="38100"/>
                </a:lnTo>
                <a:lnTo>
                  <a:pt x="84543" y="38100"/>
                </a:lnTo>
                <a:lnTo>
                  <a:pt x="84543" y="76200"/>
                </a:lnTo>
                <a:close/>
              </a:path>
              <a:path w="199389" h="114300">
                <a:moveTo>
                  <a:pt x="160743" y="76200"/>
                </a:moveTo>
                <a:lnTo>
                  <a:pt x="113118" y="76200"/>
                </a:lnTo>
                <a:lnTo>
                  <a:pt x="113118" y="38100"/>
                </a:lnTo>
                <a:lnTo>
                  <a:pt x="160743" y="38100"/>
                </a:lnTo>
                <a:lnTo>
                  <a:pt x="198843" y="57150"/>
                </a:lnTo>
                <a:lnTo>
                  <a:pt x="160743" y="7620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35345" y="3227972"/>
            <a:ext cx="611124" cy="640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94489" y="3175979"/>
            <a:ext cx="804545" cy="838835"/>
          </a:xfrm>
          <a:custGeom>
            <a:avLst/>
            <a:gdLst/>
            <a:ahLst/>
            <a:cxnLst/>
            <a:rect l="l" t="t" r="r" b="b"/>
            <a:pathLst>
              <a:path w="804545" h="838835">
                <a:moveTo>
                  <a:pt x="791349" y="838822"/>
                </a:moveTo>
                <a:lnTo>
                  <a:pt x="12700" y="838822"/>
                </a:lnTo>
                <a:lnTo>
                  <a:pt x="10223" y="838568"/>
                </a:lnTo>
                <a:lnTo>
                  <a:pt x="0" y="826122"/>
                </a:lnTo>
                <a:lnTo>
                  <a:pt x="0" y="12699"/>
                </a:lnTo>
                <a:lnTo>
                  <a:pt x="12700" y="0"/>
                </a:lnTo>
                <a:lnTo>
                  <a:pt x="791349" y="0"/>
                </a:lnTo>
                <a:lnTo>
                  <a:pt x="804049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813422"/>
                </a:lnTo>
                <a:lnTo>
                  <a:pt x="12700" y="813422"/>
                </a:lnTo>
                <a:lnTo>
                  <a:pt x="25400" y="826122"/>
                </a:lnTo>
                <a:lnTo>
                  <a:pt x="804049" y="826122"/>
                </a:lnTo>
                <a:lnTo>
                  <a:pt x="803808" y="828598"/>
                </a:lnTo>
                <a:lnTo>
                  <a:pt x="793826" y="838568"/>
                </a:lnTo>
                <a:lnTo>
                  <a:pt x="791349" y="838822"/>
                </a:lnTo>
                <a:close/>
              </a:path>
              <a:path w="804545" h="838835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804545" h="838835">
                <a:moveTo>
                  <a:pt x="778649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778649" y="12699"/>
                </a:lnTo>
                <a:lnTo>
                  <a:pt x="778649" y="25399"/>
                </a:lnTo>
                <a:close/>
              </a:path>
              <a:path w="804545" h="838835">
                <a:moveTo>
                  <a:pt x="778649" y="826122"/>
                </a:moveTo>
                <a:lnTo>
                  <a:pt x="778649" y="12699"/>
                </a:lnTo>
                <a:lnTo>
                  <a:pt x="791349" y="25399"/>
                </a:lnTo>
                <a:lnTo>
                  <a:pt x="804049" y="25399"/>
                </a:lnTo>
                <a:lnTo>
                  <a:pt x="804049" y="813422"/>
                </a:lnTo>
                <a:lnTo>
                  <a:pt x="791349" y="813422"/>
                </a:lnTo>
                <a:lnTo>
                  <a:pt x="778649" y="826122"/>
                </a:lnTo>
                <a:close/>
              </a:path>
              <a:path w="804545" h="838835">
                <a:moveTo>
                  <a:pt x="804049" y="25399"/>
                </a:moveTo>
                <a:lnTo>
                  <a:pt x="791349" y="25399"/>
                </a:lnTo>
                <a:lnTo>
                  <a:pt x="778649" y="12699"/>
                </a:lnTo>
                <a:lnTo>
                  <a:pt x="804049" y="12699"/>
                </a:lnTo>
                <a:lnTo>
                  <a:pt x="804049" y="25399"/>
                </a:lnTo>
                <a:close/>
              </a:path>
              <a:path w="804545" h="838835">
                <a:moveTo>
                  <a:pt x="25400" y="826122"/>
                </a:moveTo>
                <a:lnTo>
                  <a:pt x="12700" y="813422"/>
                </a:lnTo>
                <a:lnTo>
                  <a:pt x="25400" y="813422"/>
                </a:lnTo>
                <a:lnTo>
                  <a:pt x="25400" y="826122"/>
                </a:lnTo>
                <a:close/>
              </a:path>
              <a:path w="804545" h="838835">
                <a:moveTo>
                  <a:pt x="778649" y="826122"/>
                </a:moveTo>
                <a:lnTo>
                  <a:pt x="25400" y="826122"/>
                </a:lnTo>
                <a:lnTo>
                  <a:pt x="25400" y="813422"/>
                </a:lnTo>
                <a:lnTo>
                  <a:pt x="778649" y="813422"/>
                </a:lnTo>
                <a:lnTo>
                  <a:pt x="778649" y="826122"/>
                </a:lnTo>
                <a:close/>
              </a:path>
              <a:path w="804545" h="838835">
                <a:moveTo>
                  <a:pt x="804049" y="826122"/>
                </a:moveTo>
                <a:lnTo>
                  <a:pt x="778649" y="826122"/>
                </a:lnTo>
                <a:lnTo>
                  <a:pt x="791349" y="813422"/>
                </a:lnTo>
                <a:lnTo>
                  <a:pt x="804049" y="813422"/>
                </a:lnTo>
                <a:lnTo>
                  <a:pt x="804049" y="826122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68034" y="3211208"/>
            <a:ext cx="637031" cy="667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94423" y="3175979"/>
            <a:ext cx="804545" cy="824865"/>
          </a:xfrm>
          <a:custGeom>
            <a:avLst/>
            <a:gdLst/>
            <a:ahLst/>
            <a:cxnLst/>
            <a:rect l="l" t="t" r="r" b="b"/>
            <a:pathLst>
              <a:path w="804545" h="824864">
                <a:moveTo>
                  <a:pt x="791337" y="824750"/>
                </a:moveTo>
                <a:lnTo>
                  <a:pt x="12700" y="824750"/>
                </a:lnTo>
                <a:lnTo>
                  <a:pt x="10223" y="824509"/>
                </a:lnTo>
                <a:lnTo>
                  <a:pt x="0" y="812050"/>
                </a:lnTo>
                <a:lnTo>
                  <a:pt x="0" y="12699"/>
                </a:lnTo>
                <a:lnTo>
                  <a:pt x="12700" y="0"/>
                </a:lnTo>
                <a:lnTo>
                  <a:pt x="791337" y="0"/>
                </a:lnTo>
                <a:lnTo>
                  <a:pt x="804037" y="12699"/>
                </a:lnTo>
                <a:lnTo>
                  <a:pt x="25400" y="12699"/>
                </a:lnTo>
                <a:lnTo>
                  <a:pt x="12700" y="25399"/>
                </a:lnTo>
                <a:lnTo>
                  <a:pt x="25400" y="25399"/>
                </a:lnTo>
                <a:lnTo>
                  <a:pt x="25400" y="799350"/>
                </a:lnTo>
                <a:lnTo>
                  <a:pt x="12700" y="799350"/>
                </a:lnTo>
                <a:lnTo>
                  <a:pt x="25400" y="812050"/>
                </a:lnTo>
                <a:lnTo>
                  <a:pt x="804037" y="812050"/>
                </a:lnTo>
                <a:lnTo>
                  <a:pt x="803795" y="814527"/>
                </a:lnTo>
                <a:lnTo>
                  <a:pt x="793813" y="824509"/>
                </a:lnTo>
                <a:lnTo>
                  <a:pt x="791337" y="824750"/>
                </a:lnTo>
                <a:close/>
              </a:path>
              <a:path w="804545" h="824864">
                <a:moveTo>
                  <a:pt x="25400" y="25399"/>
                </a:moveTo>
                <a:lnTo>
                  <a:pt x="12700" y="25399"/>
                </a:lnTo>
                <a:lnTo>
                  <a:pt x="25400" y="12699"/>
                </a:lnTo>
                <a:lnTo>
                  <a:pt x="25400" y="25399"/>
                </a:lnTo>
                <a:close/>
              </a:path>
              <a:path w="804545" h="824864">
                <a:moveTo>
                  <a:pt x="778637" y="25399"/>
                </a:moveTo>
                <a:lnTo>
                  <a:pt x="25400" y="25399"/>
                </a:lnTo>
                <a:lnTo>
                  <a:pt x="25400" y="12699"/>
                </a:lnTo>
                <a:lnTo>
                  <a:pt x="778637" y="12699"/>
                </a:lnTo>
                <a:lnTo>
                  <a:pt x="778637" y="25399"/>
                </a:lnTo>
                <a:close/>
              </a:path>
              <a:path w="804545" h="824864">
                <a:moveTo>
                  <a:pt x="778637" y="812050"/>
                </a:moveTo>
                <a:lnTo>
                  <a:pt x="778637" y="12699"/>
                </a:lnTo>
                <a:lnTo>
                  <a:pt x="791337" y="25399"/>
                </a:lnTo>
                <a:lnTo>
                  <a:pt x="804037" y="25399"/>
                </a:lnTo>
                <a:lnTo>
                  <a:pt x="804037" y="799350"/>
                </a:lnTo>
                <a:lnTo>
                  <a:pt x="791337" y="799350"/>
                </a:lnTo>
                <a:lnTo>
                  <a:pt x="778637" y="812050"/>
                </a:lnTo>
                <a:close/>
              </a:path>
              <a:path w="804545" h="824864">
                <a:moveTo>
                  <a:pt x="804037" y="25399"/>
                </a:moveTo>
                <a:lnTo>
                  <a:pt x="791337" y="25399"/>
                </a:lnTo>
                <a:lnTo>
                  <a:pt x="778637" y="12699"/>
                </a:lnTo>
                <a:lnTo>
                  <a:pt x="804037" y="12699"/>
                </a:lnTo>
                <a:lnTo>
                  <a:pt x="804037" y="25399"/>
                </a:lnTo>
                <a:close/>
              </a:path>
              <a:path w="804545" h="824864">
                <a:moveTo>
                  <a:pt x="25400" y="812050"/>
                </a:moveTo>
                <a:lnTo>
                  <a:pt x="12700" y="799350"/>
                </a:lnTo>
                <a:lnTo>
                  <a:pt x="25400" y="799350"/>
                </a:lnTo>
                <a:lnTo>
                  <a:pt x="25400" y="812050"/>
                </a:lnTo>
                <a:close/>
              </a:path>
              <a:path w="804545" h="824864">
                <a:moveTo>
                  <a:pt x="778637" y="812050"/>
                </a:moveTo>
                <a:lnTo>
                  <a:pt x="25400" y="812050"/>
                </a:lnTo>
                <a:lnTo>
                  <a:pt x="25400" y="799350"/>
                </a:lnTo>
                <a:lnTo>
                  <a:pt x="778637" y="799350"/>
                </a:lnTo>
                <a:lnTo>
                  <a:pt x="778637" y="812050"/>
                </a:lnTo>
                <a:close/>
              </a:path>
              <a:path w="804545" h="824864">
                <a:moveTo>
                  <a:pt x="804037" y="812050"/>
                </a:moveTo>
                <a:lnTo>
                  <a:pt x="778637" y="812050"/>
                </a:lnTo>
                <a:lnTo>
                  <a:pt x="791337" y="799350"/>
                </a:lnTo>
                <a:lnTo>
                  <a:pt x="804037" y="799350"/>
                </a:lnTo>
                <a:lnTo>
                  <a:pt x="804037" y="81205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69302" y="3211208"/>
            <a:ext cx="637031" cy="667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86767" y="3549536"/>
            <a:ext cx="242570" cy="114300"/>
          </a:xfrm>
          <a:custGeom>
            <a:avLst/>
            <a:gdLst/>
            <a:ahLst/>
            <a:cxnLst/>
            <a:rect l="l" t="t" r="r" b="b"/>
            <a:pathLst>
              <a:path w="242570" h="114300">
                <a:moveTo>
                  <a:pt x="128193" y="114300"/>
                </a:moveTo>
                <a:lnTo>
                  <a:pt x="128193" y="0"/>
                </a:lnTo>
                <a:lnTo>
                  <a:pt x="204393" y="38100"/>
                </a:lnTo>
                <a:lnTo>
                  <a:pt x="156768" y="38100"/>
                </a:lnTo>
                <a:lnTo>
                  <a:pt x="156768" y="76200"/>
                </a:lnTo>
                <a:lnTo>
                  <a:pt x="204393" y="76200"/>
                </a:lnTo>
                <a:lnTo>
                  <a:pt x="128193" y="114300"/>
                </a:lnTo>
                <a:close/>
              </a:path>
              <a:path w="242570" h="114300">
                <a:moveTo>
                  <a:pt x="128193" y="76200"/>
                </a:moveTo>
                <a:lnTo>
                  <a:pt x="0" y="76200"/>
                </a:lnTo>
                <a:lnTo>
                  <a:pt x="0" y="38100"/>
                </a:lnTo>
                <a:lnTo>
                  <a:pt x="128193" y="38100"/>
                </a:lnTo>
                <a:lnTo>
                  <a:pt x="128193" y="76200"/>
                </a:lnTo>
                <a:close/>
              </a:path>
              <a:path w="242570" h="114300">
                <a:moveTo>
                  <a:pt x="204393" y="76200"/>
                </a:moveTo>
                <a:lnTo>
                  <a:pt x="156768" y="76200"/>
                </a:lnTo>
                <a:lnTo>
                  <a:pt x="156768" y="38100"/>
                </a:lnTo>
                <a:lnTo>
                  <a:pt x="204393" y="38100"/>
                </a:lnTo>
                <a:lnTo>
                  <a:pt x="242493" y="57150"/>
                </a:lnTo>
                <a:lnTo>
                  <a:pt x="204393" y="7620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10290" y="1570919"/>
            <a:ext cx="1524635" cy="539115"/>
          </a:xfrm>
          <a:custGeom>
            <a:avLst/>
            <a:gdLst/>
            <a:ahLst/>
            <a:cxnLst/>
            <a:rect l="l" t="t" r="r" b="b"/>
            <a:pathLst>
              <a:path w="1524635" h="539114">
                <a:moveTo>
                  <a:pt x="1521413" y="22568"/>
                </a:moveTo>
                <a:lnTo>
                  <a:pt x="362622" y="22568"/>
                </a:lnTo>
                <a:lnTo>
                  <a:pt x="424781" y="20270"/>
                </a:lnTo>
                <a:lnTo>
                  <a:pt x="567937" y="5416"/>
                </a:lnTo>
                <a:lnTo>
                  <a:pt x="634706" y="1164"/>
                </a:lnTo>
                <a:lnTo>
                  <a:pt x="694249" y="0"/>
                </a:lnTo>
                <a:lnTo>
                  <a:pt x="747529" y="1132"/>
                </a:lnTo>
                <a:lnTo>
                  <a:pt x="795513" y="3769"/>
                </a:lnTo>
                <a:lnTo>
                  <a:pt x="879451" y="10394"/>
                </a:lnTo>
                <a:lnTo>
                  <a:pt x="917335" y="12800"/>
                </a:lnTo>
                <a:lnTo>
                  <a:pt x="953782" y="13546"/>
                </a:lnTo>
                <a:lnTo>
                  <a:pt x="986319" y="13651"/>
                </a:lnTo>
                <a:lnTo>
                  <a:pt x="1221547" y="19263"/>
                </a:lnTo>
                <a:lnTo>
                  <a:pt x="1278768" y="19890"/>
                </a:lnTo>
                <a:lnTo>
                  <a:pt x="1521273" y="19890"/>
                </a:lnTo>
                <a:lnTo>
                  <a:pt x="1521413" y="22568"/>
                </a:lnTo>
                <a:close/>
              </a:path>
              <a:path w="1524635" h="539114">
                <a:moveTo>
                  <a:pt x="1790" y="521229"/>
                </a:moveTo>
                <a:lnTo>
                  <a:pt x="0" y="478673"/>
                </a:lnTo>
                <a:lnTo>
                  <a:pt x="593" y="434285"/>
                </a:lnTo>
                <a:lnTo>
                  <a:pt x="2825" y="388068"/>
                </a:lnTo>
                <a:lnTo>
                  <a:pt x="5952" y="340024"/>
                </a:lnTo>
                <a:lnTo>
                  <a:pt x="9229" y="290157"/>
                </a:lnTo>
                <a:lnTo>
                  <a:pt x="11911" y="238468"/>
                </a:lnTo>
                <a:lnTo>
                  <a:pt x="13252" y="184960"/>
                </a:lnTo>
                <a:lnTo>
                  <a:pt x="12509" y="129635"/>
                </a:lnTo>
                <a:lnTo>
                  <a:pt x="8937" y="72496"/>
                </a:lnTo>
                <a:lnTo>
                  <a:pt x="1790" y="13546"/>
                </a:lnTo>
                <a:lnTo>
                  <a:pt x="39919" y="7076"/>
                </a:lnTo>
                <a:lnTo>
                  <a:pt x="78694" y="4975"/>
                </a:lnTo>
                <a:lnTo>
                  <a:pt x="118787" y="6145"/>
                </a:lnTo>
                <a:lnTo>
                  <a:pt x="160873" y="9486"/>
                </a:lnTo>
                <a:lnTo>
                  <a:pt x="253718" y="18283"/>
                </a:lnTo>
                <a:lnTo>
                  <a:pt x="305826" y="21539"/>
                </a:lnTo>
                <a:lnTo>
                  <a:pt x="362622" y="22568"/>
                </a:lnTo>
                <a:lnTo>
                  <a:pt x="1521413" y="22568"/>
                </a:lnTo>
                <a:lnTo>
                  <a:pt x="1524152" y="74606"/>
                </a:lnTo>
                <a:lnTo>
                  <a:pt x="1524113" y="129635"/>
                </a:lnTo>
                <a:lnTo>
                  <a:pt x="1521987" y="175467"/>
                </a:lnTo>
                <a:lnTo>
                  <a:pt x="1518452" y="219382"/>
                </a:lnTo>
                <a:lnTo>
                  <a:pt x="1514509" y="261696"/>
                </a:lnTo>
                <a:lnTo>
                  <a:pt x="1511081" y="304465"/>
                </a:lnTo>
                <a:lnTo>
                  <a:pt x="1509089" y="349746"/>
                </a:lnTo>
                <a:lnTo>
                  <a:pt x="1509454" y="399596"/>
                </a:lnTo>
                <a:lnTo>
                  <a:pt x="1513097" y="456071"/>
                </a:lnTo>
                <a:lnTo>
                  <a:pt x="1519090" y="505867"/>
                </a:lnTo>
                <a:lnTo>
                  <a:pt x="653578" y="505867"/>
                </a:lnTo>
                <a:lnTo>
                  <a:pt x="602870" y="507706"/>
                </a:lnTo>
                <a:lnTo>
                  <a:pt x="554159" y="512604"/>
                </a:lnTo>
                <a:lnTo>
                  <a:pt x="541378" y="515001"/>
                </a:lnTo>
                <a:lnTo>
                  <a:pt x="106604" y="515001"/>
                </a:lnTo>
                <a:lnTo>
                  <a:pt x="54464" y="515962"/>
                </a:lnTo>
                <a:lnTo>
                  <a:pt x="1790" y="521229"/>
                </a:lnTo>
                <a:close/>
              </a:path>
              <a:path w="1524635" h="539114">
                <a:moveTo>
                  <a:pt x="1521273" y="19890"/>
                </a:moveTo>
                <a:lnTo>
                  <a:pt x="1278768" y="19890"/>
                </a:lnTo>
                <a:lnTo>
                  <a:pt x="1337937" y="19848"/>
                </a:lnTo>
                <a:lnTo>
                  <a:pt x="1398434" y="18921"/>
                </a:lnTo>
                <a:lnTo>
                  <a:pt x="1459641" y="16892"/>
                </a:lnTo>
                <a:lnTo>
                  <a:pt x="1520939" y="13546"/>
                </a:lnTo>
                <a:lnTo>
                  <a:pt x="1521273" y="19890"/>
                </a:lnTo>
                <a:close/>
              </a:path>
              <a:path w="1524635" h="539114">
                <a:moveTo>
                  <a:pt x="1004109" y="522611"/>
                </a:moveTo>
                <a:lnTo>
                  <a:pt x="959537" y="521715"/>
                </a:lnTo>
                <a:lnTo>
                  <a:pt x="911933" y="519209"/>
                </a:lnTo>
                <a:lnTo>
                  <a:pt x="758113" y="508698"/>
                </a:lnTo>
                <a:lnTo>
                  <a:pt x="705565" y="506420"/>
                </a:lnTo>
                <a:lnTo>
                  <a:pt x="653578" y="505867"/>
                </a:lnTo>
                <a:lnTo>
                  <a:pt x="1519090" y="505867"/>
                </a:lnTo>
                <a:lnTo>
                  <a:pt x="1520787" y="519965"/>
                </a:lnTo>
                <a:lnTo>
                  <a:pt x="1089473" y="519965"/>
                </a:lnTo>
                <a:lnTo>
                  <a:pt x="1004109" y="522611"/>
                </a:lnTo>
                <a:close/>
              </a:path>
              <a:path w="1524635" h="539114">
                <a:moveTo>
                  <a:pt x="409940" y="533808"/>
                </a:moveTo>
                <a:lnTo>
                  <a:pt x="360363" y="533625"/>
                </a:lnTo>
                <a:lnTo>
                  <a:pt x="310435" y="530695"/>
                </a:lnTo>
                <a:lnTo>
                  <a:pt x="209404" y="521291"/>
                </a:lnTo>
                <a:lnTo>
                  <a:pt x="158241" y="517169"/>
                </a:lnTo>
                <a:lnTo>
                  <a:pt x="106604" y="515001"/>
                </a:lnTo>
                <a:lnTo>
                  <a:pt x="541378" y="515001"/>
                </a:lnTo>
                <a:lnTo>
                  <a:pt x="459197" y="530068"/>
                </a:lnTo>
                <a:lnTo>
                  <a:pt x="409940" y="533808"/>
                </a:lnTo>
                <a:close/>
              </a:path>
              <a:path w="1524635" h="539114">
                <a:moveTo>
                  <a:pt x="1391443" y="538659"/>
                </a:moveTo>
                <a:lnTo>
                  <a:pt x="1341849" y="537267"/>
                </a:lnTo>
                <a:lnTo>
                  <a:pt x="1290664" y="533892"/>
                </a:lnTo>
                <a:lnTo>
                  <a:pt x="1187411" y="525073"/>
                </a:lnTo>
                <a:lnTo>
                  <a:pt x="1137291" y="521570"/>
                </a:lnTo>
                <a:lnTo>
                  <a:pt x="1089473" y="519965"/>
                </a:lnTo>
                <a:lnTo>
                  <a:pt x="1520787" y="519965"/>
                </a:lnTo>
                <a:lnTo>
                  <a:pt x="1520939" y="521229"/>
                </a:lnTo>
                <a:lnTo>
                  <a:pt x="1481961" y="531610"/>
                </a:lnTo>
                <a:lnTo>
                  <a:pt x="1438472" y="537097"/>
                </a:lnTo>
                <a:lnTo>
                  <a:pt x="1391443" y="538659"/>
                </a:lnTo>
                <a:close/>
              </a:path>
            </a:pathLst>
          </a:custGeom>
          <a:solidFill>
            <a:srgbClr val="8063A1">
              <a:alpha val="415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44046" y="2955937"/>
            <a:ext cx="11182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spc="-5" dirty="0">
                <a:latin typeface="Arial"/>
                <a:cs typeface="Arial"/>
              </a:rPr>
              <a:t>Policy</a:t>
            </a:r>
            <a:r>
              <a:rPr sz="1200" b="1" spc="-7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Network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15789" y="3298076"/>
            <a:ext cx="190500" cy="6827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98314" y="3241688"/>
            <a:ext cx="374903" cy="8351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23055" y="2904059"/>
            <a:ext cx="6458699" cy="15892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53653" y="1757794"/>
            <a:ext cx="2397125" cy="1186180"/>
          </a:xfrm>
          <a:custGeom>
            <a:avLst/>
            <a:gdLst/>
            <a:ahLst/>
            <a:cxnLst/>
            <a:rect l="l" t="t" r="r" b="b"/>
            <a:pathLst>
              <a:path w="2397125" h="1186180">
                <a:moveTo>
                  <a:pt x="2320582" y="76199"/>
                </a:moveTo>
                <a:lnTo>
                  <a:pt x="2320582" y="0"/>
                </a:lnTo>
                <a:lnTo>
                  <a:pt x="2377732" y="28574"/>
                </a:lnTo>
                <a:lnTo>
                  <a:pt x="2339632" y="28574"/>
                </a:lnTo>
                <a:lnTo>
                  <a:pt x="2339632" y="47624"/>
                </a:lnTo>
                <a:lnTo>
                  <a:pt x="2377732" y="47624"/>
                </a:lnTo>
                <a:lnTo>
                  <a:pt x="2320582" y="76199"/>
                </a:lnTo>
                <a:close/>
              </a:path>
              <a:path w="2397125" h="1186180">
                <a:moveTo>
                  <a:pt x="19050" y="1185760"/>
                </a:moveTo>
                <a:lnTo>
                  <a:pt x="0" y="1185760"/>
                </a:lnTo>
                <a:lnTo>
                  <a:pt x="0" y="38099"/>
                </a:lnTo>
                <a:lnTo>
                  <a:pt x="9525" y="28574"/>
                </a:lnTo>
                <a:lnTo>
                  <a:pt x="2320582" y="28574"/>
                </a:lnTo>
                <a:lnTo>
                  <a:pt x="2320582" y="38099"/>
                </a:lnTo>
                <a:lnTo>
                  <a:pt x="19050" y="38099"/>
                </a:lnTo>
                <a:lnTo>
                  <a:pt x="9525" y="47624"/>
                </a:lnTo>
                <a:lnTo>
                  <a:pt x="19050" y="47624"/>
                </a:lnTo>
                <a:lnTo>
                  <a:pt x="19050" y="1185760"/>
                </a:lnTo>
                <a:close/>
              </a:path>
              <a:path w="2397125" h="1186180">
                <a:moveTo>
                  <a:pt x="2377732" y="47624"/>
                </a:moveTo>
                <a:lnTo>
                  <a:pt x="2339632" y="47624"/>
                </a:lnTo>
                <a:lnTo>
                  <a:pt x="2339632" y="28574"/>
                </a:lnTo>
                <a:lnTo>
                  <a:pt x="2377732" y="28574"/>
                </a:lnTo>
                <a:lnTo>
                  <a:pt x="2396782" y="38099"/>
                </a:lnTo>
                <a:lnTo>
                  <a:pt x="2377732" y="47624"/>
                </a:lnTo>
                <a:close/>
              </a:path>
              <a:path w="2397125" h="1186180">
                <a:moveTo>
                  <a:pt x="19050" y="47624"/>
                </a:moveTo>
                <a:lnTo>
                  <a:pt x="9525" y="47624"/>
                </a:lnTo>
                <a:lnTo>
                  <a:pt x="19050" y="38099"/>
                </a:lnTo>
                <a:lnTo>
                  <a:pt x="19050" y="47624"/>
                </a:lnTo>
                <a:close/>
              </a:path>
              <a:path w="2397125" h="1186180">
                <a:moveTo>
                  <a:pt x="2320582" y="47624"/>
                </a:moveTo>
                <a:lnTo>
                  <a:pt x="19050" y="47624"/>
                </a:lnTo>
                <a:lnTo>
                  <a:pt x="19050" y="38099"/>
                </a:lnTo>
                <a:lnTo>
                  <a:pt x="2320582" y="38099"/>
                </a:lnTo>
                <a:lnTo>
                  <a:pt x="2320582" y="47624"/>
                </a:lnTo>
                <a:close/>
              </a:path>
            </a:pathLst>
          </a:custGeom>
          <a:solidFill>
            <a:srgbClr val="4945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36099" y="1935772"/>
            <a:ext cx="1785620" cy="193040"/>
          </a:xfrm>
          <a:custGeom>
            <a:avLst/>
            <a:gdLst/>
            <a:ahLst/>
            <a:cxnLst/>
            <a:rect l="l" t="t" r="r" b="b"/>
            <a:pathLst>
              <a:path w="1785620" h="193039">
                <a:moveTo>
                  <a:pt x="47625" y="135331"/>
                </a:moveTo>
                <a:lnTo>
                  <a:pt x="28575" y="135331"/>
                </a:lnTo>
                <a:lnTo>
                  <a:pt x="28575" y="9524"/>
                </a:lnTo>
                <a:lnTo>
                  <a:pt x="38100" y="0"/>
                </a:lnTo>
                <a:lnTo>
                  <a:pt x="1785150" y="0"/>
                </a:lnTo>
                <a:lnTo>
                  <a:pt x="1785150" y="9524"/>
                </a:lnTo>
                <a:lnTo>
                  <a:pt x="47625" y="9524"/>
                </a:lnTo>
                <a:lnTo>
                  <a:pt x="38100" y="19049"/>
                </a:lnTo>
                <a:lnTo>
                  <a:pt x="47625" y="19049"/>
                </a:lnTo>
                <a:lnTo>
                  <a:pt x="47625" y="135331"/>
                </a:lnTo>
                <a:close/>
              </a:path>
              <a:path w="1785620" h="193039">
                <a:moveTo>
                  <a:pt x="47625" y="19049"/>
                </a:moveTo>
                <a:lnTo>
                  <a:pt x="38100" y="19049"/>
                </a:lnTo>
                <a:lnTo>
                  <a:pt x="47625" y="9524"/>
                </a:lnTo>
                <a:lnTo>
                  <a:pt x="47625" y="19049"/>
                </a:lnTo>
                <a:close/>
              </a:path>
              <a:path w="1785620" h="193039">
                <a:moveTo>
                  <a:pt x="1785150" y="19049"/>
                </a:moveTo>
                <a:lnTo>
                  <a:pt x="47625" y="19049"/>
                </a:lnTo>
                <a:lnTo>
                  <a:pt x="47625" y="9524"/>
                </a:lnTo>
                <a:lnTo>
                  <a:pt x="1785150" y="9524"/>
                </a:lnTo>
                <a:lnTo>
                  <a:pt x="1785150" y="19049"/>
                </a:lnTo>
                <a:close/>
              </a:path>
              <a:path w="1785620" h="193039">
                <a:moveTo>
                  <a:pt x="38100" y="192481"/>
                </a:moveTo>
                <a:lnTo>
                  <a:pt x="0" y="116281"/>
                </a:lnTo>
                <a:lnTo>
                  <a:pt x="28575" y="116281"/>
                </a:lnTo>
                <a:lnTo>
                  <a:pt x="28575" y="135331"/>
                </a:lnTo>
                <a:lnTo>
                  <a:pt x="66675" y="135331"/>
                </a:lnTo>
                <a:lnTo>
                  <a:pt x="38100" y="192481"/>
                </a:lnTo>
                <a:close/>
              </a:path>
              <a:path w="1785620" h="193039">
                <a:moveTo>
                  <a:pt x="66675" y="135331"/>
                </a:moveTo>
                <a:lnTo>
                  <a:pt x="47625" y="135331"/>
                </a:lnTo>
                <a:lnTo>
                  <a:pt x="47625" y="116281"/>
                </a:lnTo>
                <a:lnTo>
                  <a:pt x="76200" y="116281"/>
                </a:lnTo>
                <a:lnTo>
                  <a:pt x="66675" y="135331"/>
                </a:lnTo>
                <a:close/>
              </a:path>
            </a:pathLst>
          </a:custGeom>
          <a:solidFill>
            <a:srgbClr val="4945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25470" y="2115553"/>
            <a:ext cx="897890" cy="394970"/>
          </a:xfrm>
          <a:custGeom>
            <a:avLst/>
            <a:gdLst/>
            <a:ahLst/>
            <a:cxnLst/>
            <a:rect l="l" t="t" r="r" b="b"/>
            <a:pathLst>
              <a:path w="897889" h="394969">
                <a:moveTo>
                  <a:pt x="884758" y="394423"/>
                </a:moveTo>
                <a:lnTo>
                  <a:pt x="12700" y="394423"/>
                </a:lnTo>
                <a:lnTo>
                  <a:pt x="10223" y="394182"/>
                </a:lnTo>
                <a:lnTo>
                  <a:pt x="0" y="381723"/>
                </a:lnTo>
                <a:lnTo>
                  <a:pt x="0" y="12700"/>
                </a:lnTo>
                <a:lnTo>
                  <a:pt x="12700" y="0"/>
                </a:lnTo>
                <a:lnTo>
                  <a:pt x="884758" y="0"/>
                </a:lnTo>
                <a:lnTo>
                  <a:pt x="897458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369023"/>
                </a:lnTo>
                <a:lnTo>
                  <a:pt x="12700" y="369023"/>
                </a:lnTo>
                <a:lnTo>
                  <a:pt x="25400" y="381723"/>
                </a:lnTo>
                <a:lnTo>
                  <a:pt x="897458" y="381723"/>
                </a:lnTo>
                <a:lnTo>
                  <a:pt x="897216" y="384200"/>
                </a:lnTo>
                <a:lnTo>
                  <a:pt x="887234" y="394182"/>
                </a:lnTo>
                <a:lnTo>
                  <a:pt x="884758" y="394423"/>
                </a:lnTo>
                <a:close/>
              </a:path>
              <a:path w="897889" h="39496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897889" h="394969">
                <a:moveTo>
                  <a:pt x="872058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872058" y="12700"/>
                </a:lnTo>
                <a:lnTo>
                  <a:pt x="872058" y="25400"/>
                </a:lnTo>
                <a:close/>
              </a:path>
              <a:path w="897889" h="394969">
                <a:moveTo>
                  <a:pt x="872058" y="381723"/>
                </a:moveTo>
                <a:lnTo>
                  <a:pt x="872058" y="12700"/>
                </a:lnTo>
                <a:lnTo>
                  <a:pt x="884758" y="25400"/>
                </a:lnTo>
                <a:lnTo>
                  <a:pt x="897458" y="25400"/>
                </a:lnTo>
                <a:lnTo>
                  <a:pt x="897458" y="369023"/>
                </a:lnTo>
                <a:lnTo>
                  <a:pt x="884758" y="369023"/>
                </a:lnTo>
                <a:lnTo>
                  <a:pt x="872058" y="381723"/>
                </a:lnTo>
                <a:close/>
              </a:path>
              <a:path w="897889" h="394969">
                <a:moveTo>
                  <a:pt x="897458" y="25400"/>
                </a:moveTo>
                <a:lnTo>
                  <a:pt x="884758" y="25400"/>
                </a:lnTo>
                <a:lnTo>
                  <a:pt x="872058" y="12700"/>
                </a:lnTo>
                <a:lnTo>
                  <a:pt x="897458" y="12700"/>
                </a:lnTo>
                <a:lnTo>
                  <a:pt x="897458" y="25400"/>
                </a:lnTo>
                <a:close/>
              </a:path>
              <a:path w="897889" h="394969">
                <a:moveTo>
                  <a:pt x="25400" y="381723"/>
                </a:moveTo>
                <a:lnTo>
                  <a:pt x="12700" y="369023"/>
                </a:lnTo>
                <a:lnTo>
                  <a:pt x="25400" y="369023"/>
                </a:lnTo>
                <a:lnTo>
                  <a:pt x="25400" y="381723"/>
                </a:lnTo>
                <a:close/>
              </a:path>
              <a:path w="897889" h="394969">
                <a:moveTo>
                  <a:pt x="872058" y="381723"/>
                </a:moveTo>
                <a:lnTo>
                  <a:pt x="25400" y="381723"/>
                </a:lnTo>
                <a:lnTo>
                  <a:pt x="25400" y="369023"/>
                </a:lnTo>
                <a:lnTo>
                  <a:pt x="872058" y="369023"/>
                </a:lnTo>
                <a:lnTo>
                  <a:pt x="872058" y="381723"/>
                </a:lnTo>
                <a:close/>
              </a:path>
              <a:path w="897889" h="394969">
                <a:moveTo>
                  <a:pt x="897458" y="381723"/>
                </a:moveTo>
                <a:lnTo>
                  <a:pt x="872058" y="381723"/>
                </a:lnTo>
                <a:lnTo>
                  <a:pt x="884758" y="369023"/>
                </a:lnTo>
                <a:lnTo>
                  <a:pt x="897458" y="369023"/>
                </a:lnTo>
                <a:lnTo>
                  <a:pt x="897458" y="381723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626180" y="1898205"/>
            <a:ext cx="44259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365" dirty="0">
                <a:latin typeface="Cambria Math"/>
                <a:cs typeface="Cambria Math"/>
              </a:rPr>
              <a:t>ƒ</a:t>
            </a:r>
            <a:r>
              <a:rPr sz="1500" dirty="0">
                <a:latin typeface="Cambria Math"/>
                <a:cs typeface="Cambria Math"/>
              </a:rPr>
              <a:t>(</a:t>
            </a:r>
            <a:r>
              <a:rPr sz="1500" spc="45" dirty="0">
                <a:latin typeface="Cambria Math"/>
                <a:cs typeface="Cambria Math"/>
              </a:rPr>
              <a:t>s</a:t>
            </a:r>
            <a:r>
              <a:rPr sz="1575" spc="232" baseline="-15873" dirty="0">
                <a:latin typeface="Cambria Math"/>
                <a:cs typeface="Cambria Math"/>
              </a:rPr>
              <a:t>t</a:t>
            </a:r>
            <a:r>
              <a:rPr sz="1500" dirty="0">
                <a:latin typeface="Cambria Math"/>
                <a:cs typeface="Cambria Math"/>
              </a:rPr>
              <a:t>)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98851" y="2158162"/>
            <a:ext cx="70231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55" dirty="0">
                <a:latin typeface="Cambria Math"/>
                <a:cs typeface="Cambria Math"/>
              </a:rPr>
              <a:t>R(a</a:t>
            </a:r>
            <a:r>
              <a:rPr sz="1575" spc="82" baseline="-15873" dirty="0">
                <a:latin typeface="Cambria Math"/>
                <a:cs typeface="Cambria Math"/>
              </a:rPr>
              <a:t>t</a:t>
            </a:r>
            <a:r>
              <a:rPr sz="1500" spc="55" dirty="0">
                <a:latin typeface="Cambria Math"/>
                <a:cs typeface="Cambria Math"/>
              </a:rPr>
              <a:t>,</a:t>
            </a:r>
            <a:r>
              <a:rPr sz="1500" spc="-165" dirty="0">
                <a:latin typeface="Cambria Math"/>
                <a:cs typeface="Cambria Math"/>
              </a:rPr>
              <a:t> </a:t>
            </a:r>
            <a:r>
              <a:rPr sz="1500" spc="65" dirty="0">
                <a:latin typeface="Cambria Math"/>
                <a:cs typeface="Cambria Math"/>
              </a:rPr>
              <a:t>s</a:t>
            </a:r>
            <a:r>
              <a:rPr sz="1575" spc="97" baseline="-15873" dirty="0">
                <a:latin typeface="Cambria Math"/>
                <a:cs typeface="Cambria Math"/>
              </a:rPr>
              <a:t>t</a:t>
            </a:r>
            <a:r>
              <a:rPr sz="1500" spc="65" dirty="0">
                <a:latin typeface="Cambria Math"/>
                <a:cs typeface="Cambria Math"/>
              </a:rPr>
              <a:t>)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615593" y="2119465"/>
            <a:ext cx="1392555" cy="394970"/>
          </a:xfrm>
          <a:custGeom>
            <a:avLst/>
            <a:gdLst/>
            <a:ahLst/>
            <a:cxnLst/>
            <a:rect l="l" t="t" r="r" b="b"/>
            <a:pathLst>
              <a:path w="1392554" h="394969">
                <a:moveTo>
                  <a:pt x="1379727" y="394423"/>
                </a:moveTo>
                <a:lnTo>
                  <a:pt x="12700" y="394423"/>
                </a:lnTo>
                <a:lnTo>
                  <a:pt x="10223" y="394182"/>
                </a:lnTo>
                <a:lnTo>
                  <a:pt x="0" y="381723"/>
                </a:lnTo>
                <a:lnTo>
                  <a:pt x="0" y="12700"/>
                </a:lnTo>
                <a:lnTo>
                  <a:pt x="12700" y="0"/>
                </a:lnTo>
                <a:lnTo>
                  <a:pt x="1379727" y="0"/>
                </a:lnTo>
                <a:lnTo>
                  <a:pt x="1392427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369023"/>
                </a:lnTo>
                <a:lnTo>
                  <a:pt x="12700" y="369023"/>
                </a:lnTo>
                <a:lnTo>
                  <a:pt x="25400" y="381723"/>
                </a:lnTo>
                <a:lnTo>
                  <a:pt x="1392427" y="381723"/>
                </a:lnTo>
                <a:lnTo>
                  <a:pt x="1392174" y="384200"/>
                </a:lnTo>
                <a:lnTo>
                  <a:pt x="1382204" y="394182"/>
                </a:lnTo>
                <a:lnTo>
                  <a:pt x="1379727" y="394423"/>
                </a:lnTo>
                <a:close/>
              </a:path>
              <a:path w="1392554" h="39496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1392554" h="394969">
                <a:moveTo>
                  <a:pt x="1367027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1367027" y="12700"/>
                </a:lnTo>
                <a:lnTo>
                  <a:pt x="1367027" y="25400"/>
                </a:lnTo>
                <a:close/>
              </a:path>
              <a:path w="1392554" h="394969">
                <a:moveTo>
                  <a:pt x="1367027" y="381723"/>
                </a:moveTo>
                <a:lnTo>
                  <a:pt x="1367027" y="12700"/>
                </a:lnTo>
                <a:lnTo>
                  <a:pt x="1379727" y="25400"/>
                </a:lnTo>
                <a:lnTo>
                  <a:pt x="1392427" y="25400"/>
                </a:lnTo>
                <a:lnTo>
                  <a:pt x="1392427" y="369023"/>
                </a:lnTo>
                <a:lnTo>
                  <a:pt x="1379727" y="369023"/>
                </a:lnTo>
                <a:lnTo>
                  <a:pt x="1367027" y="381723"/>
                </a:lnTo>
                <a:close/>
              </a:path>
              <a:path w="1392554" h="394969">
                <a:moveTo>
                  <a:pt x="1392427" y="25400"/>
                </a:moveTo>
                <a:lnTo>
                  <a:pt x="1379727" y="25400"/>
                </a:lnTo>
                <a:lnTo>
                  <a:pt x="1367027" y="12700"/>
                </a:lnTo>
                <a:lnTo>
                  <a:pt x="1392427" y="12700"/>
                </a:lnTo>
                <a:lnTo>
                  <a:pt x="1392427" y="25400"/>
                </a:lnTo>
                <a:close/>
              </a:path>
              <a:path w="1392554" h="394969">
                <a:moveTo>
                  <a:pt x="25400" y="381723"/>
                </a:moveTo>
                <a:lnTo>
                  <a:pt x="12700" y="369023"/>
                </a:lnTo>
                <a:lnTo>
                  <a:pt x="25400" y="369023"/>
                </a:lnTo>
                <a:lnTo>
                  <a:pt x="25400" y="381723"/>
                </a:lnTo>
                <a:close/>
              </a:path>
              <a:path w="1392554" h="394969">
                <a:moveTo>
                  <a:pt x="1367027" y="381723"/>
                </a:moveTo>
                <a:lnTo>
                  <a:pt x="25400" y="381723"/>
                </a:lnTo>
                <a:lnTo>
                  <a:pt x="25400" y="369023"/>
                </a:lnTo>
                <a:lnTo>
                  <a:pt x="1367027" y="369023"/>
                </a:lnTo>
                <a:lnTo>
                  <a:pt x="1367027" y="381723"/>
                </a:lnTo>
                <a:close/>
              </a:path>
              <a:path w="1392554" h="394969">
                <a:moveTo>
                  <a:pt x="1392427" y="381723"/>
                </a:moveTo>
                <a:lnTo>
                  <a:pt x="1367027" y="381723"/>
                </a:lnTo>
                <a:lnTo>
                  <a:pt x="1379727" y="369023"/>
                </a:lnTo>
                <a:lnTo>
                  <a:pt x="1392427" y="369023"/>
                </a:lnTo>
                <a:lnTo>
                  <a:pt x="1392427" y="381723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688909" y="2144814"/>
            <a:ext cx="105156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40" dirty="0">
                <a:latin typeface="Cambria Math"/>
                <a:cs typeface="Cambria Math"/>
              </a:rPr>
              <a:t>R(a</a:t>
            </a:r>
            <a:r>
              <a:rPr sz="1575" spc="60" baseline="-15873" dirty="0">
                <a:latin typeface="Cambria Math"/>
                <a:cs typeface="Cambria Math"/>
              </a:rPr>
              <a:t>t+1</a:t>
            </a:r>
            <a:r>
              <a:rPr sz="1500" spc="40" dirty="0">
                <a:latin typeface="Cambria Math"/>
                <a:cs typeface="Cambria Math"/>
              </a:rPr>
              <a:t>,</a:t>
            </a:r>
            <a:r>
              <a:rPr sz="1500" spc="-165" dirty="0">
                <a:latin typeface="Cambria Math"/>
                <a:cs typeface="Cambria Math"/>
              </a:rPr>
              <a:t> </a:t>
            </a:r>
            <a:r>
              <a:rPr sz="1500" spc="40" dirty="0">
                <a:latin typeface="Cambria Math"/>
                <a:cs typeface="Cambria Math"/>
              </a:rPr>
              <a:t>s</a:t>
            </a:r>
            <a:r>
              <a:rPr sz="1575" spc="60" baseline="-15873" dirty="0">
                <a:latin typeface="Cambria Math"/>
                <a:cs typeface="Cambria Math"/>
              </a:rPr>
              <a:t>t+1</a:t>
            </a:r>
            <a:r>
              <a:rPr sz="1500" spc="40" dirty="0">
                <a:latin typeface="Cambria Math"/>
                <a:cs typeface="Cambria Math"/>
              </a:rPr>
              <a:t>)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235000" y="1757794"/>
            <a:ext cx="3710940" cy="1270000"/>
          </a:xfrm>
          <a:custGeom>
            <a:avLst/>
            <a:gdLst/>
            <a:ahLst/>
            <a:cxnLst/>
            <a:rect l="l" t="t" r="r" b="b"/>
            <a:pathLst>
              <a:path w="3710940" h="1270000">
                <a:moveTo>
                  <a:pt x="76200" y="76199"/>
                </a:moveTo>
                <a:lnTo>
                  <a:pt x="0" y="38099"/>
                </a:lnTo>
                <a:lnTo>
                  <a:pt x="76200" y="0"/>
                </a:lnTo>
                <a:lnTo>
                  <a:pt x="76200" y="28574"/>
                </a:lnTo>
                <a:lnTo>
                  <a:pt x="57150" y="28574"/>
                </a:lnTo>
                <a:lnTo>
                  <a:pt x="57150" y="47624"/>
                </a:lnTo>
                <a:lnTo>
                  <a:pt x="76200" y="47624"/>
                </a:lnTo>
                <a:lnTo>
                  <a:pt x="76200" y="76199"/>
                </a:lnTo>
                <a:close/>
              </a:path>
              <a:path w="3710940" h="1270000">
                <a:moveTo>
                  <a:pt x="76200" y="47624"/>
                </a:moveTo>
                <a:lnTo>
                  <a:pt x="57150" y="47624"/>
                </a:lnTo>
                <a:lnTo>
                  <a:pt x="57150" y="28574"/>
                </a:lnTo>
                <a:lnTo>
                  <a:pt x="76200" y="28574"/>
                </a:lnTo>
                <a:lnTo>
                  <a:pt x="76200" y="47624"/>
                </a:lnTo>
                <a:close/>
              </a:path>
              <a:path w="3710940" h="1270000">
                <a:moveTo>
                  <a:pt x="3691318" y="47624"/>
                </a:moveTo>
                <a:lnTo>
                  <a:pt x="76200" y="47624"/>
                </a:lnTo>
                <a:lnTo>
                  <a:pt x="76200" y="28574"/>
                </a:lnTo>
                <a:lnTo>
                  <a:pt x="3700843" y="28574"/>
                </a:lnTo>
                <a:lnTo>
                  <a:pt x="3702951" y="28816"/>
                </a:lnTo>
                <a:lnTo>
                  <a:pt x="3710368" y="38099"/>
                </a:lnTo>
                <a:lnTo>
                  <a:pt x="3691318" y="38099"/>
                </a:lnTo>
                <a:lnTo>
                  <a:pt x="3691318" y="47624"/>
                </a:lnTo>
                <a:close/>
              </a:path>
              <a:path w="3710940" h="1270000">
                <a:moveTo>
                  <a:pt x="3710368" y="1269847"/>
                </a:moveTo>
                <a:lnTo>
                  <a:pt x="3691318" y="1269847"/>
                </a:lnTo>
                <a:lnTo>
                  <a:pt x="3691318" y="38099"/>
                </a:lnTo>
                <a:lnTo>
                  <a:pt x="3700843" y="47624"/>
                </a:lnTo>
                <a:lnTo>
                  <a:pt x="3710368" y="47624"/>
                </a:lnTo>
                <a:lnTo>
                  <a:pt x="3710368" y="1269847"/>
                </a:lnTo>
                <a:close/>
              </a:path>
              <a:path w="3710940" h="1270000">
                <a:moveTo>
                  <a:pt x="3710368" y="47624"/>
                </a:moveTo>
                <a:lnTo>
                  <a:pt x="3700843" y="47624"/>
                </a:lnTo>
                <a:lnTo>
                  <a:pt x="3691318" y="38099"/>
                </a:lnTo>
                <a:lnTo>
                  <a:pt x="3710368" y="38099"/>
                </a:lnTo>
                <a:lnTo>
                  <a:pt x="3710368" y="47624"/>
                </a:lnTo>
                <a:close/>
              </a:path>
            </a:pathLst>
          </a:custGeom>
          <a:solidFill>
            <a:srgbClr val="4945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69494" y="1882585"/>
            <a:ext cx="1898650" cy="239395"/>
          </a:xfrm>
          <a:custGeom>
            <a:avLst/>
            <a:gdLst/>
            <a:ahLst/>
            <a:cxnLst/>
            <a:rect l="l" t="t" r="r" b="b"/>
            <a:pathLst>
              <a:path w="1898650" h="239394">
                <a:moveTo>
                  <a:pt x="1850644" y="19050"/>
                </a:moveTo>
                <a:lnTo>
                  <a:pt x="0" y="19050"/>
                </a:lnTo>
                <a:lnTo>
                  <a:pt x="0" y="0"/>
                </a:lnTo>
                <a:lnTo>
                  <a:pt x="1860169" y="0"/>
                </a:lnTo>
                <a:lnTo>
                  <a:pt x="1862289" y="241"/>
                </a:lnTo>
                <a:lnTo>
                  <a:pt x="1869694" y="9525"/>
                </a:lnTo>
                <a:lnTo>
                  <a:pt x="1850644" y="9525"/>
                </a:lnTo>
                <a:lnTo>
                  <a:pt x="1850644" y="19050"/>
                </a:lnTo>
                <a:close/>
              </a:path>
              <a:path w="1898650" h="239394">
                <a:moveTo>
                  <a:pt x="1869694" y="182219"/>
                </a:moveTo>
                <a:lnTo>
                  <a:pt x="1850644" y="182219"/>
                </a:lnTo>
                <a:lnTo>
                  <a:pt x="1850644" y="9525"/>
                </a:lnTo>
                <a:lnTo>
                  <a:pt x="1860169" y="19050"/>
                </a:lnTo>
                <a:lnTo>
                  <a:pt x="1869694" y="19050"/>
                </a:lnTo>
                <a:lnTo>
                  <a:pt x="1869694" y="182219"/>
                </a:lnTo>
                <a:close/>
              </a:path>
              <a:path w="1898650" h="239394">
                <a:moveTo>
                  <a:pt x="1869694" y="19050"/>
                </a:moveTo>
                <a:lnTo>
                  <a:pt x="1860169" y="19050"/>
                </a:lnTo>
                <a:lnTo>
                  <a:pt x="1850644" y="9525"/>
                </a:lnTo>
                <a:lnTo>
                  <a:pt x="1869694" y="9525"/>
                </a:lnTo>
                <a:lnTo>
                  <a:pt x="1869694" y="19050"/>
                </a:lnTo>
                <a:close/>
              </a:path>
              <a:path w="1898650" h="239394">
                <a:moveTo>
                  <a:pt x="1860169" y="239369"/>
                </a:moveTo>
                <a:lnTo>
                  <a:pt x="1822069" y="163169"/>
                </a:lnTo>
                <a:lnTo>
                  <a:pt x="1850644" y="163169"/>
                </a:lnTo>
                <a:lnTo>
                  <a:pt x="1850644" y="182219"/>
                </a:lnTo>
                <a:lnTo>
                  <a:pt x="1888744" y="182219"/>
                </a:lnTo>
                <a:lnTo>
                  <a:pt x="1860169" y="239369"/>
                </a:lnTo>
                <a:close/>
              </a:path>
              <a:path w="1898650" h="239394">
                <a:moveTo>
                  <a:pt x="1888744" y="182219"/>
                </a:moveTo>
                <a:lnTo>
                  <a:pt x="1869694" y="182219"/>
                </a:lnTo>
                <a:lnTo>
                  <a:pt x="1869694" y="163169"/>
                </a:lnTo>
                <a:lnTo>
                  <a:pt x="1898269" y="163169"/>
                </a:lnTo>
                <a:lnTo>
                  <a:pt x="1888744" y="182219"/>
                </a:lnTo>
                <a:close/>
              </a:path>
            </a:pathLst>
          </a:custGeom>
          <a:solidFill>
            <a:srgbClr val="4945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876800" y="1600200"/>
            <a:ext cx="1425575" cy="825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30"/>
              </a:lnSpc>
            </a:pPr>
            <a:r>
              <a:rPr sz="1200" b="1" spc="-5" dirty="0">
                <a:latin typeface="Arial"/>
                <a:cs typeface="Arial"/>
              </a:rPr>
              <a:t>Black-box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GNN</a:t>
            </a:r>
            <a:endParaRPr sz="1200" dirty="0">
              <a:latin typeface="Arial"/>
              <a:cs typeface="Arial"/>
            </a:endParaRPr>
          </a:p>
          <a:p>
            <a:pPr marL="67310">
              <a:lnSpc>
                <a:spcPts val="2050"/>
              </a:lnSpc>
            </a:pPr>
            <a:r>
              <a:rPr spc="85" dirty="0">
                <a:latin typeface="Cambria Math"/>
                <a:cs typeface="Cambria Math"/>
              </a:rPr>
              <a:t>ƒ</a:t>
            </a:r>
            <a:r>
              <a:rPr sz="1950" spc="127" baseline="-14957" dirty="0">
                <a:latin typeface="Cambria Math"/>
                <a:cs typeface="Cambria Math"/>
              </a:rPr>
              <a:t>GCN</a:t>
            </a:r>
            <a:r>
              <a:rPr spc="85" dirty="0">
                <a:latin typeface="Cambria Math"/>
                <a:cs typeface="Cambria Math"/>
              </a:rPr>
              <a:t>(G|8</a:t>
            </a:r>
            <a:r>
              <a:rPr sz="1950" spc="127" baseline="-14957" dirty="0">
                <a:latin typeface="Cambria Math"/>
                <a:cs typeface="Cambria Math"/>
              </a:rPr>
              <a:t>GCN</a:t>
            </a:r>
            <a:r>
              <a:rPr spc="85" dirty="0">
                <a:latin typeface="Cambria Math"/>
                <a:cs typeface="Cambria Math"/>
              </a:rPr>
              <a:t>)</a:t>
            </a:r>
            <a:endParaRPr dirty="0">
              <a:latin typeface="Cambria Math"/>
              <a:cs typeface="Cambria Math"/>
            </a:endParaRPr>
          </a:p>
          <a:p>
            <a:pPr marR="210185" algn="ctr">
              <a:spcBef>
                <a:spcPts val="969"/>
              </a:spcBef>
            </a:pPr>
            <a:r>
              <a:rPr sz="1500" spc="100" dirty="0">
                <a:latin typeface="Cambria Math"/>
                <a:cs typeface="Cambria Math"/>
              </a:rPr>
              <a:t>ƒ(s</a:t>
            </a:r>
            <a:r>
              <a:rPr sz="1575" spc="150" baseline="-15873" dirty="0">
                <a:latin typeface="Cambria Math"/>
                <a:cs typeface="Cambria Math"/>
              </a:rPr>
              <a:t>1</a:t>
            </a:r>
            <a:r>
              <a:rPr sz="1500" spc="100" dirty="0">
                <a:latin typeface="Cambria Math"/>
                <a:cs typeface="Cambria Math"/>
              </a:rPr>
              <a:t>)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14842" y="2944228"/>
            <a:ext cx="17272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45" dirty="0">
                <a:latin typeface="Cambria Math"/>
                <a:cs typeface="Cambria Math"/>
              </a:rPr>
              <a:t>s</a:t>
            </a:r>
            <a:r>
              <a:rPr sz="1575" spc="157" baseline="-15873" dirty="0">
                <a:latin typeface="Cambria Math"/>
                <a:cs typeface="Cambria Math"/>
              </a:rPr>
              <a:t>t</a:t>
            </a:r>
            <a:endParaRPr sz="1575" baseline="-15873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04488" y="2558466"/>
            <a:ext cx="15303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170" dirty="0">
                <a:latin typeface="Cambria Math"/>
                <a:cs typeface="Cambria Math"/>
              </a:rPr>
              <a:t>5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32123" y="2654351"/>
            <a:ext cx="106045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50" spc="315" dirty="0">
                <a:latin typeface="Cambria Math"/>
                <a:cs typeface="Cambria Math"/>
              </a:rPr>
              <a:t>f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109857" y="4035159"/>
            <a:ext cx="660400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50" spc="40" dirty="0">
                <a:latin typeface="Cambria Math"/>
                <a:cs typeface="Cambria Math"/>
              </a:rPr>
              <a:t>p</a:t>
            </a:r>
            <a:r>
              <a:rPr sz="1125" spc="60" baseline="-14814" dirty="0">
                <a:latin typeface="Cambria Math"/>
                <a:cs typeface="Cambria Math"/>
              </a:rPr>
              <a:t>edge</a:t>
            </a:r>
            <a:r>
              <a:rPr sz="1050" spc="40" dirty="0">
                <a:latin typeface="Cambria Math"/>
                <a:cs typeface="Cambria Math"/>
              </a:rPr>
              <a:t>(⋅</a:t>
            </a:r>
            <a:r>
              <a:rPr sz="1050" spc="-85" dirty="0">
                <a:latin typeface="Cambria Math"/>
                <a:cs typeface="Cambria Math"/>
              </a:rPr>
              <a:t> </a:t>
            </a:r>
            <a:r>
              <a:rPr sz="1050" spc="35" dirty="0">
                <a:latin typeface="Cambria Math"/>
                <a:cs typeface="Cambria Math"/>
              </a:rPr>
              <a:t>|s</a:t>
            </a:r>
            <a:r>
              <a:rPr sz="1125" spc="52" baseline="-14814" dirty="0">
                <a:latin typeface="Cambria Math"/>
                <a:cs typeface="Cambria Math"/>
              </a:rPr>
              <a:t>t</a:t>
            </a:r>
            <a:r>
              <a:rPr sz="1050" spc="35" dirty="0">
                <a:latin typeface="Cambria Math"/>
                <a:cs typeface="Cambria Math"/>
              </a:rPr>
              <a:t>)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90157" y="4035273"/>
            <a:ext cx="737870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50" spc="65" dirty="0">
                <a:latin typeface="Cambria Math"/>
                <a:cs typeface="Cambria Math"/>
              </a:rPr>
              <a:t>p</a:t>
            </a:r>
            <a:r>
              <a:rPr sz="1125" spc="97" baseline="-14814" dirty="0">
                <a:latin typeface="Cambria Math"/>
                <a:cs typeface="Cambria Math"/>
              </a:rPr>
              <a:t>fir</a:t>
            </a:r>
            <a:r>
              <a:rPr sz="1050" spc="65" dirty="0">
                <a:latin typeface="Cambria Math"/>
                <a:cs typeface="Cambria Math"/>
              </a:rPr>
              <a:t>(⋅</a:t>
            </a:r>
            <a:r>
              <a:rPr sz="1050" spc="-145" dirty="0">
                <a:latin typeface="Cambria Math"/>
                <a:cs typeface="Cambria Math"/>
              </a:rPr>
              <a:t> </a:t>
            </a:r>
            <a:r>
              <a:rPr sz="1050" spc="25" dirty="0">
                <a:latin typeface="Cambria Math"/>
                <a:cs typeface="Cambria Math"/>
              </a:rPr>
              <a:t>|e</a:t>
            </a:r>
            <a:r>
              <a:rPr sz="1125" spc="37" baseline="-14814" dirty="0">
                <a:latin typeface="Cambria Math"/>
                <a:cs typeface="Cambria Math"/>
              </a:rPr>
              <a:t>t</a:t>
            </a:r>
            <a:r>
              <a:rPr sz="1050" spc="25" dirty="0">
                <a:latin typeface="Cambria Math"/>
                <a:cs typeface="Cambria Math"/>
              </a:rPr>
              <a:t>, </a:t>
            </a:r>
            <a:r>
              <a:rPr sz="1050" spc="45" dirty="0">
                <a:latin typeface="Cambria Math"/>
                <a:cs typeface="Cambria Math"/>
              </a:rPr>
              <a:t>s</a:t>
            </a:r>
            <a:r>
              <a:rPr sz="1125" spc="67" baseline="-14814" dirty="0">
                <a:latin typeface="Cambria Math"/>
                <a:cs typeface="Cambria Math"/>
              </a:rPr>
              <a:t>t</a:t>
            </a:r>
            <a:r>
              <a:rPr sz="1050" spc="45" dirty="0">
                <a:latin typeface="Cambria Math"/>
                <a:cs typeface="Cambria Math"/>
              </a:rPr>
              <a:t>)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002399" y="4038169"/>
            <a:ext cx="1000125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50" spc="35" dirty="0">
                <a:latin typeface="Cambria Math"/>
                <a:cs typeface="Cambria Math"/>
              </a:rPr>
              <a:t>p</a:t>
            </a:r>
            <a:r>
              <a:rPr lang="zh-CN" altLang="en-US" sz="1125" spc="52" baseline="-14814" dirty="0">
                <a:latin typeface="Cambria Math"/>
                <a:cs typeface="Cambria Math"/>
              </a:rPr>
              <a:t>生</a:t>
            </a:r>
            <a:r>
              <a:rPr sz="1125" spc="52" baseline="-14814" dirty="0" err="1">
                <a:latin typeface="Cambria Math"/>
                <a:cs typeface="Cambria Math"/>
              </a:rPr>
              <a:t>i</a:t>
            </a:r>
            <a:r>
              <a:rPr sz="1050" spc="35" dirty="0">
                <a:latin typeface="Cambria Math"/>
                <a:cs typeface="Cambria Math"/>
              </a:rPr>
              <a:t>(⋅</a:t>
            </a:r>
            <a:r>
              <a:rPr sz="1050" spc="-25" dirty="0">
                <a:latin typeface="Cambria Math"/>
                <a:cs typeface="Cambria Math"/>
              </a:rPr>
              <a:t> </a:t>
            </a:r>
            <a:r>
              <a:rPr sz="1050" spc="85" dirty="0">
                <a:latin typeface="Cambria Math"/>
                <a:cs typeface="Cambria Math"/>
              </a:rPr>
              <a:t>|r</a:t>
            </a:r>
            <a:r>
              <a:rPr sz="1125" spc="127" baseline="-14814" dirty="0">
                <a:latin typeface="Cambria Math"/>
                <a:cs typeface="Cambria Math"/>
              </a:rPr>
              <a:t>fir</a:t>
            </a:r>
            <a:r>
              <a:rPr sz="1050" spc="85" dirty="0">
                <a:latin typeface="Cambria Math"/>
                <a:cs typeface="Cambria Math"/>
              </a:rPr>
              <a:t>,</a:t>
            </a:r>
            <a:r>
              <a:rPr sz="1050" spc="-75" dirty="0">
                <a:latin typeface="Cambria Math"/>
                <a:cs typeface="Cambria Math"/>
              </a:rPr>
              <a:t> </a:t>
            </a:r>
            <a:r>
              <a:rPr sz="1050" spc="40" dirty="0">
                <a:latin typeface="Cambria Math"/>
                <a:cs typeface="Cambria Math"/>
              </a:rPr>
              <a:t>e</a:t>
            </a:r>
            <a:r>
              <a:rPr sz="1125" spc="60" baseline="-14814" dirty="0">
                <a:latin typeface="Cambria Math"/>
                <a:cs typeface="Cambria Math"/>
              </a:rPr>
              <a:t>t</a:t>
            </a:r>
            <a:r>
              <a:rPr sz="1050" spc="40" dirty="0">
                <a:latin typeface="Cambria Math"/>
                <a:cs typeface="Cambria Math"/>
              </a:rPr>
              <a:t>,</a:t>
            </a:r>
            <a:r>
              <a:rPr sz="1050" spc="-75" dirty="0">
                <a:latin typeface="Cambria Math"/>
                <a:cs typeface="Cambria Math"/>
              </a:rPr>
              <a:t> </a:t>
            </a:r>
            <a:r>
              <a:rPr sz="1050" spc="45" dirty="0">
                <a:latin typeface="Cambria Math"/>
                <a:cs typeface="Cambria Math"/>
              </a:rPr>
              <a:t>s</a:t>
            </a:r>
            <a:r>
              <a:rPr sz="1125" spc="67" baseline="-14814" dirty="0">
                <a:latin typeface="Cambria Math"/>
                <a:cs typeface="Cambria Math"/>
              </a:rPr>
              <a:t>t</a:t>
            </a:r>
            <a:r>
              <a:rPr sz="1050" spc="45" dirty="0">
                <a:latin typeface="Cambria Math"/>
                <a:cs typeface="Cambria Math"/>
              </a:rPr>
              <a:t>)</a:t>
            </a:r>
            <a:endParaRPr sz="105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554609" y="2905685"/>
            <a:ext cx="8121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70" dirty="0">
                <a:latin typeface="Cambria Math"/>
                <a:cs typeface="Cambria Math"/>
              </a:rPr>
              <a:t>p(a</a:t>
            </a:r>
            <a:r>
              <a:rPr sz="1950" spc="104" baseline="-14957" dirty="0">
                <a:latin typeface="Cambria Math"/>
                <a:cs typeface="Cambria Math"/>
              </a:rPr>
              <a:t>t</a:t>
            </a:r>
            <a:r>
              <a:rPr spc="70" dirty="0">
                <a:latin typeface="Cambria Math"/>
                <a:cs typeface="Cambria Math"/>
              </a:rPr>
              <a:t>|s</a:t>
            </a:r>
            <a:r>
              <a:rPr sz="1950" spc="104" baseline="-14957" dirty="0">
                <a:latin typeface="Cambria Math"/>
                <a:cs typeface="Cambria Math"/>
              </a:rPr>
              <a:t>t</a:t>
            </a:r>
            <a:r>
              <a:rPr spc="70" dirty="0">
                <a:latin typeface="Cambria Math"/>
                <a:cs typeface="Cambria Math"/>
              </a:rPr>
              <a:t>)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274888" y="3026308"/>
            <a:ext cx="334645" cy="623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100" dirty="0">
                <a:latin typeface="Cambria Math"/>
                <a:cs typeface="Cambria Math"/>
              </a:rPr>
              <a:t>a</a:t>
            </a:r>
            <a:r>
              <a:rPr sz="1575" spc="150" baseline="-15873" dirty="0">
                <a:latin typeface="Cambria Math"/>
                <a:cs typeface="Cambria Math"/>
              </a:rPr>
              <a:t>t</a:t>
            </a:r>
            <a:endParaRPr sz="1575" baseline="-15873">
              <a:latin typeface="Cambria Math"/>
              <a:cs typeface="Cambria Math"/>
            </a:endParaRPr>
          </a:p>
          <a:p>
            <a:pPr marL="168910">
              <a:spcBef>
                <a:spcPts val="825"/>
              </a:spcBef>
            </a:pPr>
            <a:r>
              <a:rPr b="1" spc="-5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584143" y="2982545"/>
            <a:ext cx="346710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50" spc="67" baseline="11111" dirty="0">
                <a:latin typeface="Cambria Math"/>
                <a:cs typeface="Cambria Math"/>
              </a:rPr>
              <a:t>s</a:t>
            </a:r>
            <a:r>
              <a:rPr sz="1050" spc="100" dirty="0">
                <a:latin typeface="Cambria Math"/>
                <a:cs typeface="Cambria Math"/>
              </a:rPr>
              <a:t>t</a:t>
            </a:r>
            <a:r>
              <a:rPr sz="1050" spc="-25" dirty="0">
                <a:latin typeface="Cambria Math"/>
                <a:cs typeface="Cambria Math"/>
              </a:rPr>
              <a:t>+</a:t>
            </a:r>
            <a:r>
              <a:rPr sz="1050" spc="25" dirty="0">
                <a:latin typeface="Cambria Math"/>
                <a:cs typeface="Cambria Math"/>
              </a:rPr>
              <a:t>1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308652" y="3570503"/>
            <a:ext cx="199390" cy="114300"/>
          </a:xfrm>
          <a:custGeom>
            <a:avLst/>
            <a:gdLst/>
            <a:ahLst/>
            <a:cxnLst/>
            <a:rect l="l" t="t" r="r" b="b"/>
            <a:pathLst>
              <a:path w="199389" h="114300">
                <a:moveTo>
                  <a:pt x="84543" y="114300"/>
                </a:moveTo>
                <a:lnTo>
                  <a:pt x="84543" y="0"/>
                </a:lnTo>
                <a:lnTo>
                  <a:pt x="160743" y="38100"/>
                </a:lnTo>
                <a:lnTo>
                  <a:pt x="113118" y="38100"/>
                </a:lnTo>
                <a:lnTo>
                  <a:pt x="113118" y="76200"/>
                </a:lnTo>
                <a:lnTo>
                  <a:pt x="160743" y="76200"/>
                </a:lnTo>
                <a:lnTo>
                  <a:pt x="84543" y="114300"/>
                </a:lnTo>
                <a:close/>
              </a:path>
              <a:path w="199389" h="114300">
                <a:moveTo>
                  <a:pt x="84543" y="76200"/>
                </a:moveTo>
                <a:lnTo>
                  <a:pt x="0" y="76200"/>
                </a:lnTo>
                <a:lnTo>
                  <a:pt x="0" y="38100"/>
                </a:lnTo>
                <a:lnTo>
                  <a:pt x="84543" y="38100"/>
                </a:lnTo>
                <a:lnTo>
                  <a:pt x="84543" y="76200"/>
                </a:lnTo>
                <a:close/>
              </a:path>
              <a:path w="199389" h="114300">
                <a:moveTo>
                  <a:pt x="160743" y="76200"/>
                </a:moveTo>
                <a:lnTo>
                  <a:pt x="113118" y="76200"/>
                </a:lnTo>
                <a:lnTo>
                  <a:pt x="113118" y="38100"/>
                </a:lnTo>
                <a:lnTo>
                  <a:pt x="160743" y="38100"/>
                </a:lnTo>
                <a:lnTo>
                  <a:pt x="198843" y="57150"/>
                </a:lnTo>
                <a:lnTo>
                  <a:pt x="160743" y="7620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785837" y="3538233"/>
            <a:ext cx="242570" cy="114300"/>
          </a:xfrm>
          <a:custGeom>
            <a:avLst/>
            <a:gdLst/>
            <a:ahLst/>
            <a:cxnLst/>
            <a:rect l="l" t="t" r="r" b="b"/>
            <a:pathLst>
              <a:path w="242570" h="114300">
                <a:moveTo>
                  <a:pt x="128193" y="114300"/>
                </a:moveTo>
                <a:lnTo>
                  <a:pt x="128193" y="0"/>
                </a:lnTo>
                <a:lnTo>
                  <a:pt x="204393" y="38100"/>
                </a:lnTo>
                <a:lnTo>
                  <a:pt x="156768" y="38100"/>
                </a:lnTo>
                <a:lnTo>
                  <a:pt x="156768" y="76200"/>
                </a:lnTo>
                <a:lnTo>
                  <a:pt x="204393" y="76200"/>
                </a:lnTo>
                <a:lnTo>
                  <a:pt x="128193" y="114300"/>
                </a:lnTo>
                <a:close/>
              </a:path>
              <a:path w="242570" h="114300">
                <a:moveTo>
                  <a:pt x="128193" y="76200"/>
                </a:moveTo>
                <a:lnTo>
                  <a:pt x="0" y="76200"/>
                </a:lnTo>
                <a:lnTo>
                  <a:pt x="0" y="38100"/>
                </a:lnTo>
                <a:lnTo>
                  <a:pt x="128193" y="38100"/>
                </a:lnTo>
                <a:lnTo>
                  <a:pt x="128193" y="76200"/>
                </a:lnTo>
                <a:close/>
              </a:path>
              <a:path w="242570" h="114300">
                <a:moveTo>
                  <a:pt x="204393" y="76200"/>
                </a:moveTo>
                <a:lnTo>
                  <a:pt x="156768" y="76200"/>
                </a:lnTo>
                <a:lnTo>
                  <a:pt x="156768" y="38100"/>
                </a:lnTo>
                <a:lnTo>
                  <a:pt x="204393" y="38100"/>
                </a:lnTo>
                <a:lnTo>
                  <a:pt x="242493" y="57150"/>
                </a:lnTo>
                <a:lnTo>
                  <a:pt x="204393" y="7620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69563" y="2250986"/>
            <a:ext cx="1629410" cy="76200"/>
          </a:xfrm>
          <a:custGeom>
            <a:avLst/>
            <a:gdLst/>
            <a:ahLst/>
            <a:cxnLst/>
            <a:rect l="l" t="t" r="r" b="b"/>
            <a:pathLst>
              <a:path w="1629410" h="76200">
                <a:moveTo>
                  <a:pt x="76301" y="76200"/>
                </a:moveTo>
                <a:lnTo>
                  <a:pt x="0" y="38315"/>
                </a:lnTo>
                <a:lnTo>
                  <a:pt x="76098" y="0"/>
                </a:lnTo>
                <a:lnTo>
                  <a:pt x="76174" y="28573"/>
                </a:lnTo>
                <a:lnTo>
                  <a:pt x="57124" y="28625"/>
                </a:lnTo>
                <a:lnTo>
                  <a:pt x="57175" y="47675"/>
                </a:lnTo>
                <a:lnTo>
                  <a:pt x="76225" y="47675"/>
                </a:lnTo>
                <a:lnTo>
                  <a:pt x="76301" y="76200"/>
                </a:lnTo>
                <a:close/>
              </a:path>
              <a:path w="1629410" h="76200">
                <a:moveTo>
                  <a:pt x="76225" y="47623"/>
                </a:moveTo>
                <a:lnTo>
                  <a:pt x="76174" y="28573"/>
                </a:lnTo>
                <a:lnTo>
                  <a:pt x="1629092" y="24282"/>
                </a:lnTo>
                <a:lnTo>
                  <a:pt x="1629143" y="43332"/>
                </a:lnTo>
                <a:lnTo>
                  <a:pt x="76225" y="47623"/>
                </a:lnTo>
                <a:close/>
              </a:path>
              <a:path w="1629410" h="76200">
                <a:moveTo>
                  <a:pt x="57175" y="47675"/>
                </a:moveTo>
                <a:lnTo>
                  <a:pt x="57124" y="28625"/>
                </a:lnTo>
                <a:lnTo>
                  <a:pt x="76174" y="28573"/>
                </a:lnTo>
                <a:lnTo>
                  <a:pt x="76225" y="47623"/>
                </a:lnTo>
                <a:lnTo>
                  <a:pt x="57175" y="47675"/>
                </a:lnTo>
                <a:close/>
              </a:path>
              <a:path w="1629410" h="76200">
                <a:moveTo>
                  <a:pt x="76225" y="47675"/>
                </a:moveTo>
                <a:lnTo>
                  <a:pt x="57175" y="47675"/>
                </a:lnTo>
                <a:lnTo>
                  <a:pt x="76225" y="47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62687" y="2266315"/>
            <a:ext cx="1747520" cy="76200"/>
          </a:xfrm>
          <a:custGeom>
            <a:avLst/>
            <a:gdLst/>
            <a:ahLst/>
            <a:cxnLst/>
            <a:rect l="l" t="t" r="r" b="b"/>
            <a:pathLst>
              <a:path w="1747520" h="76200">
                <a:moveTo>
                  <a:pt x="1671485" y="76200"/>
                </a:moveTo>
                <a:lnTo>
                  <a:pt x="1671337" y="47632"/>
                </a:lnTo>
                <a:lnTo>
                  <a:pt x="1690382" y="47536"/>
                </a:lnTo>
                <a:lnTo>
                  <a:pt x="1690293" y="28486"/>
                </a:lnTo>
                <a:lnTo>
                  <a:pt x="1671238" y="28486"/>
                </a:lnTo>
                <a:lnTo>
                  <a:pt x="1671091" y="0"/>
                </a:lnTo>
                <a:lnTo>
                  <a:pt x="1728782" y="28486"/>
                </a:lnTo>
                <a:lnTo>
                  <a:pt x="1690293" y="28486"/>
                </a:lnTo>
                <a:lnTo>
                  <a:pt x="1728978" y="28582"/>
                </a:lnTo>
                <a:lnTo>
                  <a:pt x="1747481" y="37719"/>
                </a:lnTo>
                <a:lnTo>
                  <a:pt x="1671485" y="76200"/>
                </a:lnTo>
                <a:close/>
              </a:path>
              <a:path w="1747520" h="76200">
                <a:moveTo>
                  <a:pt x="1671337" y="47632"/>
                </a:moveTo>
                <a:lnTo>
                  <a:pt x="1671239" y="28582"/>
                </a:lnTo>
                <a:lnTo>
                  <a:pt x="1690293" y="28486"/>
                </a:lnTo>
                <a:lnTo>
                  <a:pt x="1690382" y="47536"/>
                </a:lnTo>
                <a:lnTo>
                  <a:pt x="1671337" y="47632"/>
                </a:lnTo>
                <a:close/>
              </a:path>
              <a:path w="1747520" h="76200">
                <a:moveTo>
                  <a:pt x="88" y="56083"/>
                </a:moveTo>
                <a:lnTo>
                  <a:pt x="0" y="37033"/>
                </a:lnTo>
                <a:lnTo>
                  <a:pt x="1671239" y="28582"/>
                </a:lnTo>
                <a:lnTo>
                  <a:pt x="1671337" y="47632"/>
                </a:lnTo>
                <a:lnTo>
                  <a:pt x="88" y="56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858583" y="1898205"/>
            <a:ext cx="61722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365" dirty="0">
                <a:latin typeface="Cambria Math"/>
                <a:cs typeface="Cambria Math"/>
              </a:rPr>
              <a:t>ƒ</a:t>
            </a:r>
            <a:r>
              <a:rPr sz="1500" dirty="0">
                <a:latin typeface="Cambria Math"/>
                <a:cs typeface="Cambria Math"/>
              </a:rPr>
              <a:t>(</a:t>
            </a:r>
            <a:r>
              <a:rPr sz="1500" spc="45" dirty="0">
                <a:latin typeface="Cambria Math"/>
                <a:cs typeface="Cambria Math"/>
              </a:rPr>
              <a:t>s</a:t>
            </a:r>
            <a:r>
              <a:rPr sz="1575" spc="150" baseline="-15873" dirty="0">
                <a:latin typeface="Cambria Math"/>
                <a:cs typeface="Cambria Math"/>
              </a:rPr>
              <a:t>t</a:t>
            </a:r>
            <a:r>
              <a:rPr sz="1575" spc="-37" baseline="-15873" dirty="0">
                <a:latin typeface="Cambria Math"/>
                <a:cs typeface="Cambria Math"/>
              </a:rPr>
              <a:t>+</a:t>
            </a:r>
            <a:r>
              <a:rPr sz="1575" spc="120" baseline="-15873" dirty="0">
                <a:latin typeface="Cambria Math"/>
                <a:cs typeface="Cambria Math"/>
              </a:rPr>
              <a:t>1</a:t>
            </a:r>
            <a:r>
              <a:rPr sz="1500" dirty="0">
                <a:latin typeface="Cambria Math"/>
                <a:cs typeface="Cambria Math"/>
              </a:rPr>
              <a:t>)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731758" y="5547703"/>
            <a:ext cx="946964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latin typeface="Microsoft JhengHei UI"/>
                <a:cs typeface="Microsoft JhengHei UI"/>
              </a:rPr>
              <a:t>利用hierarchical policy</a:t>
            </a:r>
            <a:r>
              <a:rPr sz="2800" dirty="0">
                <a:latin typeface="Microsoft JhengHei UI"/>
                <a:cs typeface="Microsoft JhengHei UI"/>
              </a:rPr>
              <a:t> </a:t>
            </a:r>
            <a:r>
              <a:rPr sz="2800" spc="40" dirty="0" err="1">
                <a:latin typeface="Microsoft JhengHei UI"/>
                <a:cs typeface="Microsoft JhengHei UI"/>
              </a:rPr>
              <a:t>networks来建模攻</a:t>
            </a:r>
            <a:r>
              <a:rPr lang="zh-CN" altLang="en-US" sz="2800" spc="40" dirty="0">
                <a:latin typeface="Microsoft JhengHei UI"/>
                <a:cs typeface="Microsoft JhengHei UI"/>
              </a:rPr>
              <a:t>击</a:t>
            </a:r>
            <a:r>
              <a:rPr sz="2800" spc="40" dirty="0" err="1">
                <a:latin typeface="Microsoft JhengHei UI"/>
                <a:cs typeface="Microsoft JhengHei UI"/>
              </a:rPr>
              <a:t>者的决策</a:t>
            </a:r>
            <a:r>
              <a:rPr lang="zh-CN" altLang="en-US" sz="2800" spc="40" dirty="0">
                <a:latin typeface="Microsoft JhengHei UI"/>
                <a:cs typeface="Microsoft JhengHei UI"/>
              </a:rPr>
              <a:t>过程</a:t>
            </a:r>
            <a:endParaRPr sz="2800" dirty="0">
              <a:latin typeface="Microsoft JhengHei UI"/>
              <a:cs typeface="Microsoft JhengHei UI"/>
            </a:endParaRPr>
          </a:p>
        </p:txBody>
      </p:sp>
      <p:sp>
        <p:nvSpPr>
          <p:cNvPr id="50" name="标题 49">
            <a:extLst>
              <a:ext uri="{FF2B5EF4-FFF2-40B4-BE49-F238E27FC236}">
                <a16:creationId xmlns:a16="http://schemas.microsoft.com/office/drawing/2014/main" id="{DECC8486-B26A-7AA2-8531-B5E8CFD4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65" dirty="0"/>
              <a:t>通过强化学习来训练攻击者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0481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/>
          <a:lstStyle/>
          <a:p>
            <a:r>
              <a:rPr lang="zh-CN" altLang="en-US" sz="2400" dirty="0"/>
              <a:t>图神经网络的鲁棒性</a:t>
            </a:r>
            <a:endParaRPr lang="en-US" altLang="zh-CN" sz="2400" dirty="0"/>
          </a:p>
          <a:p>
            <a:pPr>
              <a:buClr>
                <a:srgbClr val="C00000"/>
              </a:buClr>
            </a:pPr>
            <a:r>
              <a:rPr lang="zh-CN" altLang="en-US" sz="2400" dirty="0"/>
              <a:t>图对抗攻击</a:t>
            </a:r>
            <a:endParaRPr lang="en-US" altLang="zh-CN" sz="24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白盒攻击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灰盒攻击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黑盒攻击</a:t>
            </a:r>
            <a:endParaRPr lang="en-US" altLang="zh-CN" sz="2000" dirty="0"/>
          </a:p>
          <a:p>
            <a:pPr>
              <a:buClr>
                <a:srgbClr val="C00000"/>
              </a:buClr>
            </a:pPr>
            <a:r>
              <a:rPr lang="zh-CN" altLang="en-US" sz="2400" dirty="0"/>
              <a:t>图对抗防御</a:t>
            </a:r>
            <a:endParaRPr lang="en-US" altLang="zh-CN" sz="24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对抗训练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图净化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图结构学习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>
                <a:solidFill>
                  <a:srgbClr val="C00000"/>
                </a:solidFill>
              </a:rPr>
              <a:t>图注意力机制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39771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扰动的类型</a:t>
            </a:r>
          </a:p>
        </p:txBody>
      </p:sp>
      <p:sp>
        <p:nvSpPr>
          <p:cNvPr id="76" name="object 3">
            <a:extLst>
              <a:ext uri="{FF2B5EF4-FFF2-40B4-BE49-F238E27FC236}">
                <a16:creationId xmlns:a16="http://schemas.microsoft.com/office/drawing/2014/main" id="{6EFA69F8-D048-269F-F983-B9C38D406C40}"/>
              </a:ext>
            </a:extLst>
          </p:cNvPr>
          <p:cNvSpPr/>
          <p:nvPr/>
        </p:nvSpPr>
        <p:spPr>
          <a:xfrm>
            <a:off x="5356873" y="1768436"/>
            <a:ext cx="1884094" cy="1239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4">
            <a:extLst>
              <a:ext uri="{FF2B5EF4-FFF2-40B4-BE49-F238E27FC236}">
                <a16:creationId xmlns:a16="http://schemas.microsoft.com/office/drawing/2014/main" id="{77E28525-9CFD-8041-F546-1BD9B044B86D}"/>
              </a:ext>
            </a:extLst>
          </p:cNvPr>
          <p:cNvSpPr/>
          <p:nvPr/>
        </p:nvSpPr>
        <p:spPr>
          <a:xfrm>
            <a:off x="2524938" y="1808810"/>
            <a:ext cx="1795205" cy="1239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5">
            <a:extLst>
              <a:ext uri="{FF2B5EF4-FFF2-40B4-BE49-F238E27FC236}">
                <a16:creationId xmlns:a16="http://schemas.microsoft.com/office/drawing/2014/main" id="{52EBCE29-7BA1-4B79-F04D-9964F2A6824A}"/>
              </a:ext>
            </a:extLst>
          </p:cNvPr>
          <p:cNvSpPr txBox="1"/>
          <p:nvPr/>
        </p:nvSpPr>
        <p:spPr>
          <a:xfrm>
            <a:off x="3464141" y="2155711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79" name="object 6">
            <a:extLst>
              <a:ext uri="{FF2B5EF4-FFF2-40B4-BE49-F238E27FC236}">
                <a16:creationId xmlns:a16="http://schemas.microsoft.com/office/drawing/2014/main" id="{5D6787F3-BD13-BF33-A29E-259C4E5EED79}"/>
              </a:ext>
            </a:extLst>
          </p:cNvPr>
          <p:cNvSpPr txBox="1"/>
          <p:nvPr/>
        </p:nvSpPr>
        <p:spPr>
          <a:xfrm>
            <a:off x="3135643" y="183372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80" name="object 7">
            <a:extLst>
              <a:ext uri="{FF2B5EF4-FFF2-40B4-BE49-F238E27FC236}">
                <a16:creationId xmlns:a16="http://schemas.microsoft.com/office/drawing/2014/main" id="{EE2D1534-A45E-9D73-60C4-A6F8BEB43071}"/>
              </a:ext>
            </a:extLst>
          </p:cNvPr>
          <p:cNvSpPr txBox="1"/>
          <p:nvPr/>
        </p:nvSpPr>
        <p:spPr>
          <a:xfrm>
            <a:off x="2981732" y="235959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81" name="object 8">
            <a:extLst>
              <a:ext uri="{FF2B5EF4-FFF2-40B4-BE49-F238E27FC236}">
                <a16:creationId xmlns:a16="http://schemas.microsoft.com/office/drawing/2014/main" id="{4F743F39-6DC0-8D08-C59B-E67C5AA7EC1B}"/>
              </a:ext>
            </a:extLst>
          </p:cNvPr>
          <p:cNvSpPr txBox="1"/>
          <p:nvPr/>
        </p:nvSpPr>
        <p:spPr>
          <a:xfrm>
            <a:off x="3702571" y="176834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82" name="object 9">
            <a:extLst>
              <a:ext uri="{FF2B5EF4-FFF2-40B4-BE49-F238E27FC236}">
                <a16:creationId xmlns:a16="http://schemas.microsoft.com/office/drawing/2014/main" id="{749798FF-BC40-5892-5628-DA9D4DEEA1D4}"/>
              </a:ext>
            </a:extLst>
          </p:cNvPr>
          <p:cNvSpPr txBox="1"/>
          <p:nvPr/>
        </p:nvSpPr>
        <p:spPr>
          <a:xfrm>
            <a:off x="2558682" y="2457666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83" name="object 10">
            <a:extLst>
              <a:ext uri="{FF2B5EF4-FFF2-40B4-BE49-F238E27FC236}">
                <a16:creationId xmlns:a16="http://schemas.microsoft.com/office/drawing/2014/main" id="{C274FA36-0291-265D-32D4-354400CDE6E1}"/>
              </a:ext>
            </a:extLst>
          </p:cNvPr>
          <p:cNvSpPr txBox="1"/>
          <p:nvPr/>
        </p:nvSpPr>
        <p:spPr>
          <a:xfrm>
            <a:off x="4145319" y="221596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84" name="object 11">
            <a:extLst>
              <a:ext uri="{FF2B5EF4-FFF2-40B4-BE49-F238E27FC236}">
                <a16:creationId xmlns:a16="http://schemas.microsoft.com/office/drawing/2014/main" id="{E91D71F2-A7C5-645C-DBE6-414FA8E5A126}"/>
              </a:ext>
            </a:extLst>
          </p:cNvPr>
          <p:cNvSpPr txBox="1"/>
          <p:nvPr/>
        </p:nvSpPr>
        <p:spPr>
          <a:xfrm>
            <a:off x="2851646" y="278733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85" name="object 12">
            <a:extLst>
              <a:ext uri="{FF2B5EF4-FFF2-40B4-BE49-F238E27FC236}">
                <a16:creationId xmlns:a16="http://schemas.microsoft.com/office/drawing/2014/main" id="{1253F0D1-3F7B-A802-3C48-4B765083856F}"/>
              </a:ext>
            </a:extLst>
          </p:cNvPr>
          <p:cNvSpPr txBox="1"/>
          <p:nvPr/>
        </p:nvSpPr>
        <p:spPr>
          <a:xfrm>
            <a:off x="3901758" y="268156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86" name="object 13">
            <a:extLst>
              <a:ext uri="{FF2B5EF4-FFF2-40B4-BE49-F238E27FC236}">
                <a16:creationId xmlns:a16="http://schemas.microsoft.com/office/drawing/2014/main" id="{81240625-F531-68C4-A3B2-A2DFB4CA1F68}"/>
              </a:ext>
            </a:extLst>
          </p:cNvPr>
          <p:cNvSpPr/>
          <p:nvPr/>
        </p:nvSpPr>
        <p:spPr>
          <a:xfrm>
            <a:off x="2503844" y="3679444"/>
            <a:ext cx="1795318" cy="1239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14">
            <a:extLst>
              <a:ext uri="{FF2B5EF4-FFF2-40B4-BE49-F238E27FC236}">
                <a16:creationId xmlns:a16="http://schemas.microsoft.com/office/drawing/2014/main" id="{6B60445B-8427-82F7-BC03-017E59CF01D7}"/>
              </a:ext>
            </a:extLst>
          </p:cNvPr>
          <p:cNvSpPr txBox="1"/>
          <p:nvPr/>
        </p:nvSpPr>
        <p:spPr>
          <a:xfrm>
            <a:off x="3443161" y="402634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88" name="object 15">
            <a:extLst>
              <a:ext uri="{FF2B5EF4-FFF2-40B4-BE49-F238E27FC236}">
                <a16:creationId xmlns:a16="http://schemas.microsoft.com/office/drawing/2014/main" id="{E0060018-AD81-D2F4-D307-05A04095D9B6}"/>
              </a:ext>
            </a:extLst>
          </p:cNvPr>
          <p:cNvSpPr txBox="1"/>
          <p:nvPr/>
        </p:nvSpPr>
        <p:spPr>
          <a:xfrm>
            <a:off x="3114663" y="370436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89" name="object 16">
            <a:extLst>
              <a:ext uri="{FF2B5EF4-FFF2-40B4-BE49-F238E27FC236}">
                <a16:creationId xmlns:a16="http://schemas.microsoft.com/office/drawing/2014/main" id="{BD99FD7A-8B62-77C4-2B36-27379289FD64}"/>
              </a:ext>
            </a:extLst>
          </p:cNvPr>
          <p:cNvSpPr txBox="1"/>
          <p:nvPr/>
        </p:nvSpPr>
        <p:spPr>
          <a:xfrm>
            <a:off x="2960751" y="4230231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90" name="object 17">
            <a:extLst>
              <a:ext uri="{FF2B5EF4-FFF2-40B4-BE49-F238E27FC236}">
                <a16:creationId xmlns:a16="http://schemas.microsoft.com/office/drawing/2014/main" id="{513AA590-6DA3-16E4-A9C6-747290DA65D2}"/>
              </a:ext>
            </a:extLst>
          </p:cNvPr>
          <p:cNvSpPr txBox="1"/>
          <p:nvPr/>
        </p:nvSpPr>
        <p:spPr>
          <a:xfrm>
            <a:off x="3681591" y="363898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91" name="object 18">
            <a:extLst>
              <a:ext uri="{FF2B5EF4-FFF2-40B4-BE49-F238E27FC236}">
                <a16:creationId xmlns:a16="http://schemas.microsoft.com/office/drawing/2014/main" id="{343A86CE-D7BC-F2D1-B79B-BB879A42D732}"/>
              </a:ext>
            </a:extLst>
          </p:cNvPr>
          <p:cNvSpPr txBox="1"/>
          <p:nvPr/>
        </p:nvSpPr>
        <p:spPr>
          <a:xfrm>
            <a:off x="2537714" y="432830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2" name="object 19">
            <a:extLst>
              <a:ext uri="{FF2B5EF4-FFF2-40B4-BE49-F238E27FC236}">
                <a16:creationId xmlns:a16="http://schemas.microsoft.com/office/drawing/2014/main" id="{64E06DA8-FEE3-0E30-962F-957DC3C88777}"/>
              </a:ext>
            </a:extLst>
          </p:cNvPr>
          <p:cNvSpPr txBox="1"/>
          <p:nvPr/>
        </p:nvSpPr>
        <p:spPr>
          <a:xfrm>
            <a:off x="4124351" y="4086594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93" name="object 20">
            <a:extLst>
              <a:ext uri="{FF2B5EF4-FFF2-40B4-BE49-F238E27FC236}">
                <a16:creationId xmlns:a16="http://schemas.microsoft.com/office/drawing/2014/main" id="{D570BC1D-A058-D9EB-2723-5E652BC3D752}"/>
              </a:ext>
            </a:extLst>
          </p:cNvPr>
          <p:cNvSpPr txBox="1"/>
          <p:nvPr/>
        </p:nvSpPr>
        <p:spPr>
          <a:xfrm>
            <a:off x="2830678" y="465796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94" name="object 21">
            <a:extLst>
              <a:ext uri="{FF2B5EF4-FFF2-40B4-BE49-F238E27FC236}">
                <a16:creationId xmlns:a16="http://schemas.microsoft.com/office/drawing/2014/main" id="{9EC0C3A7-EBE5-FAAE-A7F5-CEA14C9E3249}"/>
              </a:ext>
            </a:extLst>
          </p:cNvPr>
          <p:cNvSpPr txBox="1"/>
          <p:nvPr/>
        </p:nvSpPr>
        <p:spPr>
          <a:xfrm>
            <a:off x="3880790" y="4552214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95" name="object 22">
            <a:extLst>
              <a:ext uri="{FF2B5EF4-FFF2-40B4-BE49-F238E27FC236}">
                <a16:creationId xmlns:a16="http://schemas.microsoft.com/office/drawing/2014/main" id="{BE2BE629-8B3F-8C65-CFDD-DD9967E32C09}"/>
              </a:ext>
            </a:extLst>
          </p:cNvPr>
          <p:cNvSpPr/>
          <p:nvPr/>
        </p:nvSpPr>
        <p:spPr>
          <a:xfrm>
            <a:off x="5257394" y="3574403"/>
            <a:ext cx="1795205" cy="16028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23">
            <a:extLst>
              <a:ext uri="{FF2B5EF4-FFF2-40B4-BE49-F238E27FC236}">
                <a16:creationId xmlns:a16="http://schemas.microsoft.com/office/drawing/2014/main" id="{75DB6AF1-6B69-818B-835D-70A7F9C97105}"/>
              </a:ext>
            </a:extLst>
          </p:cNvPr>
          <p:cNvSpPr txBox="1"/>
          <p:nvPr/>
        </p:nvSpPr>
        <p:spPr>
          <a:xfrm>
            <a:off x="6196597" y="392130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97" name="object 24">
            <a:extLst>
              <a:ext uri="{FF2B5EF4-FFF2-40B4-BE49-F238E27FC236}">
                <a16:creationId xmlns:a16="http://schemas.microsoft.com/office/drawing/2014/main" id="{A61CD0DC-7408-0A13-85E9-F84E4FDFAEEF}"/>
              </a:ext>
            </a:extLst>
          </p:cNvPr>
          <p:cNvSpPr txBox="1"/>
          <p:nvPr/>
        </p:nvSpPr>
        <p:spPr>
          <a:xfrm>
            <a:off x="5868099" y="359932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98" name="object 25">
            <a:extLst>
              <a:ext uri="{FF2B5EF4-FFF2-40B4-BE49-F238E27FC236}">
                <a16:creationId xmlns:a16="http://schemas.microsoft.com/office/drawing/2014/main" id="{0CCC1CBC-08A6-771C-0067-68E367C85CF8}"/>
              </a:ext>
            </a:extLst>
          </p:cNvPr>
          <p:cNvSpPr txBox="1"/>
          <p:nvPr/>
        </p:nvSpPr>
        <p:spPr>
          <a:xfrm>
            <a:off x="5714188" y="412518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99" name="object 26">
            <a:extLst>
              <a:ext uri="{FF2B5EF4-FFF2-40B4-BE49-F238E27FC236}">
                <a16:creationId xmlns:a16="http://schemas.microsoft.com/office/drawing/2014/main" id="{A7571331-2035-7159-D182-4EA267942CBF}"/>
              </a:ext>
            </a:extLst>
          </p:cNvPr>
          <p:cNvSpPr txBox="1"/>
          <p:nvPr/>
        </p:nvSpPr>
        <p:spPr>
          <a:xfrm>
            <a:off x="6435027" y="3533941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100" name="object 27">
            <a:extLst>
              <a:ext uri="{FF2B5EF4-FFF2-40B4-BE49-F238E27FC236}">
                <a16:creationId xmlns:a16="http://schemas.microsoft.com/office/drawing/2014/main" id="{893236B1-A23C-1E05-71CC-4434310DE515}"/>
              </a:ext>
            </a:extLst>
          </p:cNvPr>
          <p:cNvSpPr txBox="1"/>
          <p:nvPr/>
        </p:nvSpPr>
        <p:spPr>
          <a:xfrm>
            <a:off x="5291138" y="422325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101" name="object 28">
            <a:extLst>
              <a:ext uri="{FF2B5EF4-FFF2-40B4-BE49-F238E27FC236}">
                <a16:creationId xmlns:a16="http://schemas.microsoft.com/office/drawing/2014/main" id="{4D57859F-7E7D-E480-DB4C-9A2A2B1DA544}"/>
              </a:ext>
            </a:extLst>
          </p:cNvPr>
          <p:cNvSpPr txBox="1"/>
          <p:nvPr/>
        </p:nvSpPr>
        <p:spPr>
          <a:xfrm>
            <a:off x="6877787" y="398155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02" name="object 29">
            <a:extLst>
              <a:ext uri="{FF2B5EF4-FFF2-40B4-BE49-F238E27FC236}">
                <a16:creationId xmlns:a16="http://schemas.microsoft.com/office/drawing/2014/main" id="{1BB3BA70-BC67-07F3-C34E-4CCCD8E82206}"/>
              </a:ext>
            </a:extLst>
          </p:cNvPr>
          <p:cNvSpPr txBox="1"/>
          <p:nvPr/>
        </p:nvSpPr>
        <p:spPr>
          <a:xfrm>
            <a:off x="5584102" y="455292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03" name="object 30">
            <a:extLst>
              <a:ext uri="{FF2B5EF4-FFF2-40B4-BE49-F238E27FC236}">
                <a16:creationId xmlns:a16="http://schemas.microsoft.com/office/drawing/2014/main" id="{7200A8B6-A288-EC4B-5CC8-B9301494A341}"/>
              </a:ext>
            </a:extLst>
          </p:cNvPr>
          <p:cNvSpPr txBox="1"/>
          <p:nvPr/>
        </p:nvSpPr>
        <p:spPr>
          <a:xfrm>
            <a:off x="6634214" y="444717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04" name="object 31">
            <a:extLst>
              <a:ext uri="{FF2B5EF4-FFF2-40B4-BE49-F238E27FC236}">
                <a16:creationId xmlns:a16="http://schemas.microsoft.com/office/drawing/2014/main" id="{199505AF-EB51-7EE2-F6DD-77B4C9A1C619}"/>
              </a:ext>
            </a:extLst>
          </p:cNvPr>
          <p:cNvSpPr/>
          <p:nvPr/>
        </p:nvSpPr>
        <p:spPr>
          <a:xfrm>
            <a:off x="8235316" y="2442769"/>
            <a:ext cx="1795193" cy="15107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32">
            <a:extLst>
              <a:ext uri="{FF2B5EF4-FFF2-40B4-BE49-F238E27FC236}">
                <a16:creationId xmlns:a16="http://schemas.microsoft.com/office/drawing/2014/main" id="{BC2D3BFE-AE4A-2773-FB80-D5FDE7D65C9E}"/>
              </a:ext>
            </a:extLst>
          </p:cNvPr>
          <p:cNvSpPr txBox="1"/>
          <p:nvPr/>
        </p:nvSpPr>
        <p:spPr>
          <a:xfrm>
            <a:off x="9174519" y="278967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106" name="object 33">
            <a:extLst>
              <a:ext uri="{FF2B5EF4-FFF2-40B4-BE49-F238E27FC236}">
                <a16:creationId xmlns:a16="http://schemas.microsoft.com/office/drawing/2014/main" id="{30B7BE27-75ED-BDF1-ECE9-0F51C4F4ADA6}"/>
              </a:ext>
            </a:extLst>
          </p:cNvPr>
          <p:cNvSpPr txBox="1"/>
          <p:nvPr/>
        </p:nvSpPr>
        <p:spPr>
          <a:xfrm>
            <a:off x="8846020" y="246769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107" name="object 34">
            <a:extLst>
              <a:ext uri="{FF2B5EF4-FFF2-40B4-BE49-F238E27FC236}">
                <a16:creationId xmlns:a16="http://schemas.microsoft.com/office/drawing/2014/main" id="{77A763C3-A020-309E-9877-A2757926DBAB}"/>
              </a:ext>
            </a:extLst>
          </p:cNvPr>
          <p:cNvSpPr txBox="1"/>
          <p:nvPr/>
        </p:nvSpPr>
        <p:spPr>
          <a:xfrm>
            <a:off x="8692109" y="2993556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108" name="object 35">
            <a:extLst>
              <a:ext uri="{FF2B5EF4-FFF2-40B4-BE49-F238E27FC236}">
                <a16:creationId xmlns:a16="http://schemas.microsoft.com/office/drawing/2014/main" id="{4C8720BC-E5BB-AEF7-4447-C289EF414452}"/>
              </a:ext>
            </a:extLst>
          </p:cNvPr>
          <p:cNvSpPr txBox="1"/>
          <p:nvPr/>
        </p:nvSpPr>
        <p:spPr>
          <a:xfrm>
            <a:off x="9412948" y="240230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109" name="object 36">
            <a:extLst>
              <a:ext uri="{FF2B5EF4-FFF2-40B4-BE49-F238E27FC236}">
                <a16:creationId xmlns:a16="http://schemas.microsoft.com/office/drawing/2014/main" id="{0010BFE0-0645-D609-1703-E27CCC7B021F}"/>
              </a:ext>
            </a:extLst>
          </p:cNvPr>
          <p:cNvSpPr txBox="1"/>
          <p:nvPr/>
        </p:nvSpPr>
        <p:spPr>
          <a:xfrm>
            <a:off x="8269059" y="309162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110" name="object 37">
            <a:extLst>
              <a:ext uri="{FF2B5EF4-FFF2-40B4-BE49-F238E27FC236}">
                <a16:creationId xmlns:a16="http://schemas.microsoft.com/office/drawing/2014/main" id="{68BF6CB8-B386-C7AB-918B-F5B710CDC468}"/>
              </a:ext>
            </a:extLst>
          </p:cNvPr>
          <p:cNvSpPr txBox="1"/>
          <p:nvPr/>
        </p:nvSpPr>
        <p:spPr>
          <a:xfrm>
            <a:off x="9855696" y="284991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11" name="object 38">
            <a:extLst>
              <a:ext uri="{FF2B5EF4-FFF2-40B4-BE49-F238E27FC236}">
                <a16:creationId xmlns:a16="http://schemas.microsoft.com/office/drawing/2014/main" id="{9100EB54-6470-94B3-9C04-DE4A4B2A1F10}"/>
              </a:ext>
            </a:extLst>
          </p:cNvPr>
          <p:cNvSpPr txBox="1"/>
          <p:nvPr/>
        </p:nvSpPr>
        <p:spPr>
          <a:xfrm>
            <a:off x="8562023" y="342129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12" name="object 39">
            <a:extLst>
              <a:ext uri="{FF2B5EF4-FFF2-40B4-BE49-F238E27FC236}">
                <a16:creationId xmlns:a16="http://schemas.microsoft.com/office/drawing/2014/main" id="{85A6B3AC-62E1-54B1-49CD-D382D37C9C24}"/>
              </a:ext>
            </a:extLst>
          </p:cNvPr>
          <p:cNvSpPr txBox="1"/>
          <p:nvPr/>
        </p:nvSpPr>
        <p:spPr>
          <a:xfrm>
            <a:off x="9612135" y="331553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13" name="object 40">
            <a:extLst>
              <a:ext uri="{FF2B5EF4-FFF2-40B4-BE49-F238E27FC236}">
                <a16:creationId xmlns:a16="http://schemas.microsoft.com/office/drawing/2014/main" id="{27BBCAD4-73AD-94E9-DE8A-EC6A48DAA571}"/>
              </a:ext>
            </a:extLst>
          </p:cNvPr>
          <p:cNvSpPr txBox="1"/>
          <p:nvPr/>
        </p:nvSpPr>
        <p:spPr>
          <a:xfrm>
            <a:off x="5944781" y="3113901"/>
            <a:ext cx="915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Rewiring</a:t>
            </a:r>
            <a:endParaRPr>
              <a:latin typeface="Arial"/>
              <a:cs typeface="Arial"/>
            </a:endParaRPr>
          </a:p>
        </p:txBody>
      </p:sp>
      <p:sp>
        <p:nvSpPr>
          <p:cNvPr id="114" name="object 41">
            <a:extLst>
              <a:ext uri="{FF2B5EF4-FFF2-40B4-BE49-F238E27FC236}">
                <a16:creationId xmlns:a16="http://schemas.microsoft.com/office/drawing/2014/main" id="{041B4DB7-6BEE-C16D-1370-2CC012F56AD1}"/>
              </a:ext>
            </a:extLst>
          </p:cNvPr>
          <p:cNvSpPr txBox="1"/>
          <p:nvPr/>
        </p:nvSpPr>
        <p:spPr>
          <a:xfrm>
            <a:off x="5863209" y="4833187"/>
            <a:ext cx="711200" cy="715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734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>
              <a:latin typeface="Calibri"/>
              <a:cs typeface="Calibri"/>
            </a:endParaRPr>
          </a:p>
          <a:p>
            <a:pPr marL="12700">
              <a:spcBef>
                <a:spcPts val="1110"/>
              </a:spcBef>
            </a:pPr>
            <a:r>
              <a:rPr dirty="0">
                <a:latin typeface="Microsoft JhengHei UI"/>
                <a:cs typeface="Microsoft JhengHei UI"/>
              </a:rPr>
              <a:t>加节点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15" name="object 42">
            <a:extLst>
              <a:ext uri="{FF2B5EF4-FFF2-40B4-BE49-F238E27FC236}">
                <a16:creationId xmlns:a16="http://schemas.microsoft.com/office/drawing/2014/main" id="{BE72CAED-A3FD-E8C5-37E6-A6A6AF07FBCC}"/>
              </a:ext>
            </a:extLst>
          </p:cNvPr>
          <p:cNvSpPr txBox="1"/>
          <p:nvPr/>
        </p:nvSpPr>
        <p:spPr>
          <a:xfrm>
            <a:off x="3030689" y="3137396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b="1" dirty="0">
                <a:latin typeface="Microsoft JhengHei UI"/>
                <a:cs typeface="Microsoft JhengHei UI"/>
              </a:rPr>
              <a:t>加边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16" name="object 43">
            <a:extLst>
              <a:ext uri="{FF2B5EF4-FFF2-40B4-BE49-F238E27FC236}">
                <a16:creationId xmlns:a16="http://schemas.microsoft.com/office/drawing/2014/main" id="{DFEE32B3-6BFA-DCC9-6BB3-7C02DE09A733}"/>
              </a:ext>
            </a:extLst>
          </p:cNvPr>
          <p:cNvSpPr txBox="1"/>
          <p:nvPr/>
        </p:nvSpPr>
        <p:spPr>
          <a:xfrm>
            <a:off x="3230549" y="5182388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减边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17" name="object 44">
            <a:extLst>
              <a:ext uri="{FF2B5EF4-FFF2-40B4-BE49-F238E27FC236}">
                <a16:creationId xmlns:a16="http://schemas.microsoft.com/office/drawing/2014/main" id="{B966EBDD-8EBE-8964-3D8F-C44EDC4263A7}"/>
              </a:ext>
            </a:extLst>
          </p:cNvPr>
          <p:cNvSpPr txBox="1"/>
          <p:nvPr/>
        </p:nvSpPr>
        <p:spPr>
          <a:xfrm>
            <a:off x="8647442" y="4203497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更改特征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18" name="object 45">
            <a:extLst>
              <a:ext uri="{FF2B5EF4-FFF2-40B4-BE49-F238E27FC236}">
                <a16:creationId xmlns:a16="http://schemas.microsoft.com/office/drawing/2014/main" id="{A1F9FC47-E2BD-5C26-16A0-850D5EFEBA2D}"/>
              </a:ext>
            </a:extLst>
          </p:cNvPr>
          <p:cNvSpPr txBox="1"/>
          <p:nvPr/>
        </p:nvSpPr>
        <p:spPr>
          <a:xfrm>
            <a:off x="6296191" y="211532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119" name="object 46">
            <a:extLst>
              <a:ext uri="{FF2B5EF4-FFF2-40B4-BE49-F238E27FC236}">
                <a16:creationId xmlns:a16="http://schemas.microsoft.com/office/drawing/2014/main" id="{C6F38263-05BB-2B91-91FB-45010FBCEDAB}"/>
              </a:ext>
            </a:extLst>
          </p:cNvPr>
          <p:cNvSpPr txBox="1"/>
          <p:nvPr/>
        </p:nvSpPr>
        <p:spPr>
          <a:xfrm>
            <a:off x="5967692" y="179335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120" name="object 47">
            <a:extLst>
              <a:ext uri="{FF2B5EF4-FFF2-40B4-BE49-F238E27FC236}">
                <a16:creationId xmlns:a16="http://schemas.microsoft.com/office/drawing/2014/main" id="{870D237A-B3E1-2A8B-F820-606B1209D4D0}"/>
              </a:ext>
            </a:extLst>
          </p:cNvPr>
          <p:cNvSpPr txBox="1"/>
          <p:nvPr/>
        </p:nvSpPr>
        <p:spPr>
          <a:xfrm>
            <a:off x="5813781" y="2319224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121" name="object 48">
            <a:extLst>
              <a:ext uri="{FF2B5EF4-FFF2-40B4-BE49-F238E27FC236}">
                <a16:creationId xmlns:a16="http://schemas.microsoft.com/office/drawing/2014/main" id="{F4D303D4-D245-D705-8F66-4731BD243ED2}"/>
              </a:ext>
            </a:extLst>
          </p:cNvPr>
          <p:cNvSpPr txBox="1"/>
          <p:nvPr/>
        </p:nvSpPr>
        <p:spPr>
          <a:xfrm>
            <a:off x="6534620" y="172797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122" name="object 49">
            <a:extLst>
              <a:ext uri="{FF2B5EF4-FFF2-40B4-BE49-F238E27FC236}">
                <a16:creationId xmlns:a16="http://schemas.microsoft.com/office/drawing/2014/main" id="{3905D2AD-8BE3-7637-FEBA-6CAD1CD35BF0}"/>
              </a:ext>
            </a:extLst>
          </p:cNvPr>
          <p:cNvSpPr txBox="1"/>
          <p:nvPr/>
        </p:nvSpPr>
        <p:spPr>
          <a:xfrm>
            <a:off x="5390732" y="241729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123" name="object 50">
            <a:extLst>
              <a:ext uri="{FF2B5EF4-FFF2-40B4-BE49-F238E27FC236}">
                <a16:creationId xmlns:a16="http://schemas.microsoft.com/office/drawing/2014/main" id="{223739B5-8ABB-0D16-225C-2715BB5C3F57}"/>
              </a:ext>
            </a:extLst>
          </p:cNvPr>
          <p:cNvSpPr txBox="1"/>
          <p:nvPr/>
        </p:nvSpPr>
        <p:spPr>
          <a:xfrm>
            <a:off x="6977380" y="1901253"/>
            <a:ext cx="141605" cy="847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24" name="object 51">
            <a:extLst>
              <a:ext uri="{FF2B5EF4-FFF2-40B4-BE49-F238E27FC236}">
                <a16:creationId xmlns:a16="http://schemas.microsoft.com/office/drawing/2014/main" id="{385D77A1-519A-457F-9A3D-678AE34FD3F0}"/>
              </a:ext>
            </a:extLst>
          </p:cNvPr>
          <p:cNvSpPr txBox="1"/>
          <p:nvPr/>
        </p:nvSpPr>
        <p:spPr>
          <a:xfrm>
            <a:off x="5683708" y="274696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25" name="object 52">
            <a:extLst>
              <a:ext uri="{FF2B5EF4-FFF2-40B4-BE49-F238E27FC236}">
                <a16:creationId xmlns:a16="http://schemas.microsoft.com/office/drawing/2014/main" id="{9695C4D1-E23A-D74A-F2D4-0DB3B95D223B}"/>
              </a:ext>
            </a:extLst>
          </p:cNvPr>
          <p:cNvSpPr txBox="1"/>
          <p:nvPr/>
        </p:nvSpPr>
        <p:spPr>
          <a:xfrm>
            <a:off x="6733820" y="2641194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95002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idx="1"/>
          </p:nvPr>
        </p:nvSpPr>
        <p:spPr>
          <a:xfrm>
            <a:off x="3037041" y="2502017"/>
            <a:ext cx="6477609" cy="22057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22195" indent="0">
              <a:lnSpc>
                <a:spcPct val="100000"/>
              </a:lnSpc>
              <a:buNone/>
            </a:pPr>
            <a:r>
              <a:rPr lang="en-US" dirty="0"/>
              <a:t>   </a:t>
            </a:r>
            <a:r>
              <a:rPr dirty="0" err="1"/>
              <a:t>对每条边学习注意力机制</a:t>
            </a:r>
            <a:endParaRPr lang="zh-CN" altLang="en-US" dirty="0"/>
          </a:p>
          <a:p>
            <a:pPr marL="2327275">
              <a:lnSpc>
                <a:spcPct val="100000"/>
              </a:lnSpc>
              <a:spcBef>
                <a:spcPts val="15"/>
              </a:spcBef>
            </a:pPr>
            <a:endParaRPr lang="zh-CN" altLang="en-US" sz="2500" dirty="0">
              <a:latin typeface="Times New Roman"/>
              <a:cs typeface="Times New Roman"/>
            </a:endParaRPr>
          </a:p>
          <a:p>
            <a:pPr marL="2339975" marR="5080" indent="0">
              <a:lnSpc>
                <a:spcPct val="100000"/>
              </a:lnSpc>
              <a:buNone/>
            </a:pPr>
            <a:r>
              <a:rPr dirty="0" err="1"/>
              <a:t>希望对被攻</a:t>
            </a:r>
            <a:r>
              <a:rPr lang="zh-CN" altLang="en-US" spc="365" dirty="0"/>
              <a:t>击</a:t>
            </a:r>
            <a:r>
              <a:rPr dirty="0" err="1"/>
              <a:t>的边或节点学习较小的注意力</a:t>
            </a:r>
            <a:endParaRPr dirty="0"/>
          </a:p>
          <a:p>
            <a:pPr marL="2339975" marR="5080" indent="0">
              <a:lnSpc>
                <a:spcPct val="100000"/>
              </a:lnSpc>
              <a:buNone/>
            </a:pPr>
            <a:r>
              <a:rPr dirty="0" err="1"/>
              <a:t>减少被攻</a:t>
            </a:r>
            <a:r>
              <a:rPr lang="zh-CN" altLang="en-US" spc="365" dirty="0"/>
              <a:t>击</a:t>
            </a:r>
            <a:r>
              <a:rPr dirty="0" err="1"/>
              <a:t>的边或节点带来的不良影响</a:t>
            </a:r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2442997" y="3197745"/>
            <a:ext cx="1795205" cy="1239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82200" y="3544634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53702" y="3222664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99791" y="374853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20630" y="3157284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76741" y="384658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3390" y="360488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69717" y="4176256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19829" y="407050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81600" y="2971800"/>
            <a:ext cx="4413885" cy="2138680"/>
          </a:xfrm>
          <a:custGeom>
            <a:avLst/>
            <a:gdLst/>
            <a:ahLst/>
            <a:cxnLst/>
            <a:rect l="l" t="t" r="r" b="b"/>
            <a:pathLst>
              <a:path w="4413884" h="2138679">
                <a:moveTo>
                  <a:pt x="4058412" y="2138172"/>
                </a:moveTo>
                <a:lnTo>
                  <a:pt x="356615" y="2138172"/>
                </a:lnTo>
                <a:lnTo>
                  <a:pt x="308364" y="2134889"/>
                </a:lnTo>
                <a:lnTo>
                  <a:pt x="262070" y="2125387"/>
                </a:lnTo>
                <a:lnTo>
                  <a:pt x="218157" y="2110089"/>
                </a:lnTo>
                <a:lnTo>
                  <a:pt x="177049" y="2089420"/>
                </a:lnTo>
                <a:lnTo>
                  <a:pt x="139169" y="2063804"/>
                </a:lnTo>
                <a:lnTo>
                  <a:pt x="104941" y="2033663"/>
                </a:lnTo>
                <a:lnTo>
                  <a:pt x="74789" y="1999423"/>
                </a:lnTo>
                <a:lnTo>
                  <a:pt x="49137" y="1961506"/>
                </a:lnTo>
                <a:lnTo>
                  <a:pt x="28408" y="1920337"/>
                </a:lnTo>
                <a:lnTo>
                  <a:pt x="13027" y="1876340"/>
                </a:lnTo>
                <a:lnTo>
                  <a:pt x="3416" y="1829938"/>
                </a:lnTo>
                <a:lnTo>
                  <a:pt x="0" y="1781556"/>
                </a:lnTo>
                <a:lnTo>
                  <a:pt x="0" y="356616"/>
                </a:lnTo>
                <a:lnTo>
                  <a:pt x="3416" y="308175"/>
                </a:lnTo>
                <a:lnTo>
                  <a:pt x="13027" y="261726"/>
                </a:lnTo>
                <a:lnTo>
                  <a:pt x="28408" y="217693"/>
                </a:lnTo>
                <a:lnTo>
                  <a:pt x="49137" y="176498"/>
                </a:lnTo>
                <a:lnTo>
                  <a:pt x="74789" y="138567"/>
                </a:lnTo>
                <a:lnTo>
                  <a:pt x="104941" y="104322"/>
                </a:lnTo>
                <a:lnTo>
                  <a:pt x="139169" y="74187"/>
                </a:lnTo>
                <a:lnTo>
                  <a:pt x="177049" y="48587"/>
                </a:lnTo>
                <a:lnTo>
                  <a:pt x="218157" y="27944"/>
                </a:lnTo>
                <a:lnTo>
                  <a:pt x="262070" y="12683"/>
                </a:lnTo>
                <a:lnTo>
                  <a:pt x="308364" y="3227"/>
                </a:lnTo>
                <a:lnTo>
                  <a:pt x="356615" y="0"/>
                </a:lnTo>
                <a:lnTo>
                  <a:pt x="4058412" y="0"/>
                </a:lnTo>
                <a:lnTo>
                  <a:pt x="4106647" y="3227"/>
                </a:lnTo>
                <a:lnTo>
                  <a:pt x="4152923" y="12683"/>
                </a:lnTo>
                <a:lnTo>
                  <a:pt x="4196810" y="27944"/>
                </a:lnTo>
                <a:lnTo>
                  <a:pt x="4237879" y="48587"/>
                </a:lnTo>
                <a:lnTo>
                  <a:pt x="4275702" y="74187"/>
                </a:lnTo>
                <a:lnTo>
                  <a:pt x="4309848" y="104322"/>
                </a:lnTo>
                <a:lnTo>
                  <a:pt x="4339889" y="138567"/>
                </a:lnTo>
                <a:lnTo>
                  <a:pt x="4365396" y="176498"/>
                </a:lnTo>
                <a:lnTo>
                  <a:pt x="4385940" y="217693"/>
                </a:lnTo>
                <a:lnTo>
                  <a:pt x="4401092" y="261726"/>
                </a:lnTo>
                <a:lnTo>
                  <a:pt x="4410423" y="308175"/>
                </a:lnTo>
                <a:lnTo>
                  <a:pt x="4413504" y="356616"/>
                </a:lnTo>
                <a:lnTo>
                  <a:pt x="4413504" y="1781556"/>
                </a:lnTo>
                <a:lnTo>
                  <a:pt x="4410423" y="1829938"/>
                </a:lnTo>
                <a:lnTo>
                  <a:pt x="4401092" y="1876340"/>
                </a:lnTo>
                <a:lnTo>
                  <a:pt x="4385940" y="1920337"/>
                </a:lnTo>
                <a:lnTo>
                  <a:pt x="4365396" y="1961506"/>
                </a:lnTo>
                <a:lnTo>
                  <a:pt x="4339889" y="1999423"/>
                </a:lnTo>
                <a:lnTo>
                  <a:pt x="4309848" y="2033663"/>
                </a:lnTo>
                <a:lnTo>
                  <a:pt x="4275702" y="2063804"/>
                </a:lnTo>
                <a:lnTo>
                  <a:pt x="4237879" y="2089420"/>
                </a:lnTo>
                <a:lnTo>
                  <a:pt x="4196810" y="2110089"/>
                </a:lnTo>
                <a:lnTo>
                  <a:pt x="4152923" y="2125387"/>
                </a:lnTo>
                <a:lnTo>
                  <a:pt x="4106647" y="2134889"/>
                </a:lnTo>
                <a:lnTo>
                  <a:pt x="4058412" y="2138172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标题 16">
            <a:extLst>
              <a:ext uri="{FF2B5EF4-FFF2-40B4-BE49-F238E27FC236}">
                <a16:creationId xmlns:a16="http://schemas.microsoft.com/office/drawing/2014/main" id="{87502DA8-9740-0BB9-83F1-06245CFF5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5799745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RGCN</a:t>
            </a:r>
            <a:endParaRPr lang="zh-CN" alt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0303BFC-1608-67C6-A585-88FFFDD79DBD}"/>
              </a:ext>
            </a:extLst>
          </p:cNvPr>
          <p:cNvSpPr/>
          <p:nvPr/>
        </p:nvSpPr>
        <p:spPr>
          <a:xfrm>
            <a:off x="7293864" y="4329683"/>
            <a:ext cx="2600325" cy="649605"/>
          </a:xfrm>
          <a:custGeom>
            <a:avLst/>
            <a:gdLst/>
            <a:ahLst/>
            <a:cxnLst/>
            <a:rect l="l" t="t" r="r" b="b"/>
            <a:pathLst>
              <a:path w="2600325" h="649604">
                <a:moveTo>
                  <a:pt x="2491740" y="649224"/>
                </a:moveTo>
                <a:lnTo>
                  <a:pt x="109727" y="649224"/>
                </a:lnTo>
                <a:lnTo>
                  <a:pt x="67142" y="640580"/>
                </a:lnTo>
                <a:lnTo>
                  <a:pt x="32427" y="617339"/>
                </a:lnTo>
                <a:lnTo>
                  <a:pt x="8931" y="582988"/>
                </a:lnTo>
                <a:lnTo>
                  <a:pt x="0" y="541020"/>
                </a:lnTo>
                <a:lnTo>
                  <a:pt x="0" y="108204"/>
                </a:lnTo>
                <a:lnTo>
                  <a:pt x="8931" y="65718"/>
                </a:lnTo>
                <a:lnTo>
                  <a:pt x="32427" y="31194"/>
                </a:lnTo>
                <a:lnTo>
                  <a:pt x="67142" y="8123"/>
                </a:lnTo>
                <a:lnTo>
                  <a:pt x="109727" y="0"/>
                </a:lnTo>
                <a:lnTo>
                  <a:pt x="2491740" y="0"/>
                </a:lnTo>
                <a:lnTo>
                  <a:pt x="2534116" y="8123"/>
                </a:lnTo>
                <a:lnTo>
                  <a:pt x="2568601" y="31194"/>
                </a:lnTo>
                <a:lnTo>
                  <a:pt x="2591707" y="65718"/>
                </a:lnTo>
                <a:lnTo>
                  <a:pt x="2599944" y="108204"/>
                </a:lnTo>
                <a:lnTo>
                  <a:pt x="2599944" y="541020"/>
                </a:lnTo>
                <a:lnTo>
                  <a:pt x="2591707" y="582988"/>
                </a:lnTo>
                <a:lnTo>
                  <a:pt x="2568601" y="617339"/>
                </a:lnTo>
                <a:lnTo>
                  <a:pt x="2534116" y="640580"/>
                </a:lnTo>
                <a:lnTo>
                  <a:pt x="2491740" y="649224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7934E32-EEC8-3FE2-7940-5C1523AAC7F9}"/>
              </a:ext>
            </a:extLst>
          </p:cNvPr>
          <p:cNvSpPr/>
          <p:nvPr/>
        </p:nvSpPr>
        <p:spPr>
          <a:xfrm>
            <a:off x="1999957" y="2927007"/>
            <a:ext cx="1795193" cy="1239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97B2053-E265-E8B1-11E4-98CEA1407112}"/>
              </a:ext>
            </a:extLst>
          </p:cNvPr>
          <p:cNvSpPr txBox="1"/>
          <p:nvPr/>
        </p:nvSpPr>
        <p:spPr>
          <a:xfrm>
            <a:off x="2939161" y="3273894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3BBABEC-AA3B-F551-6C6D-A7CEA9EEF3FC}"/>
              </a:ext>
            </a:extLst>
          </p:cNvPr>
          <p:cNvSpPr txBox="1"/>
          <p:nvPr/>
        </p:nvSpPr>
        <p:spPr>
          <a:xfrm>
            <a:off x="2610650" y="2951924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9B84518-E621-925A-802E-A6C718B81454}"/>
              </a:ext>
            </a:extLst>
          </p:cNvPr>
          <p:cNvSpPr txBox="1"/>
          <p:nvPr/>
        </p:nvSpPr>
        <p:spPr>
          <a:xfrm>
            <a:off x="2456751" y="347778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5E30306-169C-7985-6CC9-51C5D534A6BE}"/>
              </a:ext>
            </a:extLst>
          </p:cNvPr>
          <p:cNvSpPr txBox="1"/>
          <p:nvPr/>
        </p:nvSpPr>
        <p:spPr>
          <a:xfrm>
            <a:off x="3177578" y="288653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D6EBACE-EA45-7424-F20D-B69A20FEE7C8}"/>
              </a:ext>
            </a:extLst>
          </p:cNvPr>
          <p:cNvSpPr txBox="1"/>
          <p:nvPr/>
        </p:nvSpPr>
        <p:spPr>
          <a:xfrm>
            <a:off x="2033701" y="357585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08BDDA6-1AEA-4A74-E2A6-7C0DD65F5DB3}"/>
              </a:ext>
            </a:extLst>
          </p:cNvPr>
          <p:cNvSpPr txBox="1"/>
          <p:nvPr/>
        </p:nvSpPr>
        <p:spPr>
          <a:xfrm>
            <a:off x="3620338" y="333414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CD008A11-2B8A-3634-987C-CC743FA3441C}"/>
              </a:ext>
            </a:extLst>
          </p:cNvPr>
          <p:cNvSpPr txBox="1"/>
          <p:nvPr/>
        </p:nvSpPr>
        <p:spPr>
          <a:xfrm>
            <a:off x="2326665" y="3905516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1B072E3-19C7-43BC-AAE2-2C9B64E2B36A}"/>
              </a:ext>
            </a:extLst>
          </p:cNvPr>
          <p:cNvSpPr txBox="1"/>
          <p:nvPr/>
        </p:nvSpPr>
        <p:spPr>
          <a:xfrm>
            <a:off x="3376777" y="3799764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5484E12-576A-E02C-6E79-1BA87441FA37}"/>
              </a:ext>
            </a:extLst>
          </p:cNvPr>
          <p:cNvSpPr/>
          <p:nvPr/>
        </p:nvSpPr>
        <p:spPr>
          <a:xfrm>
            <a:off x="6548627" y="1531618"/>
            <a:ext cx="3550920" cy="533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BFFDEFE-4AFA-F496-2E2A-05954A4D44BD}"/>
              </a:ext>
            </a:extLst>
          </p:cNvPr>
          <p:cNvSpPr txBox="1"/>
          <p:nvPr/>
        </p:nvSpPr>
        <p:spPr>
          <a:xfrm>
            <a:off x="6155765" y="2734969"/>
            <a:ext cx="28829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750" spc="-5" dirty="0">
                <a:latin typeface="Cambria Math"/>
                <a:cs typeface="Cambria Math"/>
              </a:rPr>
              <a:t>(</a:t>
            </a:r>
            <a:r>
              <a:rPr sz="1750" spc="-360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051881F2-0BB7-0B7E-F4F6-B7041B7157F4}"/>
              </a:ext>
            </a:extLst>
          </p:cNvPr>
          <p:cNvSpPr txBox="1"/>
          <p:nvPr/>
        </p:nvSpPr>
        <p:spPr>
          <a:xfrm>
            <a:off x="5963361" y="2921025"/>
            <a:ext cx="1687195" cy="666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153160" algn="l"/>
              </a:tabLst>
            </a:pPr>
            <a:r>
              <a:rPr sz="3600" spc="-82" baseline="19675" dirty="0">
                <a:latin typeface="Cambria Math"/>
                <a:cs typeface="Cambria Math"/>
              </a:rPr>
              <a:t>M</a:t>
            </a:r>
            <a:r>
              <a:rPr sz="1750" spc="-55" dirty="0">
                <a:latin typeface="Cambria Math"/>
                <a:cs typeface="Cambria Math"/>
              </a:rPr>
              <a:t>N</a:t>
            </a:r>
            <a:r>
              <a:rPr sz="2625" spc="-82" baseline="3174" dirty="0">
                <a:latin typeface="Cambria Math"/>
                <a:cs typeface="Cambria Math"/>
              </a:rPr>
              <a:t>(</a:t>
            </a:r>
            <a:r>
              <a:rPr sz="1750" spc="-55" dirty="0">
                <a:latin typeface="Cambria Math"/>
                <a:cs typeface="Cambria Math"/>
              </a:rPr>
              <a:t>i</a:t>
            </a:r>
            <a:r>
              <a:rPr sz="2625" spc="-82" baseline="3174" dirty="0">
                <a:latin typeface="Cambria Math"/>
                <a:cs typeface="Cambria Math"/>
              </a:rPr>
              <a:t>) </a:t>
            </a:r>
            <a:r>
              <a:rPr sz="2625" spc="82" baseline="3174" dirty="0">
                <a:latin typeface="Cambria Math"/>
                <a:cs typeface="Cambria Math"/>
              </a:rPr>
              <a:t> </a:t>
            </a:r>
            <a:r>
              <a:rPr sz="3600" spc="-7" baseline="19675" dirty="0">
                <a:latin typeface="Cambria Math"/>
                <a:cs typeface="Cambria Math"/>
              </a:rPr>
              <a:t>=	</a:t>
            </a:r>
            <a:r>
              <a:rPr sz="3600" spc="2797" baseline="19675" dirty="0">
                <a:latin typeface="Cambria Math"/>
                <a:cs typeface="Cambria Math"/>
              </a:rPr>
              <a:t>Σ</a:t>
            </a:r>
            <a:endParaRPr sz="3600" baseline="19675">
              <a:latin typeface="Cambria Math"/>
              <a:cs typeface="Cambria Math"/>
            </a:endParaRPr>
          </a:p>
          <a:p>
            <a:pPr marL="1038225">
              <a:spcBef>
                <a:spcPts val="125"/>
              </a:spcBef>
            </a:pPr>
            <a:r>
              <a:rPr sz="1750" spc="160" dirty="0">
                <a:latin typeface="Cambria Math"/>
                <a:cs typeface="Cambria Math"/>
              </a:rPr>
              <a:t>j</a:t>
            </a:r>
            <a:r>
              <a:rPr sz="1750" spc="-5" dirty="0">
                <a:latin typeface="Cambria Math"/>
                <a:cs typeface="Cambria Math"/>
              </a:rPr>
              <a:t>∈</a:t>
            </a:r>
            <a:r>
              <a:rPr sz="1750" spc="80" dirty="0">
                <a:latin typeface="Cambria Math"/>
                <a:cs typeface="Cambria Math"/>
              </a:rPr>
              <a:t>N</a:t>
            </a:r>
            <a:r>
              <a:rPr sz="1750" spc="-5" dirty="0">
                <a:latin typeface="Cambria Math"/>
                <a:cs typeface="Cambria Math"/>
              </a:rPr>
              <a:t>(</a:t>
            </a:r>
            <a:r>
              <a:rPr sz="1750" spc="65" dirty="0">
                <a:latin typeface="Cambria Math"/>
                <a:cs typeface="Cambria Math"/>
              </a:rPr>
              <a:t>i</a:t>
            </a:r>
            <a:r>
              <a:rPr sz="1750" dirty="0">
                <a:latin typeface="Cambria Math"/>
                <a:cs typeface="Cambria Math"/>
              </a:rPr>
              <a:t>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C9EB583C-49C4-311C-F227-7CFC55D8E833}"/>
              </a:ext>
            </a:extLst>
          </p:cNvPr>
          <p:cNvSpPr txBox="1"/>
          <p:nvPr/>
        </p:nvSpPr>
        <p:spPr>
          <a:xfrm>
            <a:off x="8128074" y="2585744"/>
            <a:ext cx="19431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A852FBFD-DE76-6BDB-CAC0-0F2FCFFFFE72}"/>
              </a:ext>
            </a:extLst>
          </p:cNvPr>
          <p:cNvSpPr/>
          <p:nvPr/>
        </p:nvSpPr>
        <p:spPr>
          <a:xfrm>
            <a:off x="7688020" y="3033413"/>
            <a:ext cx="1074420" cy="0"/>
          </a:xfrm>
          <a:custGeom>
            <a:avLst/>
            <a:gdLst/>
            <a:ahLst/>
            <a:cxnLst/>
            <a:rect l="l" t="t" r="r" b="b"/>
            <a:pathLst>
              <a:path w="1074420">
                <a:moveTo>
                  <a:pt x="0" y="0"/>
                </a:moveTo>
                <a:lnTo>
                  <a:pt x="1074419" y="0"/>
                </a:lnTo>
              </a:path>
            </a:pathLst>
          </a:custGeom>
          <a:ln w="20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5F1033E5-2F86-4C3F-34E4-B43D5C58B296}"/>
              </a:ext>
            </a:extLst>
          </p:cNvPr>
          <p:cNvSpPr/>
          <p:nvPr/>
        </p:nvSpPr>
        <p:spPr>
          <a:xfrm>
            <a:off x="7693227" y="3101237"/>
            <a:ext cx="1069340" cy="679450"/>
          </a:xfrm>
          <a:custGeom>
            <a:avLst/>
            <a:gdLst/>
            <a:ahLst/>
            <a:cxnLst/>
            <a:rect l="l" t="t" r="r" b="b"/>
            <a:pathLst>
              <a:path w="1069340" h="679450">
                <a:moveTo>
                  <a:pt x="144132" y="625424"/>
                </a:moveTo>
                <a:lnTo>
                  <a:pt x="126352" y="625424"/>
                </a:lnTo>
                <a:lnTo>
                  <a:pt x="188264" y="0"/>
                </a:lnTo>
                <a:lnTo>
                  <a:pt x="1069212" y="0"/>
                </a:lnTo>
                <a:lnTo>
                  <a:pt x="1069212" y="19684"/>
                </a:lnTo>
                <a:lnTo>
                  <a:pt x="204939" y="19684"/>
                </a:lnTo>
                <a:lnTo>
                  <a:pt x="144132" y="625424"/>
                </a:lnTo>
                <a:close/>
              </a:path>
              <a:path w="1069340" h="679450">
                <a:moveTo>
                  <a:pt x="1069212" y="20116"/>
                </a:moveTo>
                <a:lnTo>
                  <a:pt x="223392" y="20116"/>
                </a:lnTo>
                <a:lnTo>
                  <a:pt x="223392" y="19684"/>
                </a:lnTo>
                <a:lnTo>
                  <a:pt x="1069212" y="19684"/>
                </a:lnTo>
                <a:lnTo>
                  <a:pt x="1069212" y="20116"/>
                </a:lnTo>
                <a:close/>
              </a:path>
              <a:path w="1069340" h="679450">
                <a:moveTo>
                  <a:pt x="5803" y="524840"/>
                </a:moveTo>
                <a:lnTo>
                  <a:pt x="0" y="514273"/>
                </a:lnTo>
                <a:lnTo>
                  <a:pt x="51638" y="487044"/>
                </a:lnTo>
                <a:lnTo>
                  <a:pt x="64330" y="510552"/>
                </a:lnTo>
                <a:lnTo>
                  <a:pt x="33032" y="510552"/>
                </a:lnTo>
                <a:lnTo>
                  <a:pt x="5803" y="524840"/>
                </a:lnTo>
                <a:close/>
              </a:path>
              <a:path w="1069340" h="679450">
                <a:moveTo>
                  <a:pt x="138709" y="679450"/>
                </a:moveTo>
                <a:lnTo>
                  <a:pt x="124866" y="679450"/>
                </a:lnTo>
                <a:lnTo>
                  <a:pt x="33032" y="510552"/>
                </a:lnTo>
                <a:lnTo>
                  <a:pt x="64330" y="510552"/>
                </a:lnTo>
                <a:lnTo>
                  <a:pt x="126352" y="625424"/>
                </a:lnTo>
                <a:lnTo>
                  <a:pt x="144132" y="625424"/>
                </a:lnTo>
                <a:lnTo>
                  <a:pt x="138709" y="6794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6B23BCCC-F850-D181-CA8D-D0D513DA7479}"/>
              </a:ext>
            </a:extLst>
          </p:cNvPr>
          <p:cNvSpPr/>
          <p:nvPr/>
        </p:nvSpPr>
        <p:spPr>
          <a:xfrm>
            <a:off x="7944523" y="3278695"/>
            <a:ext cx="173355" cy="38735"/>
          </a:xfrm>
          <a:custGeom>
            <a:avLst/>
            <a:gdLst/>
            <a:ahLst/>
            <a:cxnLst/>
            <a:rect l="l" t="t" r="r" b="b"/>
            <a:pathLst>
              <a:path w="173354" h="38735">
                <a:moveTo>
                  <a:pt x="8623" y="37465"/>
                </a:moveTo>
                <a:lnTo>
                  <a:pt x="0" y="31216"/>
                </a:lnTo>
                <a:lnTo>
                  <a:pt x="3670" y="25730"/>
                </a:lnTo>
                <a:lnTo>
                  <a:pt x="7315" y="21018"/>
                </a:lnTo>
                <a:lnTo>
                  <a:pt x="44399" y="0"/>
                </a:lnTo>
                <a:lnTo>
                  <a:pt x="53225" y="0"/>
                </a:lnTo>
                <a:lnTo>
                  <a:pt x="95694" y="12153"/>
                </a:lnTo>
                <a:lnTo>
                  <a:pt x="99606" y="13614"/>
                </a:lnTo>
                <a:lnTo>
                  <a:pt x="119778" y="19050"/>
                </a:lnTo>
                <a:lnTo>
                  <a:pt x="43941" y="19050"/>
                </a:lnTo>
                <a:lnTo>
                  <a:pt x="12191" y="33274"/>
                </a:lnTo>
                <a:lnTo>
                  <a:pt x="8623" y="37465"/>
                </a:lnTo>
                <a:close/>
              </a:path>
              <a:path w="173354" h="38735">
                <a:moveTo>
                  <a:pt x="163317" y="19456"/>
                </a:moveTo>
                <a:lnTo>
                  <a:pt x="131660" y="19456"/>
                </a:lnTo>
                <a:lnTo>
                  <a:pt x="135255" y="19075"/>
                </a:lnTo>
                <a:lnTo>
                  <a:pt x="141706" y="17538"/>
                </a:lnTo>
                <a:lnTo>
                  <a:pt x="164591" y="901"/>
                </a:lnTo>
                <a:lnTo>
                  <a:pt x="172783" y="7264"/>
                </a:lnTo>
                <a:lnTo>
                  <a:pt x="168545" y="13322"/>
                </a:lnTo>
                <a:lnTo>
                  <a:pt x="164553" y="18211"/>
                </a:lnTo>
                <a:lnTo>
                  <a:pt x="163317" y="19456"/>
                </a:lnTo>
                <a:close/>
              </a:path>
              <a:path w="173354" h="38735">
                <a:moveTo>
                  <a:pt x="128181" y="38506"/>
                </a:moveTo>
                <a:lnTo>
                  <a:pt x="120649" y="38506"/>
                </a:lnTo>
                <a:lnTo>
                  <a:pt x="117513" y="38277"/>
                </a:lnTo>
                <a:lnTo>
                  <a:pt x="82892" y="27940"/>
                </a:lnTo>
                <a:lnTo>
                  <a:pt x="74955" y="24777"/>
                </a:lnTo>
                <a:lnTo>
                  <a:pt x="68211" y="22504"/>
                </a:lnTo>
                <a:lnTo>
                  <a:pt x="57099" y="19748"/>
                </a:lnTo>
                <a:lnTo>
                  <a:pt x="51981" y="19050"/>
                </a:lnTo>
                <a:lnTo>
                  <a:pt x="119778" y="19050"/>
                </a:lnTo>
                <a:lnTo>
                  <a:pt x="122453" y="19329"/>
                </a:lnTo>
                <a:lnTo>
                  <a:pt x="127685" y="19456"/>
                </a:lnTo>
                <a:lnTo>
                  <a:pt x="163317" y="19456"/>
                </a:lnTo>
                <a:lnTo>
                  <a:pt x="156616" y="26200"/>
                </a:lnTo>
                <a:lnTo>
                  <a:pt x="152641" y="29413"/>
                </a:lnTo>
                <a:lnTo>
                  <a:pt x="144703" y="34264"/>
                </a:lnTo>
                <a:lnTo>
                  <a:pt x="140665" y="35979"/>
                </a:lnTo>
                <a:lnTo>
                  <a:pt x="132422" y="38011"/>
                </a:lnTo>
                <a:lnTo>
                  <a:pt x="128181" y="38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10D97855-3EB7-6C1F-D7FF-D57C661DBC44}"/>
              </a:ext>
            </a:extLst>
          </p:cNvPr>
          <p:cNvSpPr/>
          <p:nvPr/>
        </p:nvSpPr>
        <p:spPr>
          <a:xfrm>
            <a:off x="8341397" y="3278695"/>
            <a:ext cx="173355" cy="38735"/>
          </a:xfrm>
          <a:custGeom>
            <a:avLst/>
            <a:gdLst/>
            <a:ahLst/>
            <a:cxnLst/>
            <a:rect l="l" t="t" r="r" b="b"/>
            <a:pathLst>
              <a:path w="173354" h="38735">
                <a:moveTo>
                  <a:pt x="8623" y="37465"/>
                </a:moveTo>
                <a:lnTo>
                  <a:pt x="0" y="31216"/>
                </a:lnTo>
                <a:lnTo>
                  <a:pt x="3670" y="25730"/>
                </a:lnTo>
                <a:lnTo>
                  <a:pt x="7315" y="21018"/>
                </a:lnTo>
                <a:lnTo>
                  <a:pt x="44399" y="0"/>
                </a:lnTo>
                <a:lnTo>
                  <a:pt x="53225" y="0"/>
                </a:lnTo>
                <a:lnTo>
                  <a:pt x="95694" y="12153"/>
                </a:lnTo>
                <a:lnTo>
                  <a:pt x="99606" y="13614"/>
                </a:lnTo>
                <a:lnTo>
                  <a:pt x="119778" y="19050"/>
                </a:lnTo>
                <a:lnTo>
                  <a:pt x="43942" y="19050"/>
                </a:lnTo>
                <a:lnTo>
                  <a:pt x="12192" y="33274"/>
                </a:lnTo>
                <a:lnTo>
                  <a:pt x="8623" y="37465"/>
                </a:lnTo>
                <a:close/>
              </a:path>
              <a:path w="173354" h="38735">
                <a:moveTo>
                  <a:pt x="163317" y="19456"/>
                </a:moveTo>
                <a:lnTo>
                  <a:pt x="131660" y="19456"/>
                </a:lnTo>
                <a:lnTo>
                  <a:pt x="135255" y="19075"/>
                </a:lnTo>
                <a:lnTo>
                  <a:pt x="141706" y="17538"/>
                </a:lnTo>
                <a:lnTo>
                  <a:pt x="164592" y="901"/>
                </a:lnTo>
                <a:lnTo>
                  <a:pt x="172783" y="7264"/>
                </a:lnTo>
                <a:lnTo>
                  <a:pt x="168545" y="13322"/>
                </a:lnTo>
                <a:lnTo>
                  <a:pt x="164553" y="18211"/>
                </a:lnTo>
                <a:lnTo>
                  <a:pt x="163317" y="19456"/>
                </a:lnTo>
                <a:close/>
              </a:path>
              <a:path w="173354" h="38735">
                <a:moveTo>
                  <a:pt x="128181" y="38506"/>
                </a:moveTo>
                <a:lnTo>
                  <a:pt x="120650" y="38506"/>
                </a:lnTo>
                <a:lnTo>
                  <a:pt x="117513" y="38277"/>
                </a:lnTo>
                <a:lnTo>
                  <a:pt x="82892" y="27940"/>
                </a:lnTo>
                <a:lnTo>
                  <a:pt x="74955" y="24777"/>
                </a:lnTo>
                <a:lnTo>
                  <a:pt x="68211" y="22504"/>
                </a:lnTo>
                <a:lnTo>
                  <a:pt x="57099" y="19748"/>
                </a:lnTo>
                <a:lnTo>
                  <a:pt x="51981" y="19050"/>
                </a:lnTo>
                <a:lnTo>
                  <a:pt x="119778" y="19050"/>
                </a:lnTo>
                <a:lnTo>
                  <a:pt x="122453" y="19329"/>
                </a:lnTo>
                <a:lnTo>
                  <a:pt x="127685" y="19456"/>
                </a:lnTo>
                <a:lnTo>
                  <a:pt x="163317" y="19456"/>
                </a:lnTo>
                <a:lnTo>
                  <a:pt x="156616" y="26200"/>
                </a:lnTo>
                <a:lnTo>
                  <a:pt x="152641" y="29413"/>
                </a:lnTo>
                <a:lnTo>
                  <a:pt x="144703" y="34264"/>
                </a:lnTo>
                <a:lnTo>
                  <a:pt x="140665" y="35979"/>
                </a:lnTo>
                <a:lnTo>
                  <a:pt x="132422" y="38011"/>
                </a:lnTo>
                <a:lnTo>
                  <a:pt x="128181" y="38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CD8ECF96-CC72-FCBC-CABE-4EFB4C8353CB}"/>
              </a:ext>
            </a:extLst>
          </p:cNvPr>
          <p:cNvSpPr txBox="1"/>
          <p:nvPr/>
        </p:nvSpPr>
        <p:spPr>
          <a:xfrm>
            <a:off x="7903920" y="3299484"/>
            <a:ext cx="859790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15" baseline="11574" dirty="0">
                <a:latin typeface="Cambria Math"/>
                <a:cs typeface="Cambria Math"/>
              </a:rPr>
              <a:t>D</a:t>
            </a:r>
            <a:r>
              <a:rPr sz="1750" spc="125" dirty="0">
                <a:latin typeface="Cambria Math"/>
                <a:cs typeface="Cambria Math"/>
              </a:rPr>
              <a:t>i</a:t>
            </a:r>
            <a:r>
              <a:rPr sz="1750" spc="220" dirty="0">
                <a:latin typeface="Cambria Math"/>
                <a:cs typeface="Cambria Math"/>
              </a:rPr>
              <a:t>i</a:t>
            </a:r>
            <a:r>
              <a:rPr sz="3600" spc="315" baseline="11574" dirty="0">
                <a:latin typeface="Cambria Math"/>
                <a:cs typeface="Cambria Math"/>
              </a:rPr>
              <a:t>D</a:t>
            </a:r>
            <a:r>
              <a:rPr sz="1750" spc="350" dirty="0">
                <a:latin typeface="Cambria Math"/>
                <a:cs typeface="Cambria Math"/>
              </a:rPr>
              <a:t>j</a:t>
            </a:r>
            <a:r>
              <a:rPr sz="1750" spc="355" dirty="0">
                <a:latin typeface="Cambria Math"/>
                <a:cs typeface="Cambria Math"/>
              </a:rPr>
              <a:t>j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6A3DF045-451F-6AA5-8250-9A32C2831377}"/>
              </a:ext>
            </a:extLst>
          </p:cNvPr>
          <p:cNvSpPr txBox="1"/>
          <p:nvPr/>
        </p:nvSpPr>
        <p:spPr>
          <a:xfrm>
            <a:off x="9119946" y="2743859"/>
            <a:ext cx="2800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625" spc="-7" baseline="1587" dirty="0">
                <a:latin typeface="Cambria Math"/>
                <a:cs typeface="Cambria Math"/>
              </a:rPr>
              <a:t>(</a:t>
            </a:r>
            <a:r>
              <a:rPr sz="1750" spc="70" dirty="0">
                <a:latin typeface="Cambria Math"/>
                <a:cs typeface="Cambria Math"/>
              </a:rPr>
              <a:t>l</a:t>
            </a:r>
            <a:r>
              <a:rPr sz="2625" baseline="1587" dirty="0">
                <a:latin typeface="Cambria Math"/>
                <a:cs typeface="Cambria Math"/>
              </a:rPr>
              <a:t>)</a:t>
            </a:r>
            <a:endParaRPr sz="2625" baseline="1587">
              <a:latin typeface="Cambria Math"/>
              <a:cs typeface="Cambria Math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E59617DB-DAE5-A874-65B9-45C1F637E87D}"/>
              </a:ext>
            </a:extLst>
          </p:cNvPr>
          <p:cNvSpPr txBox="1"/>
          <p:nvPr/>
        </p:nvSpPr>
        <p:spPr>
          <a:xfrm>
            <a:off x="10031806" y="2773069"/>
            <a:ext cx="10413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750" spc="-35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B4BBB4BE-E399-E4C4-4928-2FAB76478D44}"/>
              </a:ext>
            </a:extLst>
          </p:cNvPr>
          <p:cNvSpPr txBox="1"/>
          <p:nvPr/>
        </p:nvSpPr>
        <p:spPr>
          <a:xfrm>
            <a:off x="8801175" y="2815614"/>
            <a:ext cx="14992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666115" algn="l"/>
              </a:tabLst>
            </a:pPr>
            <a:r>
              <a:rPr sz="2400" spc="-125" dirty="0">
                <a:latin typeface="Cambria Math"/>
                <a:cs typeface="Cambria Math"/>
              </a:rPr>
              <a:t>(M</a:t>
            </a:r>
            <a:r>
              <a:rPr sz="2625" spc="-187" baseline="-23809" dirty="0">
                <a:latin typeface="Cambria Math"/>
                <a:cs typeface="Cambria Math"/>
              </a:rPr>
              <a:t>j	</a:t>
            </a:r>
            <a:r>
              <a:rPr sz="2400" spc="-5" dirty="0">
                <a:latin typeface="Cambria Math"/>
                <a:cs typeface="Cambria Math"/>
              </a:rPr>
              <a:t>⊙</a:t>
            </a:r>
            <a:r>
              <a:rPr sz="2400" spc="-80" dirty="0">
                <a:latin typeface="Cambria Math"/>
                <a:cs typeface="Cambria Math"/>
              </a:rPr>
              <a:t> </a:t>
            </a:r>
            <a:r>
              <a:rPr sz="2400" spc="290" dirty="0">
                <a:latin typeface="Cambria Math"/>
                <a:cs typeface="Cambria Math"/>
              </a:rPr>
              <a:t>a</a:t>
            </a:r>
            <a:r>
              <a:rPr sz="2625" spc="434" baseline="-19047" dirty="0">
                <a:latin typeface="Cambria Math"/>
                <a:cs typeface="Cambria Math"/>
              </a:rPr>
              <a:t>j</a:t>
            </a:r>
            <a:r>
              <a:rPr sz="2400" spc="29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D9F683C0-066A-3E93-99F0-3A7EDB02035E}"/>
              </a:ext>
            </a:extLst>
          </p:cNvPr>
          <p:cNvSpPr txBox="1"/>
          <p:nvPr/>
        </p:nvSpPr>
        <p:spPr>
          <a:xfrm>
            <a:off x="7342822" y="4451831"/>
            <a:ext cx="2446655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55"/>
              </a:lnSpc>
            </a:pPr>
            <a:r>
              <a:rPr sz="2400" spc="15" dirty="0">
                <a:latin typeface="Cambria Math"/>
                <a:cs typeface="Cambria Math"/>
              </a:rPr>
              <a:t>a</a:t>
            </a:r>
            <a:r>
              <a:rPr sz="2625" spc="22" baseline="41269" dirty="0">
                <a:latin typeface="Cambria Math"/>
                <a:cs typeface="Cambria Math"/>
              </a:rPr>
              <a:t>(1)  </a:t>
            </a:r>
            <a:r>
              <a:rPr sz="2400" spc="-5" dirty="0">
                <a:latin typeface="Cambria Math"/>
                <a:cs typeface="Cambria Math"/>
              </a:rPr>
              <a:t>=</a:t>
            </a:r>
            <a:r>
              <a:rPr sz="2400" spc="4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exp(−yo</a:t>
            </a:r>
            <a:r>
              <a:rPr sz="2625" spc="-7" baseline="41269" dirty="0">
                <a:latin typeface="Cambria Math"/>
                <a:cs typeface="Cambria Math"/>
              </a:rPr>
              <a:t>(1)</a:t>
            </a:r>
            <a:r>
              <a:rPr sz="2400" spc="-5" dirty="0"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  <a:p>
            <a:pPr marR="59055" algn="ctr">
              <a:lnSpc>
                <a:spcPts val="1375"/>
              </a:lnSpc>
              <a:tabLst>
                <a:tab pos="1840230" algn="l"/>
              </a:tabLst>
            </a:pPr>
            <a:r>
              <a:rPr sz="1750" spc="355" dirty="0">
                <a:latin typeface="Cambria Math"/>
                <a:cs typeface="Cambria Math"/>
              </a:rPr>
              <a:t>j	j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AD00658F-571A-6D43-BAD5-06A619CE6BDD}"/>
              </a:ext>
            </a:extLst>
          </p:cNvPr>
          <p:cNvSpPr/>
          <p:nvPr/>
        </p:nvSpPr>
        <p:spPr>
          <a:xfrm>
            <a:off x="1828800" y="1524000"/>
            <a:ext cx="4413885" cy="649605"/>
          </a:xfrm>
          <a:custGeom>
            <a:avLst/>
            <a:gdLst/>
            <a:ahLst/>
            <a:cxnLst/>
            <a:rect l="l" t="t" r="r" b="b"/>
            <a:pathLst>
              <a:path w="4413885" h="649605">
                <a:moveTo>
                  <a:pt x="4305300" y="649223"/>
                </a:moveTo>
                <a:lnTo>
                  <a:pt x="108204" y="649223"/>
                </a:lnTo>
                <a:lnTo>
                  <a:pt x="65892" y="640594"/>
                </a:lnTo>
                <a:lnTo>
                  <a:pt x="31427" y="617358"/>
                </a:lnTo>
                <a:lnTo>
                  <a:pt x="8300" y="583003"/>
                </a:lnTo>
                <a:lnTo>
                  <a:pt x="0" y="541019"/>
                </a:lnTo>
                <a:lnTo>
                  <a:pt x="0" y="108203"/>
                </a:lnTo>
                <a:lnTo>
                  <a:pt x="8300" y="65735"/>
                </a:lnTo>
                <a:lnTo>
                  <a:pt x="31427" y="31218"/>
                </a:lnTo>
                <a:lnTo>
                  <a:pt x="65892" y="8143"/>
                </a:lnTo>
                <a:lnTo>
                  <a:pt x="108204" y="0"/>
                </a:lnTo>
                <a:lnTo>
                  <a:pt x="4305300" y="0"/>
                </a:lnTo>
                <a:lnTo>
                  <a:pt x="4347218" y="8143"/>
                </a:lnTo>
                <a:lnTo>
                  <a:pt x="4381552" y="31218"/>
                </a:lnTo>
                <a:lnTo>
                  <a:pt x="4404810" y="65735"/>
                </a:lnTo>
                <a:lnTo>
                  <a:pt x="4413504" y="108203"/>
                </a:lnTo>
                <a:lnTo>
                  <a:pt x="4413504" y="541019"/>
                </a:lnTo>
                <a:lnTo>
                  <a:pt x="4404810" y="583003"/>
                </a:lnTo>
                <a:lnTo>
                  <a:pt x="4381552" y="617358"/>
                </a:lnTo>
                <a:lnTo>
                  <a:pt x="4347218" y="640594"/>
                </a:lnTo>
                <a:lnTo>
                  <a:pt x="4305300" y="649223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6806BEB-BB05-007C-6252-B5F64852D6C6}"/>
              </a:ext>
            </a:extLst>
          </p:cNvPr>
          <p:cNvSpPr txBox="1"/>
          <p:nvPr/>
        </p:nvSpPr>
        <p:spPr>
          <a:xfrm>
            <a:off x="1938882" y="1643963"/>
            <a:ext cx="3987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利用高斯分布来建模节点表示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6F84FE9B-C6A4-C7F5-6DF3-FA4C3F02AEDB}"/>
              </a:ext>
            </a:extLst>
          </p:cNvPr>
          <p:cNvSpPr/>
          <p:nvPr/>
        </p:nvSpPr>
        <p:spPr>
          <a:xfrm>
            <a:off x="9809987" y="2715767"/>
            <a:ext cx="398145" cy="650875"/>
          </a:xfrm>
          <a:custGeom>
            <a:avLst/>
            <a:gdLst/>
            <a:ahLst/>
            <a:cxnLst/>
            <a:rect l="l" t="t" r="r" b="b"/>
            <a:pathLst>
              <a:path w="398145" h="650875">
                <a:moveTo>
                  <a:pt x="330707" y="650748"/>
                </a:moveTo>
                <a:lnTo>
                  <a:pt x="67055" y="650748"/>
                </a:lnTo>
                <a:lnTo>
                  <a:pt x="40876" y="645263"/>
                </a:lnTo>
                <a:lnTo>
                  <a:pt x="19602" y="630888"/>
                </a:lnTo>
                <a:lnTo>
                  <a:pt x="5291" y="609678"/>
                </a:lnTo>
                <a:lnTo>
                  <a:pt x="0" y="583692"/>
                </a:lnTo>
                <a:lnTo>
                  <a:pt x="0" y="67056"/>
                </a:lnTo>
                <a:lnTo>
                  <a:pt x="5291" y="41155"/>
                </a:lnTo>
                <a:lnTo>
                  <a:pt x="19602" y="19973"/>
                </a:lnTo>
                <a:lnTo>
                  <a:pt x="40876" y="5569"/>
                </a:lnTo>
                <a:lnTo>
                  <a:pt x="67055" y="0"/>
                </a:lnTo>
                <a:lnTo>
                  <a:pt x="330707" y="0"/>
                </a:lnTo>
                <a:lnTo>
                  <a:pt x="356923" y="5569"/>
                </a:lnTo>
                <a:lnTo>
                  <a:pt x="378209" y="19973"/>
                </a:lnTo>
                <a:lnTo>
                  <a:pt x="392508" y="41155"/>
                </a:lnTo>
                <a:lnTo>
                  <a:pt x="397764" y="67056"/>
                </a:lnTo>
                <a:lnTo>
                  <a:pt x="397764" y="583692"/>
                </a:lnTo>
                <a:lnTo>
                  <a:pt x="392508" y="609678"/>
                </a:lnTo>
                <a:lnTo>
                  <a:pt x="378209" y="630888"/>
                </a:lnTo>
                <a:lnTo>
                  <a:pt x="356923" y="645263"/>
                </a:lnTo>
                <a:lnTo>
                  <a:pt x="330707" y="650748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55C7E27E-8DBD-8745-6FAA-124104537BEC}"/>
              </a:ext>
            </a:extLst>
          </p:cNvPr>
          <p:cNvSpPr/>
          <p:nvPr/>
        </p:nvSpPr>
        <p:spPr>
          <a:xfrm>
            <a:off x="9337547" y="3374135"/>
            <a:ext cx="490855" cy="814069"/>
          </a:xfrm>
          <a:custGeom>
            <a:avLst/>
            <a:gdLst/>
            <a:ahLst/>
            <a:cxnLst/>
            <a:rect l="l" t="t" r="r" b="b"/>
            <a:pathLst>
              <a:path w="490854" h="814070">
                <a:moveTo>
                  <a:pt x="222710" y="653796"/>
                </a:moveTo>
                <a:lnTo>
                  <a:pt x="65532" y="653796"/>
                </a:lnTo>
                <a:lnTo>
                  <a:pt x="361188" y="0"/>
                </a:lnTo>
                <a:lnTo>
                  <a:pt x="490727" y="59436"/>
                </a:lnTo>
                <a:lnTo>
                  <a:pt x="222710" y="653796"/>
                </a:lnTo>
                <a:close/>
              </a:path>
              <a:path w="490854" h="814070">
                <a:moveTo>
                  <a:pt x="71627" y="813816"/>
                </a:moveTo>
                <a:lnTo>
                  <a:pt x="0" y="623316"/>
                </a:lnTo>
                <a:lnTo>
                  <a:pt x="65532" y="653796"/>
                </a:lnTo>
                <a:lnTo>
                  <a:pt x="222710" y="653796"/>
                </a:lnTo>
                <a:lnTo>
                  <a:pt x="196596" y="711708"/>
                </a:lnTo>
                <a:lnTo>
                  <a:pt x="262127" y="742188"/>
                </a:lnTo>
                <a:lnTo>
                  <a:pt x="71627" y="8138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C01C8A87-5101-29C3-2DE4-859D79E09E8E}"/>
              </a:ext>
            </a:extLst>
          </p:cNvPr>
          <p:cNvSpPr/>
          <p:nvPr/>
        </p:nvSpPr>
        <p:spPr>
          <a:xfrm>
            <a:off x="5794248" y="5558028"/>
            <a:ext cx="4413885" cy="649605"/>
          </a:xfrm>
          <a:custGeom>
            <a:avLst/>
            <a:gdLst/>
            <a:ahLst/>
            <a:cxnLst/>
            <a:rect l="l" t="t" r="r" b="b"/>
            <a:pathLst>
              <a:path w="4413884" h="649604">
                <a:moveTo>
                  <a:pt x="4305299" y="649224"/>
                </a:moveTo>
                <a:lnTo>
                  <a:pt x="108203" y="649224"/>
                </a:lnTo>
                <a:lnTo>
                  <a:pt x="66042" y="640623"/>
                </a:lnTo>
                <a:lnTo>
                  <a:pt x="31627" y="617396"/>
                </a:lnTo>
                <a:lnTo>
                  <a:pt x="8450" y="583031"/>
                </a:lnTo>
                <a:lnTo>
                  <a:pt x="0" y="541020"/>
                </a:lnTo>
                <a:lnTo>
                  <a:pt x="0" y="108203"/>
                </a:lnTo>
                <a:lnTo>
                  <a:pt x="8450" y="65763"/>
                </a:lnTo>
                <a:lnTo>
                  <a:pt x="31627" y="31256"/>
                </a:lnTo>
                <a:lnTo>
                  <a:pt x="66042" y="8171"/>
                </a:lnTo>
                <a:lnTo>
                  <a:pt x="108203" y="0"/>
                </a:lnTo>
                <a:lnTo>
                  <a:pt x="4305299" y="0"/>
                </a:lnTo>
                <a:lnTo>
                  <a:pt x="4347368" y="8171"/>
                </a:lnTo>
                <a:lnTo>
                  <a:pt x="4381752" y="31256"/>
                </a:lnTo>
                <a:lnTo>
                  <a:pt x="4404960" y="65763"/>
                </a:lnTo>
                <a:lnTo>
                  <a:pt x="4413504" y="108203"/>
                </a:lnTo>
                <a:lnTo>
                  <a:pt x="4413504" y="541020"/>
                </a:lnTo>
                <a:lnTo>
                  <a:pt x="4404960" y="583031"/>
                </a:lnTo>
                <a:lnTo>
                  <a:pt x="4381752" y="617396"/>
                </a:lnTo>
                <a:lnTo>
                  <a:pt x="4347368" y="640623"/>
                </a:lnTo>
                <a:lnTo>
                  <a:pt x="4305299" y="649224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565CBF92-36AE-B04B-A32E-190238BD799A}"/>
              </a:ext>
            </a:extLst>
          </p:cNvPr>
          <p:cNvSpPr txBox="1"/>
          <p:nvPr/>
        </p:nvSpPr>
        <p:spPr>
          <a:xfrm>
            <a:off x="5904596" y="5678042"/>
            <a:ext cx="453480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 err="1">
                <a:latin typeface="Microsoft JhengHei UI"/>
                <a:cs typeface="Microsoft JhengHei UI"/>
              </a:rPr>
              <a:t>被攻</a:t>
            </a:r>
            <a:r>
              <a:rPr lang="zh-CN" altLang="en-US" sz="2400" spc="365" dirty="0">
                <a:latin typeface="Microsoft JhengHei UI"/>
                <a:cs typeface="Microsoft JhengHei UI"/>
              </a:rPr>
              <a:t>击</a:t>
            </a:r>
            <a:r>
              <a:rPr sz="2400" spc="365" dirty="0" err="1">
                <a:latin typeface="Microsoft JhengHei UI"/>
                <a:cs typeface="Microsoft JhengHei UI"/>
              </a:rPr>
              <a:t>过的节点有较高的方差</a:t>
            </a:r>
            <a:endParaRPr sz="2400" dirty="0">
              <a:latin typeface="Microsoft JhengHei UI"/>
              <a:cs typeface="Microsoft JhengHei UI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6633D6E-2174-97DA-3323-A29C2DA759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553" y="4451831"/>
            <a:ext cx="2689750" cy="2099011"/>
          </a:xfrm>
          <a:prstGeom prst="rect">
            <a:avLst/>
          </a:prstGeom>
        </p:spPr>
      </p:pic>
      <p:pic>
        <p:nvPicPr>
          <p:cNvPr id="36" name="图片 35" descr="\documentclass{article}&#10;\usepackage{amsmath}&#10;\pagestyle{empty}&#10;\begin{document}&#10;$h_i^{(l)} \sim N(\mu_i^{(l)}, diag (\sigma_i^{(l)}))$&#10;&#10;&#10;\end{document}" title="IguanaTex Bitmap Display">
            <a:extLst>
              <a:ext uri="{FF2B5EF4-FFF2-40B4-BE49-F238E27FC236}">
                <a16:creationId xmlns:a16="http://schemas.microsoft.com/office/drawing/2014/main" id="{81C9EEAD-6549-C005-F5A3-70D44DD7DD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47" y="722697"/>
            <a:ext cx="3586043" cy="449021"/>
          </a:xfrm>
          <a:prstGeom prst="rect">
            <a:avLst/>
          </a:prstGeom>
        </p:spPr>
      </p:pic>
      <p:pic>
        <p:nvPicPr>
          <p:cNvPr id="39" name="图片 38" descr="\documentclass{article}&#10;\usepackage{amsmath}&#10;\pagestyle{empty}&#10;\begin{document}&#10;\begin{equation}&#10;h_{N(i)}^{(l)} = \sum_{j \in N(i)} \frac 1 {\sqrt{ \tilde{D}_{ii} \tilde{D}_{jj} }} (h_j^{(l)} \odot \alpha_j^l)&#10;\nonumber&#10;\end{equation}&#10;&#10;&#10;\end{document}" title="IguanaTex Bitmap Display">
            <a:extLst>
              <a:ext uri="{FF2B5EF4-FFF2-40B4-BE49-F238E27FC236}">
                <a16:creationId xmlns:a16="http://schemas.microsoft.com/office/drawing/2014/main" id="{7C558883-D833-3007-309F-7DEDE979F24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86" y="3703613"/>
            <a:ext cx="3550921" cy="727881"/>
          </a:xfrm>
          <a:prstGeom prst="rect">
            <a:avLst/>
          </a:prstGeom>
        </p:spPr>
      </p:pic>
      <p:pic>
        <p:nvPicPr>
          <p:cNvPr id="43" name="图片 42" descr="\documentclass{article}&#10;\usepackage{amsmath}&#10;\pagestyle{empty}&#10;\begin{document}&#10;$\alpha_j^{(l)} = \text{exp} (-\gamma \sigma_j^{(l)})$&#10;&#10;&#10;&#10;&#10;\end{document}" title="IguanaTex Bitmap Display">
            <a:extLst>
              <a:ext uri="{FF2B5EF4-FFF2-40B4-BE49-F238E27FC236}">
                <a16:creationId xmlns:a16="http://schemas.microsoft.com/office/drawing/2014/main" id="{E1DE8BB7-5B52-281F-B74E-DD7C566F2E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158" y="5110594"/>
            <a:ext cx="2821514" cy="51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216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PA-GNN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5EB9238-C488-DAC0-F4AB-F81E09310E95}"/>
              </a:ext>
            </a:extLst>
          </p:cNvPr>
          <p:cNvSpPr/>
          <p:nvPr/>
        </p:nvSpPr>
        <p:spPr>
          <a:xfrm>
            <a:off x="4267200" y="1524000"/>
            <a:ext cx="349250" cy="309880"/>
          </a:xfrm>
          <a:custGeom>
            <a:avLst/>
            <a:gdLst/>
            <a:ahLst/>
            <a:cxnLst/>
            <a:rect l="l" t="t" r="r" b="b"/>
            <a:pathLst>
              <a:path w="349250" h="309880">
                <a:moveTo>
                  <a:pt x="160235" y="288353"/>
                </a:moveTo>
                <a:lnTo>
                  <a:pt x="36245" y="288353"/>
                </a:lnTo>
                <a:lnTo>
                  <a:pt x="44831" y="287401"/>
                </a:lnTo>
                <a:lnTo>
                  <a:pt x="48421" y="285779"/>
                </a:lnTo>
                <a:lnTo>
                  <a:pt x="72386" y="208375"/>
                </a:lnTo>
                <a:lnTo>
                  <a:pt x="91395" y="133898"/>
                </a:lnTo>
                <a:lnTo>
                  <a:pt x="119227" y="22834"/>
                </a:lnTo>
                <a:lnTo>
                  <a:pt x="112223" y="22291"/>
                </a:lnTo>
                <a:lnTo>
                  <a:pt x="105397" y="22012"/>
                </a:lnTo>
                <a:lnTo>
                  <a:pt x="72491" y="21894"/>
                </a:lnTo>
                <a:lnTo>
                  <a:pt x="72491" y="12369"/>
                </a:lnTo>
                <a:lnTo>
                  <a:pt x="349097" y="0"/>
                </a:lnTo>
                <a:lnTo>
                  <a:pt x="349097" y="15227"/>
                </a:lnTo>
                <a:lnTo>
                  <a:pt x="348398" y="21894"/>
                </a:lnTo>
                <a:lnTo>
                  <a:pt x="188861" y="21894"/>
                </a:lnTo>
                <a:lnTo>
                  <a:pt x="183134" y="22834"/>
                </a:lnTo>
                <a:lnTo>
                  <a:pt x="152615" y="143700"/>
                </a:lnTo>
                <a:lnTo>
                  <a:pt x="246228" y="143700"/>
                </a:lnTo>
                <a:lnTo>
                  <a:pt x="240613" y="165595"/>
                </a:lnTo>
                <a:lnTo>
                  <a:pt x="147840" y="165595"/>
                </a:lnTo>
                <a:lnTo>
                  <a:pt x="117322" y="286448"/>
                </a:lnTo>
                <a:lnTo>
                  <a:pt x="121075" y="287147"/>
                </a:lnTo>
                <a:lnTo>
                  <a:pt x="128049" y="287758"/>
                </a:lnTo>
                <a:lnTo>
                  <a:pt x="140387" y="288189"/>
                </a:lnTo>
                <a:lnTo>
                  <a:pt x="160235" y="288353"/>
                </a:lnTo>
                <a:close/>
              </a:path>
              <a:path w="349250" h="309880">
                <a:moveTo>
                  <a:pt x="339559" y="109448"/>
                </a:moveTo>
                <a:lnTo>
                  <a:pt x="318579" y="109448"/>
                </a:lnTo>
                <a:lnTo>
                  <a:pt x="318586" y="100800"/>
                </a:lnTo>
                <a:lnTo>
                  <a:pt x="318925" y="97066"/>
                </a:lnTo>
                <a:lnTo>
                  <a:pt x="319532" y="91239"/>
                </a:lnTo>
                <a:lnTo>
                  <a:pt x="320186" y="83345"/>
                </a:lnTo>
                <a:lnTo>
                  <a:pt x="299142" y="33194"/>
                </a:lnTo>
                <a:lnTo>
                  <a:pt x="198399" y="21894"/>
                </a:lnTo>
                <a:lnTo>
                  <a:pt x="348398" y="21894"/>
                </a:lnTo>
                <a:lnTo>
                  <a:pt x="340460" y="97529"/>
                </a:lnTo>
                <a:lnTo>
                  <a:pt x="339559" y="105638"/>
                </a:lnTo>
                <a:lnTo>
                  <a:pt x="339559" y="109448"/>
                </a:lnTo>
                <a:close/>
              </a:path>
              <a:path w="349250" h="309880">
                <a:moveTo>
                  <a:pt x="246228" y="143700"/>
                </a:moveTo>
                <a:lnTo>
                  <a:pt x="178358" y="143700"/>
                </a:lnTo>
                <a:lnTo>
                  <a:pt x="199496" y="142125"/>
                </a:lnTo>
                <a:lnTo>
                  <a:pt x="215088" y="136090"/>
                </a:lnTo>
                <a:lnTo>
                  <a:pt x="226388" y="123630"/>
                </a:lnTo>
                <a:lnTo>
                  <a:pt x="234645" y="102781"/>
                </a:lnTo>
                <a:lnTo>
                  <a:pt x="236550" y="94221"/>
                </a:lnTo>
                <a:lnTo>
                  <a:pt x="237502" y="90411"/>
                </a:lnTo>
                <a:lnTo>
                  <a:pt x="257530" y="90411"/>
                </a:lnTo>
                <a:lnTo>
                  <a:pt x="257530" y="98971"/>
                </a:lnTo>
                <a:lnTo>
                  <a:pt x="257079" y="100876"/>
                </a:lnTo>
                <a:lnTo>
                  <a:pt x="254073" y="112890"/>
                </a:lnTo>
                <a:lnTo>
                  <a:pt x="246228" y="143700"/>
                </a:lnTo>
                <a:close/>
              </a:path>
              <a:path w="349250" h="309880">
                <a:moveTo>
                  <a:pt x="227012" y="218884"/>
                </a:moveTo>
                <a:lnTo>
                  <a:pt x="213652" y="218884"/>
                </a:lnTo>
                <a:lnTo>
                  <a:pt x="207937" y="216979"/>
                </a:lnTo>
                <a:lnTo>
                  <a:pt x="207937" y="209372"/>
                </a:lnTo>
                <a:lnTo>
                  <a:pt x="208889" y="207467"/>
                </a:lnTo>
                <a:lnTo>
                  <a:pt x="209842" y="203657"/>
                </a:lnTo>
                <a:lnTo>
                  <a:pt x="210794" y="198894"/>
                </a:lnTo>
                <a:lnTo>
                  <a:pt x="211747" y="189382"/>
                </a:lnTo>
                <a:lnTo>
                  <a:pt x="211747" y="184619"/>
                </a:lnTo>
                <a:lnTo>
                  <a:pt x="210137" y="175223"/>
                </a:lnTo>
                <a:lnTo>
                  <a:pt x="204592" y="169397"/>
                </a:lnTo>
                <a:lnTo>
                  <a:pt x="194039" y="166426"/>
                </a:lnTo>
                <a:lnTo>
                  <a:pt x="177406" y="165595"/>
                </a:lnTo>
                <a:lnTo>
                  <a:pt x="240613" y="165595"/>
                </a:lnTo>
                <a:lnTo>
                  <a:pt x="229869" y="207467"/>
                </a:lnTo>
                <a:lnTo>
                  <a:pt x="227964" y="216027"/>
                </a:lnTo>
                <a:lnTo>
                  <a:pt x="227012" y="218884"/>
                </a:lnTo>
                <a:close/>
              </a:path>
              <a:path w="349250" h="309880">
                <a:moveTo>
                  <a:pt x="10490" y="309295"/>
                </a:moveTo>
                <a:lnTo>
                  <a:pt x="0" y="309295"/>
                </a:lnTo>
                <a:lnTo>
                  <a:pt x="0" y="292163"/>
                </a:lnTo>
                <a:lnTo>
                  <a:pt x="7632" y="288353"/>
                </a:lnTo>
                <a:lnTo>
                  <a:pt x="175501" y="288353"/>
                </a:lnTo>
                <a:lnTo>
                  <a:pt x="175501" y="308343"/>
                </a:lnTo>
                <a:lnTo>
                  <a:pt x="44831" y="308343"/>
                </a:lnTo>
                <a:lnTo>
                  <a:pt x="36241" y="308492"/>
                </a:lnTo>
                <a:lnTo>
                  <a:pt x="19072" y="309146"/>
                </a:lnTo>
                <a:lnTo>
                  <a:pt x="10490" y="309295"/>
                </a:lnTo>
                <a:close/>
              </a:path>
              <a:path w="349250" h="309880">
                <a:moveTo>
                  <a:pt x="175501" y="309295"/>
                </a:moveTo>
                <a:lnTo>
                  <a:pt x="162153" y="309295"/>
                </a:lnTo>
                <a:lnTo>
                  <a:pt x="152284" y="309146"/>
                </a:lnTo>
                <a:lnTo>
                  <a:pt x="132907" y="308492"/>
                </a:lnTo>
                <a:lnTo>
                  <a:pt x="123037" y="308343"/>
                </a:lnTo>
                <a:lnTo>
                  <a:pt x="175501" y="308343"/>
                </a:lnTo>
                <a:lnTo>
                  <a:pt x="175501" y="3092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EC61B6F-C078-BD84-289F-28A19D201FDB}"/>
              </a:ext>
            </a:extLst>
          </p:cNvPr>
          <p:cNvSpPr/>
          <p:nvPr/>
        </p:nvSpPr>
        <p:spPr>
          <a:xfrm>
            <a:off x="4649687" y="1456436"/>
            <a:ext cx="80645" cy="165100"/>
          </a:xfrm>
          <a:custGeom>
            <a:avLst/>
            <a:gdLst/>
            <a:ahLst/>
            <a:cxnLst/>
            <a:rect l="l" t="t" r="r" b="b"/>
            <a:pathLst>
              <a:path w="80644" h="165100">
                <a:moveTo>
                  <a:pt x="15265" y="164630"/>
                </a:moveTo>
                <a:lnTo>
                  <a:pt x="10490" y="164630"/>
                </a:lnTo>
                <a:lnTo>
                  <a:pt x="0" y="160832"/>
                </a:lnTo>
                <a:lnTo>
                  <a:pt x="0" y="157022"/>
                </a:lnTo>
                <a:lnTo>
                  <a:pt x="953" y="154256"/>
                </a:lnTo>
                <a:lnTo>
                  <a:pt x="6199" y="137750"/>
                </a:lnTo>
                <a:lnTo>
                  <a:pt x="19314" y="95193"/>
                </a:lnTo>
                <a:lnTo>
                  <a:pt x="43878" y="14274"/>
                </a:lnTo>
                <a:lnTo>
                  <a:pt x="49593" y="0"/>
                </a:lnTo>
                <a:lnTo>
                  <a:pt x="71539" y="0"/>
                </a:lnTo>
                <a:lnTo>
                  <a:pt x="80124" y="7607"/>
                </a:lnTo>
                <a:lnTo>
                  <a:pt x="80124" y="21882"/>
                </a:lnTo>
                <a:lnTo>
                  <a:pt x="77254" y="27597"/>
                </a:lnTo>
                <a:lnTo>
                  <a:pt x="17170" y="158927"/>
                </a:lnTo>
                <a:lnTo>
                  <a:pt x="15265" y="163677"/>
                </a:lnTo>
                <a:lnTo>
                  <a:pt x="15265" y="164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216937B-BA3F-9519-F96F-6CE3685A6711}"/>
              </a:ext>
            </a:extLst>
          </p:cNvPr>
          <p:cNvSpPr/>
          <p:nvPr/>
        </p:nvSpPr>
        <p:spPr>
          <a:xfrm>
            <a:off x="4649686" y="1735279"/>
            <a:ext cx="96520" cy="214629"/>
          </a:xfrm>
          <a:custGeom>
            <a:avLst/>
            <a:gdLst/>
            <a:ahLst/>
            <a:cxnLst/>
            <a:rect l="l" t="t" r="r" b="b"/>
            <a:pathLst>
              <a:path w="96519" h="214630">
                <a:moveTo>
                  <a:pt x="80124" y="29502"/>
                </a:moveTo>
                <a:lnTo>
                  <a:pt x="62001" y="29502"/>
                </a:lnTo>
                <a:lnTo>
                  <a:pt x="58178" y="22834"/>
                </a:lnTo>
                <a:lnTo>
                  <a:pt x="58178" y="8559"/>
                </a:lnTo>
                <a:lnTo>
                  <a:pt x="66763" y="0"/>
                </a:lnTo>
                <a:lnTo>
                  <a:pt x="84886" y="0"/>
                </a:lnTo>
                <a:lnTo>
                  <a:pt x="88709" y="6654"/>
                </a:lnTo>
                <a:lnTo>
                  <a:pt x="88709" y="20929"/>
                </a:lnTo>
                <a:lnTo>
                  <a:pt x="80124" y="29502"/>
                </a:lnTo>
                <a:close/>
              </a:path>
              <a:path w="96519" h="214630">
                <a:moveTo>
                  <a:pt x="9537" y="123710"/>
                </a:moveTo>
                <a:lnTo>
                  <a:pt x="0" y="123710"/>
                </a:lnTo>
                <a:lnTo>
                  <a:pt x="0" y="118948"/>
                </a:lnTo>
                <a:lnTo>
                  <a:pt x="2743" y="108960"/>
                </a:lnTo>
                <a:lnTo>
                  <a:pt x="11209" y="92546"/>
                </a:lnTo>
                <a:lnTo>
                  <a:pt x="25755" y="77201"/>
                </a:lnTo>
                <a:lnTo>
                  <a:pt x="46736" y="70421"/>
                </a:lnTo>
                <a:lnTo>
                  <a:pt x="58599" y="72577"/>
                </a:lnTo>
                <a:lnTo>
                  <a:pt x="67957" y="78390"/>
                </a:lnTo>
                <a:lnTo>
                  <a:pt x="68384" y="78981"/>
                </a:lnTo>
                <a:lnTo>
                  <a:pt x="45783" y="78981"/>
                </a:lnTo>
                <a:lnTo>
                  <a:pt x="36395" y="81196"/>
                </a:lnTo>
                <a:lnTo>
                  <a:pt x="27184" y="88139"/>
                </a:lnTo>
                <a:lnTo>
                  <a:pt x="18687" y="100257"/>
                </a:lnTo>
                <a:lnTo>
                  <a:pt x="11442" y="117995"/>
                </a:lnTo>
                <a:lnTo>
                  <a:pt x="10490" y="121805"/>
                </a:lnTo>
                <a:lnTo>
                  <a:pt x="9537" y="123710"/>
                </a:lnTo>
                <a:close/>
              </a:path>
              <a:path w="96519" h="214630">
                <a:moveTo>
                  <a:pt x="50546" y="214122"/>
                </a:moveTo>
                <a:lnTo>
                  <a:pt x="38687" y="211951"/>
                </a:lnTo>
                <a:lnTo>
                  <a:pt x="29329" y="206033"/>
                </a:lnTo>
                <a:lnTo>
                  <a:pt x="23187" y="197260"/>
                </a:lnTo>
                <a:lnTo>
                  <a:pt x="20980" y="186524"/>
                </a:lnTo>
                <a:lnTo>
                  <a:pt x="20980" y="181762"/>
                </a:lnTo>
                <a:lnTo>
                  <a:pt x="21932" y="177952"/>
                </a:lnTo>
                <a:lnTo>
                  <a:pt x="23850" y="173202"/>
                </a:lnTo>
                <a:lnTo>
                  <a:pt x="43878" y="122758"/>
                </a:lnTo>
                <a:lnTo>
                  <a:pt x="48588" y="110345"/>
                </a:lnTo>
                <a:lnTo>
                  <a:pt x="51509" y="101944"/>
                </a:lnTo>
                <a:lnTo>
                  <a:pt x="52999" y="95860"/>
                </a:lnTo>
                <a:lnTo>
                  <a:pt x="53416" y="90398"/>
                </a:lnTo>
                <a:lnTo>
                  <a:pt x="53416" y="81838"/>
                </a:lnTo>
                <a:lnTo>
                  <a:pt x="50546" y="78981"/>
                </a:lnTo>
                <a:lnTo>
                  <a:pt x="68384" y="78981"/>
                </a:lnTo>
                <a:lnTo>
                  <a:pt x="74096" y="86880"/>
                </a:lnTo>
                <a:lnTo>
                  <a:pt x="76301" y="97066"/>
                </a:lnTo>
                <a:lnTo>
                  <a:pt x="76301" y="100876"/>
                </a:lnTo>
                <a:lnTo>
                  <a:pt x="59131" y="148450"/>
                </a:lnTo>
                <a:lnTo>
                  <a:pt x="56422" y="154327"/>
                </a:lnTo>
                <a:lnTo>
                  <a:pt x="53890" y="160469"/>
                </a:lnTo>
                <a:lnTo>
                  <a:pt x="51357" y="166790"/>
                </a:lnTo>
                <a:lnTo>
                  <a:pt x="48641" y="173202"/>
                </a:lnTo>
                <a:lnTo>
                  <a:pt x="45783" y="180809"/>
                </a:lnTo>
                <a:lnTo>
                  <a:pt x="43878" y="186524"/>
                </a:lnTo>
                <a:lnTo>
                  <a:pt x="43878" y="200799"/>
                </a:lnTo>
                <a:lnTo>
                  <a:pt x="45783" y="204609"/>
                </a:lnTo>
                <a:lnTo>
                  <a:pt x="73758" y="204609"/>
                </a:lnTo>
                <a:lnTo>
                  <a:pt x="71385" y="207207"/>
                </a:lnTo>
                <a:lnTo>
                  <a:pt x="50546" y="214122"/>
                </a:lnTo>
                <a:close/>
              </a:path>
              <a:path w="96519" h="214630">
                <a:moveTo>
                  <a:pt x="73758" y="204609"/>
                </a:moveTo>
                <a:lnTo>
                  <a:pt x="51511" y="204609"/>
                </a:lnTo>
                <a:lnTo>
                  <a:pt x="61032" y="202273"/>
                </a:lnTo>
                <a:lnTo>
                  <a:pt x="70465" y="195206"/>
                </a:lnTo>
                <a:lnTo>
                  <a:pt x="79003" y="183323"/>
                </a:lnTo>
                <a:lnTo>
                  <a:pt x="85839" y="166535"/>
                </a:lnTo>
                <a:lnTo>
                  <a:pt x="86791" y="162725"/>
                </a:lnTo>
                <a:lnTo>
                  <a:pt x="86791" y="160832"/>
                </a:lnTo>
                <a:lnTo>
                  <a:pt x="96342" y="160832"/>
                </a:lnTo>
                <a:lnTo>
                  <a:pt x="96342" y="165582"/>
                </a:lnTo>
                <a:lnTo>
                  <a:pt x="93747" y="175176"/>
                </a:lnTo>
                <a:lnTo>
                  <a:pt x="85607" y="191638"/>
                </a:lnTo>
                <a:lnTo>
                  <a:pt x="73758" y="204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083D1B2-3672-B748-2504-C48C8C65BB50}"/>
              </a:ext>
            </a:extLst>
          </p:cNvPr>
          <p:cNvSpPr/>
          <p:nvPr/>
        </p:nvSpPr>
        <p:spPr>
          <a:xfrm>
            <a:off x="4938700" y="1666748"/>
            <a:ext cx="303530" cy="106680"/>
          </a:xfrm>
          <a:custGeom>
            <a:avLst/>
            <a:gdLst/>
            <a:ahLst/>
            <a:cxnLst/>
            <a:rect l="l" t="t" r="r" b="b"/>
            <a:pathLst>
              <a:path w="303529" h="106680">
                <a:moveTo>
                  <a:pt x="303314" y="18084"/>
                </a:moveTo>
                <a:lnTo>
                  <a:pt x="0" y="18084"/>
                </a:lnTo>
                <a:lnTo>
                  <a:pt x="0" y="8572"/>
                </a:lnTo>
                <a:lnTo>
                  <a:pt x="39225" y="1071"/>
                </a:lnTo>
                <a:lnTo>
                  <a:pt x="89163" y="317"/>
                </a:lnTo>
                <a:lnTo>
                  <a:pt x="303314" y="0"/>
                </a:lnTo>
                <a:lnTo>
                  <a:pt x="303314" y="18084"/>
                </a:lnTo>
                <a:close/>
              </a:path>
              <a:path w="303529" h="106680">
                <a:moveTo>
                  <a:pt x="303314" y="106591"/>
                </a:moveTo>
                <a:lnTo>
                  <a:pt x="0" y="106591"/>
                </a:lnTo>
                <a:lnTo>
                  <a:pt x="0" y="97078"/>
                </a:lnTo>
                <a:lnTo>
                  <a:pt x="39225" y="88744"/>
                </a:lnTo>
                <a:lnTo>
                  <a:pt x="89163" y="87906"/>
                </a:lnTo>
                <a:lnTo>
                  <a:pt x="303314" y="87553"/>
                </a:lnTo>
                <a:lnTo>
                  <a:pt x="303314" y="106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7179580-8D8D-21B4-7588-9BD0403BA582}"/>
              </a:ext>
            </a:extLst>
          </p:cNvPr>
          <p:cNvSpPr/>
          <p:nvPr/>
        </p:nvSpPr>
        <p:spPr>
          <a:xfrm>
            <a:off x="6342736" y="1401230"/>
            <a:ext cx="607060" cy="636905"/>
          </a:xfrm>
          <a:custGeom>
            <a:avLst/>
            <a:gdLst/>
            <a:ahLst/>
            <a:cxnLst/>
            <a:rect l="l" t="t" r="r" b="b"/>
            <a:pathLst>
              <a:path w="607060" h="636905">
                <a:moveTo>
                  <a:pt x="552272" y="636676"/>
                </a:moveTo>
                <a:lnTo>
                  <a:pt x="965" y="636676"/>
                </a:lnTo>
                <a:lnTo>
                  <a:pt x="965" y="629056"/>
                </a:lnTo>
                <a:lnTo>
                  <a:pt x="4775" y="623354"/>
                </a:lnTo>
                <a:lnTo>
                  <a:pt x="241325" y="347370"/>
                </a:lnTo>
                <a:lnTo>
                  <a:pt x="0" y="18084"/>
                </a:lnTo>
                <a:lnTo>
                  <a:pt x="0" y="4762"/>
                </a:lnTo>
                <a:lnTo>
                  <a:pt x="965" y="2857"/>
                </a:lnTo>
                <a:lnTo>
                  <a:pt x="1917" y="0"/>
                </a:lnTo>
                <a:lnTo>
                  <a:pt x="552272" y="0"/>
                </a:lnTo>
                <a:lnTo>
                  <a:pt x="561606" y="21894"/>
                </a:lnTo>
                <a:lnTo>
                  <a:pt x="81076" y="21894"/>
                </a:lnTo>
                <a:lnTo>
                  <a:pt x="293789" y="311200"/>
                </a:lnTo>
                <a:lnTo>
                  <a:pt x="296646" y="315963"/>
                </a:lnTo>
                <a:lnTo>
                  <a:pt x="296646" y="320713"/>
                </a:lnTo>
                <a:lnTo>
                  <a:pt x="295694" y="321665"/>
                </a:lnTo>
                <a:lnTo>
                  <a:pt x="292836" y="325475"/>
                </a:lnTo>
                <a:lnTo>
                  <a:pt x="60096" y="596709"/>
                </a:lnTo>
                <a:lnTo>
                  <a:pt x="567195" y="596709"/>
                </a:lnTo>
                <a:lnTo>
                  <a:pt x="552272" y="636676"/>
                </a:lnTo>
                <a:close/>
              </a:path>
              <a:path w="607060" h="636905">
                <a:moveTo>
                  <a:pt x="606640" y="127533"/>
                </a:moveTo>
                <a:lnTo>
                  <a:pt x="595198" y="127533"/>
                </a:lnTo>
                <a:lnTo>
                  <a:pt x="581425" y="102831"/>
                </a:lnTo>
                <a:lnTo>
                  <a:pt x="565151" y="84110"/>
                </a:lnTo>
                <a:lnTo>
                  <a:pt x="510384" y="48362"/>
                </a:lnTo>
                <a:lnTo>
                  <a:pt x="458428" y="32299"/>
                </a:lnTo>
                <a:lnTo>
                  <a:pt x="405506" y="25222"/>
                </a:lnTo>
                <a:lnTo>
                  <a:pt x="330987" y="21894"/>
                </a:lnTo>
                <a:lnTo>
                  <a:pt x="561606" y="21894"/>
                </a:lnTo>
                <a:lnTo>
                  <a:pt x="606640" y="127533"/>
                </a:lnTo>
                <a:close/>
              </a:path>
              <a:path w="607060" h="636905">
                <a:moveTo>
                  <a:pt x="567195" y="596709"/>
                </a:moveTo>
                <a:lnTo>
                  <a:pt x="335749" y="596709"/>
                </a:lnTo>
                <a:lnTo>
                  <a:pt x="393087" y="594893"/>
                </a:lnTo>
                <a:lnTo>
                  <a:pt x="435311" y="590757"/>
                </a:lnTo>
                <a:lnTo>
                  <a:pt x="476923" y="583387"/>
                </a:lnTo>
                <a:lnTo>
                  <a:pt x="515122" y="569627"/>
                </a:lnTo>
                <a:lnTo>
                  <a:pt x="549295" y="549716"/>
                </a:lnTo>
                <a:lnTo>
                  <a:pt x="595198" y="491070"/>
                </a:lnTo>
                <a:lnTo>
                  <a:pt x="606640" y="491070"/>
                </a:lnTo>
                <a:lnTo>
                  <a:pt x="567195" y="5967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A25E7F8-244E-520C-4034-EE7C44868CC0}"/>
              </a:ext>
            </a:extLst>
          </p:cNvPr>
          <p:cNvSpPr/>
          <p:nvPr/>
        </p:nvSpPr>
        <p:spPr>
          <a:xfrm>
            <a:off x="5409896" y="2257744"/>
            <a:ext cx="155575" cy="144145"/>
          </a:xfrm>
          <a:custGeom>
            <a:avLst/>
            <a:gdLst/>
            <a:ahLst/>
            <a:cxnLst/>
            <a:rect l="l" t="t" r="r" b="b"/>
            <a:pathLst>
              <a:path w="155575" h="144144">
                <a:moveTo>
                  <a:pt x="99054" y="135140"/>
                </a:moveTo>
                <a:lnTo>
                  <a:pt x="80111" y="135140"/>
                </a:lnTo>
                <a:lnTo>
                  <a:pt x="105453" y="124209"/>
                </a:lnTo>
                <a:lnTo>
                  <a:pt x="123994" y="99091"/>
                </a:lnTo>
                <a:lnTo>
                  <a:pt x="135381" y="71297"/>
                </a:lnTo>
                <a:lnTo>
                  <a:pt x="139060" y="53289"/>
                </a:lnTo>
                <a:lnTo>
                  <a:pt x="139131" y="51384"/>
                </a:lnTo>
                <a:lnTo>
                  <a:pt x="138137" y="43773"/>
                </a:lnTo>
                <a:lnTo>
                  <a:pt x="135320" y="36637"/>
                </a:lnTo>
                <a:lnTo>
                  <a:pt x="131609" y="30928"/>
                </a:lnTo>
                <a:lnTo>
                  <a:pt x="127812" y="26644"/>
                </a:lnTo>
                <a:lnTo>
                  <a:pt x="122085" y="22834"/>
                </a:lnTo>
                <a:lnTo>
                  <a:pt x="122085" y="8559"/>
                </a:lnTo>
                <a:lnTo>
                  <a:pt x="130670" y="0"/>
                </a:lnTo>
                <a:lnTo>
                  <a:pt x="139255" y="0"/>
                </a:lnTo>
                <a:lnTo>
                  <a:pt x="142191" y="535"/>
                </a:lnTo>
                <a:lnTo>
                  <a:pt x="147721" y="3568"/>
                </a:lnTo>
                <a:lnTo>
                  <a:pt x="153073" y="11240"/>
                </a:lnTo>
                <a:lnTo>
                  <a:pt x="155473" y="25692"/>
                </a:lnTo>
                <a:lnTo>
                  <a:pt x="151060" y="54969"/>
                </a:lnTo>
                <a:lnTo>
                  <a:pt x="137347" y="94330"/>
                </a:lnTo>
                <a:lnTo>
                  <a:pt x="113618" y="128874"/>
                </a:lnTo>
                <a:lnTo>
                  <a:pt x="99054" y="135140"/>
                </a:lnTo>
                <a:close/>
              </a:path>
              <a:path w="155575" h="144144">
                <a:moveTo>
                  <a:pt x="9537" y="53289"/>
                </a:moveTo>
                <a:lnTo>
                  <a:pt x="0" y="53289"/>
                </a:lnTo>
                <a:lnTo>
                  <a:pt x="0" y="49479"/>
                </a:lnTo>
                <a:lnTo>
                  <a:pt x="2726" y="39491"/>
                </a:lnTo>
                <a:lnTo>
                  <a:pt x="11085" y="23077"/>
                </a:lnTo>
                <a:lnTo>
                  <a:pt x="25347" y="7732"/>
                </a:lnTo>
                <a:lnTo>
                  <a:pt x="45783" y="952"/>
                </a:lnTo>
                <a:lnTo>
                  <a:pt x="57388" y="2840"/>
                </a:lnTo>
                <a:lnTo>
                  <a:pt x="67119" y="8207"/>
                </a:lnTo>
                <a:lnTo>
                  <a:pt x="68159" y="9512"/>
                </a:lnTo>
                <a:lnTo>
                  <a:pt x="44831" y="9512"/>
                </a:lnTo>
                <a:lnTo>
                  <a:pt x="35452" y="11861"/>
                </a:lnTo>
                <a:lnTo>
                  <a:pt x="26346" y="19027"/>
                </a:lnTo>
                <a:lnTo>
                  <a:pt x="18134" y="31190"/>
                </a:lnTo>
                <a:lnTo>
                  <a:pt x="11442" y="48526"/>
                </a:lnTo>
                <a:lnTo>
                  <a:pt x="10490" y="51384"/>
                </a:lnTo>
                <a:lnTo>
                  <a:pt x="9537" y="53289"/>
                </a:lnTo>
                <a:close/>
              </a:path>
              <a:path w="155575" h="144144">
                <a:moveTo>
                  <a:pt x="79159" y="143700"/>
                </a:moveTo>
                <a:lnTo>
                  <a:pt x="61502" y="141723"/>
                </a:lnTo>
                <a:lnTo>
                  <a:pt x="45899" y="135018"/>
                </a:lnTo>
                <a:lnTo>
                  <a:pt x="34766" y="122424"/>
                </a:lnTo>
                <a:lnTo>
                  <a:pt x="30518" y="102781"/>
                </a:lnTo>
                <a:lnTo>
                  <a:pt x="31188" y="93399"/>
                </a:lnTo>
                <a:lnTo>
                  <a:pt x="33735" y="81251"/>
                </a:lnTo>
                <a:lnTo>
                  <a:pt x="38967" y="64640"/>
                </a:lnTo>
                <a:lnTo>
                  <a:pt x="47688" y="41871"/>
                </a:lnTo>
                <a:lnTo>
                  <a:pt x="50546" y="34251"/>
                </a:lnTo>
                <a:lnTo>
                  <a:pt x="53416" y="27597"/>
                </a:lnTo>
                <a:lnTo>
                  <a:pt x="53416" y="13322"/>
                </a:lnTo>
                <a:lnTo>
                  <a:pt x="50546" y="9512"/>
                </a:lnTo>
                <a:lnTo>
                  <a:pt x="68159" y="9512"/>
                </a:lnTo>
                <a:lnTo>
                  <a:pt x="73812" y="16608"/>
                </a:lnTo>
                <a:lnTo>
                  <a:pt x="76301" y="27597"/>
                </a:lnTo>
                <a:lnTo>
                  <a:pt x="76301" y="33312"/>
                </a:lnTo>
                <a:lnTo>
                  <a:pt x="74396" y="38061"/>
                </a:lnTo>
                <a:lnTo>
                  <a:pt x="71539" y="44729"/>
                </a:lnTo>
                <a:lnTo>
                  <a:pt x="64023" y="64832"/>
                </a:lnTo>
                <a:lnTo>
                  <a:pt x="58658" y="81365"/>
                </a:lnTo>
                <a:lnTo>
                  <a:pt x="55440" y="95046"/>
                </a:lnTo>
                <a:lnTo>
                  <a:pt x="54368" y="106591"/>
                </a:lnTo>
                <a:lnTo>
                  <a:pt x="54770" y="113457"/>
                </a:lnTo>
                <a:lnTo>
                  <a:pt x="57586" y="123004"/>
                </a:lnTo>
                <a:lnTo>
                  <a:pt x="65228" y="131481"/>
                </a:lnTo>
                <a:lnTo>
                  <a:pt x="80111" y="135140"/>
                </a:lnTo>
                <a:lnTo>
                  <a:pt x="99054" y="135140"/>
                </a:lnTo>
                <a:lnTo>
                  <a:pt x="79159" y="143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7FFC458-BAF5-B07C-510A-E8CFBD02F9A0}"/>
              </a:ext>
            </a:extLst>
          </p:cNvPr>
          <p:cNvSpPr/>
          <p:nvPr/>
        </p:nvSpPr>
        <p:spPr>
          <a:xfrm>
            <a:off x="5585396" y="2291995"/>
            <a:ext cx="107950" cy="199390"/>
          </a:xfrm>
          <a:custGeom>
            <a:avLst/>
            <a:gdLst/>
            <a:ahLst/>
            <a:cxnLst/>
            <a:rect l="l" t="t" r="r" b="b"/>
            <a:pathLst>
              <a:path w="107950" h="199389">
                <a:moveTo>
                  <a:pt x="102057" y="23799"/>
                </a:moveTo>
                <a:lnTo>
                  <a:pt x="88709" y="23799"/>
                </a:lnTo>
                <a:lnTo>
                  <a:pt x="83934" y="19037"/>
                </a:lnTo>
                <a:lnTo>
                  <a:pt x="83934" y="7619"/>
                </a:lnTo>
                <a:lnTo>
                  <a:pt x="90614" y="0"/>
                </a:lnTo>
                <a:lnTo>
                  <a:pt x="103962" y="0"/>
                </a:lnTo>
                <a:lnTo>
                  <a:pt x="107784" y="4762"/>
                </a:lnTo>
                <a:lnTo>
                  <a:pt x="107784" y="16179"/>
                </a:lnTo>
                <a:lnTo>
                  <a:pt x="102057" y="23799"/>
                </a:lnTo>
                <a:close/>
              </a:path>
              <a:path w="107950" h="199389">
                <a:moveTo>
                  <a:pt x="35293" y="90411"/>
                </a:moveTo>
                <a:lnTo>
                  <a:pt x="27660" y="90411"/>
                </a:lnTo>
                <a:lnTo>
                  <a:pt x="27660" y="86613"/>
                </a:lnTo>
                <a:lnTo>
                  <a:pt x="30626" y="79102"/>
                </a:lnTo>
                <a:lnTo>
                  <a:pt x="39227" y="67219"/>
                </a:lnTo>
                <a:lnTo>
                  <a:pt x="53013" y="56229"/>
                </a:lnTo>
                <a:lnTo>
                  <a:pt x="71539" y="51396"/>
                </a:lnTo>
                <a:lnTo>
                  <a:pt x="82851" y="53076"/>
                </a:lnTo>
                <a:lnTo>
                  <a:pt x="91927" y="57699"/>
                </a:lnTo>
                <a:lnTo>
                  <a:pt x="93061" y="59004"/>
                </a:lnTo>
                <a:lnTo>
                  <a:pt x="70586" y="59004"/>
                </a:lnTo>
                <a:lnTo>
                  <a:pt x="63624" y="60239"/>
                </a:lnTo>
                <a:lnTo>
                  <a:pt x="54964" y="64598"/>
                </a:lnTo>
                <a:lnTo>
                  <a:pt x="45767" y="73063"/>
                </a:lnTo>
                <a:lnTo>
                  <a:pt x="37198" y="86613"/>
                </a:lnTo>
                <a:lnTo>
                  <a:pt x="36245" y="89458"/>
                </a:lnTo>
                <a:lnTo>
                  <a:pt x="35293" y="90411"/>
                </a:lnTo>
                <a:close/>
              </a:path>
              <a:path w="107950" h="199389">
                <a:moveTo>
                  <a:pt x="55258" y="191287"/>
                </a:moveTo>
                <a:lnTo>
                  <a:pt x="25755" y="191287"/>
                </a:lnTo>
                <a:lnTo>
                  <a:pt x="36318" y="189235"/>
                </a:lnTo>
                <a:lnTo>
                  <a:pt x="45900" y="183437"/>
                </a:lnTo>
                <a:lnTo>
                  <a:pt x="53516" y="174426"/>
                </a:lnTo>
                <a:lnTo>
                  <a:pt x="58178" y="162737"/>
                </a:lnTo>
                <a:lnTo>
                  <a:pt x="80124" y="77088"/>
                </a:lnTo>
                <a:lnTo>
                  <a:pt x="80124" y="59004"/>
                </a:lnTo>
                <a:lnTo>
                  <a:pt x="93061" y="59004"/>
                </a:lnTo>
                <a:lnTo>
                  <a:pt x="97962" y="64641"/>
                </a:lnTo>
                <a:lnTo>
                  <a:pt x="100152" y="73278"/>
                </a:lnTo>
                <a:lnTo>
                  <a:pt x="99675" y="77088"/>
                </a:lnTo>
                <a:lnTo>
                  <a:pt x="97053" y="88033"/>
                </a:lnTo>
                <a:lnTo>
                  <a:pt x="90497" y="113966"/>
                </a:lnTo>
                <a:lnTo>
                  <a:pt x="78219" y="162737"/>
                </a:lnTo>
                <a:lnTo>
                  <a:pt x="69484" y="180031"/>
                </a:lnTo>
                <a:lnTo>
                  <a:pt x="55564" y="191171"/>
                </a:lnTo>
                <a:lnTo>
                  <a:pt x="55258" y="191287"/>
                </a:lnTo>
                <a:close/>
              </a:path>
              <a:path w="107950" h="199389">
                <a:moveTo>
                  <a:pt x="25755" y="198907"/>
                </a:moveTo>
                <a:lnTo>
                  <a:pt x="15291" y="197850"/>
                </a:lnTo>
                <a:lnTo>
                  <a:pt x="7153" y="194741"/>
                </a:lnTo>
                <a:lnTo>
                  <a:pt x="1877" y="189670"/>
                </a:lnTo>
                <a:lnTo>
                  <a:pt x="0" y="182727"/>
                </a:lnTo>
                <a:lnTo>
                  <a:pt x="0" y="175107"/>
                </a:lnTo>
                <a:lnTo>
                  <a:pt x="6680" y="168452"/>
                </a:lnTo>
                <a:lnTo>
                  <a:pt x="21932" y="168452"/>
                </a:lnTo>
                <a:lnTo>
                  <a:pt x="24803" y="174167"/>
                </a:lnTo>
                <a:lnTo>
                  <a:pt x="24803" y="180822"/>
                </a:lnTo>
                <a:lnTo>
                  <a:pt x="22898" y="186537"/>
                </a:lnTo>
                <a:lnTo>
                  <a:pt x="18122" y="189382"/>
                </a:lnTo>
                <a:lnTo>
                  <a:pt x="19075" y="190334"/>
                </a:lnTo>
                <a:lnTo>
                  <a:pt x="21932" y="191287"/>
                </a:lnTo>
                <a:lnTo>
                  <a:pt x="55258" y="191287"/>
                </a:lnTo>
                <a:lnTo>
                  <a:pt x="39855" y="197136"/>
                </a:lnTo>
                <a:lnTo>
                  <a:pt x="25755" y="198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029CE41-9844-0959-E8FE-5469A189E46E}"/>
              </a:ext>
            </a:extLst>
          </p:cNvPr>
          <p:cNvSpPr/>
          <p:nvPr/>
        </p:nvSpPr>
        <p:spPr>
          <a:xfrm>
            <a:off x="5781891" y="2214919"/>
            <a:ext cx="176530" cy="207645"/>
          </a:xfrm>
          <a:custGeom>
            <a:avLst/>
            <a:gdLst/>
            <a:ahLst/>
            <a:cxnLst/>
            <a:rect l="l" t="t" r="r" b="b"/>
            <a:pathLst>
              <a:path w="176529" h="207644">
                <a:moveTo>
                  <a:pt x="107784" y="207467"/>
                </a:moveTo>
                <a:lnTo>
                  <a:pt x="66394" y="199556"/>
                </a:lnTo>
                <a:lnTo>
                  <a:pt x="32070" y="177726"/>
                </a:lnTo>
                <a:lnTo>
                  <a:pt x="8658" y="144834"/>
                </a:lnTo>
                <a:lnTo>
                  <a:pt x="0" y="103733"/>
                </a:lnTo>
                <a:lnTo>
                  <a:pt x="5982" y="71019"/>
                </a:lnTo>
                <a:lnTo>
                  <a:pt x="24508" y="42552"/>
                </a:lnTo>
                <a:lnTo>
                  <a:pt x="56449" y="20069"/>
                </a:lnTo>
                <a:lnTo>
                  <a:pt x="102676" y="5306"/>
                </a:lnTo>
                <a:lnTo>
                  <a:pt x="164058" y="0"/>
                </a:lnTo>
                <a:lnTo>
                  <a:pt x="176453" y="0"/>
                </a:lnTo>
                <a:lnTo>
                  <a:pt x="176453" y="8559"/>
                </a:lnTo>
                <a:lnTo>
                  <a:pt x="174322" y="12965"/>
                </a:lnTo>
                <a:lnTo>
                  <a:pt x="165126" y="15227"/>
                </a:lnTo>
                <a:lnTo>
                  <a:pt x="144665" y="16060"/>
                </a:lnTo>
                <a:lnTo>
                  <a:pt x="108737" y="16179"/>
                </a:lnTo>
                <a:lnTo>
                  <a:pt x="81706" y="20107"/>
                </a:lnTo>
                <a:lnTo>
                  <a:pt x="65574" y="31160"/>
                </a:lnTo>
                <a:lnTo>
                  <a:pt x="68489" y="48242"/>
                </a:lnTo>
                <a:lnTo>
                  <a:pt x="98600" y="70258"/>
                </a:lnTo>
                <a:lnTo>
                  <a:pt x="164058" y="96113"/>
                </a:lnTo>
                <a:lnTo>
                  <a:pt x="176453" y="96113"/>
                </a:lnTo>
                <a:lnTo>
                  <a:pt x="176453" y="111340"/>
                </a:lnTo>
                <a:lnTo>
                  <a:pt x="16205" y="111340"/>
                </a:lnTo>
                <a:lnTo>
                  <a:pt x="26566" y="143655"/>
                </a:lnTo>
                <a:lnTo>
                  <a:pt x="52574" y="169278"/>
                </a:lnTo>
                <a:lnTo>
                  <a:pt x="97361" y="186157"/>
                </a:lnTo>
                <a:lnTo>
                  <a:pt x="164058" y="192239"/>
                </a:lnTo>
                <a:lnTo>
                  <a:pt x="176453" y="192239"/>
                </a:lnTo>
                <a:lnTo>
                  <a:pt x="176453" y="199847"/>
                </a:lnTo>
                <a:lnTo>
                  <a:pt x="174307" y="204252"/>
                </a:lnTo>
                <a:lnTo>
                  <a:pt x="165007" y="206514"/>
                </a:lnTo>
                <a:lnTo>
                  <a:pt x="144264" y="207348"/>
                </a:lnTo>
                <a:lnTo>
                  <a:pt x="107784" y="2074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8E911B91-23F9-4DFC-11DB-947CF26F8A75}"/>
              </a:ext>
            </a:extLst>
          </p:cNvPr>
          <p:cNvSpPr/>
          <p:nvPr/>
        </p:nvSpPr>
        <p:spPr>
          <a:xfrm>
            <a:off x="5988863" y="2150200"/>
            <a:ext cx="349250" cy="264795"/>
          </a:xfrm>
          <a:custGeom>
            <a:avLst/>
            <a:gdLst/>
            <a:ahLst/>
            <a:cxnLst/>
            <a:rect l="l" t="t" r="r" b="b"/>
            <a:pathLst>
              <a:path w="349250" h="264794">
                <a:moveTo>
                  <a:pt x="235099" y="229349"/>
                </a:moveTo>
                <a:lnTo>
                  <a:pt x="222250" y="229349"/>
                </a:lnTo>
                <a:lnTo>
                  <a:pt x="235379" y="175826"/>
                </a:lnTo>
                <a:lnTo>
                  <a:pt x="251345" y="114682"/>
                </a:lnTo>
                <a:lnTo>
                  <a:pt x="268127" y="58861"/>
                </a:lnTo>
                <a:lnTo>
                  <a:pt x="283298" y="22847"/>
                </a:lnTo>
                <a:lnTo>
                  <a:pt x="318435" y="2096"/>
                </a:lnTo>
                <a:lnTo>
                  <a:pt x="341477" y="0"/>
                </a:lnTo>
                <a:lnTo>
                  <a:pt x="349110" y="0"/>
                </a:lnTo>
                <a:lnTo>
                  <a:pt x="349110" y="5715"/>
                </a:lnTo>
                <a:lnTo>
                  <a:pt x="347962" y="13742"/>
                </a:lnTo>
                <a:lnTo>
                  <a:pt x="344935" y="22128"/>
                </a:lnTo>
                <a:lnTo>
                  <a:pt x="340655" y="28730"/>
                </a:lnTo>
                <a:lnTo>
                  <a:pt x="335749" y="31407"/>
                </a:lnTo>
                <a:lnTo>
                  <a:pt x="315646" y="32552"/>
                </a:lnTo>
                <a:lnTo>
                  <a:pt x="300818" y="35572"/>
                </a:lnTo>
                <a:lnTo>
                  <a:pt x="266363" y="105163"/>
                </a:lnTo>
                <a:lnTo>
                  <a:pt x="250863" y="163303"/>
                </a:lnTo>
                <a:lnTo>
                  <a:pt x="235099" y="229349"/>
                </a:lnTo>
                <a:close/>
              </a:path>
              <a:path w="349250" h="264794">
                <a:moveTo>
                  <a:pt x="64262" y="233159"/>
                </a:moveTo>
                <a:lnTo>
                  <a:pt x="50558" y="233159"/>
                </a:lnTo>
                <a:lnTo>
                  <a:pt x="55333" y="224599"/>
                </a:lnTo>
                <a:lnTo>
                  <a:pt x="58191" y="219837"/>
                </a:lnTo>
                <a:lnTo>
                  <a:pt x="66926" y="198232"/>
                </a:lnTo>
                <a:lnTo>
                  <a:pt x="80130" y="157624"/>
                </a:lnTo>
                <a:lnTo>
                  <a:pt x="93335" y="104345"/>
                </a:lnTo>
                <a:lnTo>
                  <a:pt x="102069" y="44729"/>
                </a:lnTo>
                <a:lnTo>
                  <a:pt x="102069" y="38074"/>
                </a:lnTo>
                <a:lnTo>
                  <a:pt x="103022" y="36169"/>
                </a:lnTo>
                <a:lnTo>
                  <a:pt x="108737" y="31407"/>
                </a:lnTo>
                <a:lnTo>
                  <a:pt x="112560" y="28549"/>
                </a:lnTo>
                <a:lnTo>
                  <a:pt x="119240" y="24739"/>
                </a:lnTo>
                <a:lnTo>
                  <a:pt x="126860" y="24739"/>
                </a:lnTo>
                <a:lnTo>
                  <a:pt x="128777" y="26644"/>
                </a:lnTo>
                <a:lnTo>
                  <a:pt x="131635" y="36169"/>
                </a:lnTo>
                <a:lnTo>
                  <a:pt x="144402" y="69468"/>
                </a:lnTo>
                <a:lnTo>
                  <a:pt x="112560" y="69468"/>
                </a:lnTo>
                <a:lnTo>
                  <a:pt x="107877" y="95300"/>
                </a:lnTo>
                <a:lnTo>
                  <a:pt x="101585" y="124077"/>
                </a:lnTo>
                <a:lnTo>
                  <a:pt x="92434" y="157671"/>
                </a:lnTo>
                <a:lnTo>
                  <a:pt x="79067" y="198232"/>
                </a:lnTo>
                <a:lnTo>
                  <a:pt x="72256" y="216388"/>
                </a:lnTo>
                <a:lnTo>
                  <a:pt x="64262" y="233159"/>
                </a:lnTo>
                <a:close/>
              </a:path>
              <a:path w="349250" h="264794">
                <a:moveTo>
                  <a:pt x="216522" y="256959"/>
                </a:moveTo>
                <a:lnTo>
                  <a:pt x="206984" y="256959"/>
                </a:lnTo>
                <a:lnTo>
                  <a:pt x="205079" y="255054"/>
                </a:lnTo>
                <a:lnTo>
                  <a:pt x="173007" y="206517"/>
                </a:lnTo>
                <a:lnTo>
                  <a:pt x="140220" y="137998"/>
                </a:lnTo>
                <a:lnTo>
                  <a:pt x="122451" y="94813"/>
                </a:lnTo>
                <a:lnTo>
                  <a:pt x="112560" y="69468"/>
                </a:lnTo>
                <a:lnTo>
                  <a:pt x="144402" y="69468"/>
                </a:lnTo>
                <a:lnTo>
                  <a:pt x="145049" y="71154"/>
                </a:lnTo>
                <a:lnTo>
                  <a:pt x="158105" y="103378"/>
                </a:lnTo>
                <a:lnTo>
                  <a:pt x="183146" y="159880"/>
                </a:lnTo>
                <a:lnTo>
                  <a:pt x="209701" y="210600"/>
                </a:lnTo>
                <a:lnTo>
                  <a:pt x="222250" y="229349"/>
                </a:lnTo>
                <a:lnTo>
                  <a:pt x="235099" y="229349"/>
                </a:lnTo>
                <a:lnTo>
                  <a:pt x="234136" y="233159"/>
                </a:lnTo>
                <a:lnTo>
                  <a:pt x="230835" y="245529"/>
                </a:lnTo>
                <a:lnTo>
                  <a:pt x="230835" y="246481"/>
                </a:lnTo>
                <a:lnTo>
                  <a:pt x="225107" y="251244"/>
                </a:lnTo>
                <a:lnTo>
                  <a:pt x="216522" y="256959"/>
                </a:lnTo>
                <a:close/>
              </a:path>
              <a:path w="349250" h="264794">
                <a:moveTo>
                  <a:pt x="31483" y="264566"/>
                </a:moveTo>
                <a:lnTo>
                  <a:pt x="28625" y="264566"/>
                </a:lnTo>
                <a:lnTo>
                  <a:pt x="20993" y="263613"/>
                </a:lnTo>
                <a:lnTo>
                  <a:pt x="12407" y="259803"/>
                </a:lnTo>
                <a:lnTo>
                  <a:pt x="965" y="255054"/>
                </a:lnTo>
                <a:lnTo>
                  <a:pt x="0" y="251244"/>
                </a:lnTo>
                <a:lnTo>
                  <a:pt x="0" y="247434"/>
                </a:lnTo>
                <a:lnTo>
                  <a:pt x="1267" y="239957"/>
                </a:lnTo>
                <a:lnTo>
                  <a:pt x="4413" y="231854"/>
                </a:lnTo>
                <a:lnTo>
                  <a:pt x="8454" y="225356"/>
                </a:lnTo>
                <a:lnTo>
                  <a:pt x="12407" y="222694"/>
                </a:lnTo>
                <a:lnTo>
                  <a:pt x="13360" y="222694"/>
                </a:lnTo>
                <a:lnTo>
                  <a:pt x="15265" y="223647"/>
                </a:lnTo>
                <a:lnTo>
                  <a:pt x="24667" y="229146"/>
                </a:lnTo>
                <a:lnTo>
                  <a:pt x="33267" y="231970"/>
                </a:lnTo>
                <a:lnTo>
                  <a:pt x="39543" y="233010"/>
                </a:lnTo>
                <a:lnTo>
                  <a:pt x="41973" y="233159"/>
                </a:lnTo>
                <a:lnTo>
                  <a:pt x="64262" y="233159"/>
                </a:lnTo>
                <a:lnTo>
                  <a:pt x="61766" y="238394"/>
                </a:lnTo>
                <a:lnTo>
                  <a:pt x="48057" y="256833"/>
                </a:lnTo>
                <a:lnTo>
                  <a:pt x="31483" y="2645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37865E85-2A7B-4DB7-AC84-774061763C8E}"/>
              </a:ext>
            </a:extLst>
          </p:cNvPr>
          <p:cNvSpPr/>
          <p:nvPr/>
        </p:nvSpPr>
        <p:spPr>
          <a:xfrm>
            <a:off x="6377077" y="2159725"/>
            <a:ext cx="83185" cy="318135"/>
          </a:xfrm>
          <a:custGeom>
            <a:avLst/>
            <a:gdLst/>
            <a:ahLst/>
            <a:cxnLst/>
            <a:rect l="l" t="t" r="r" b="b"/>
            <a:pathLst>
              <a:path w="83185" h="318135">
                <a:moveTo>
                  <a:pt x="82981" y="317855"/>
                </a:moveTo>
                <a:lnTo>
                  <a:pt x="76314" y="317855"/>
                </a:lnTo>
                <a:lnTo>
                  <a:pt x="37831" y="280442"/>
                </a:lnTo>
                <a:lnTo>
                  <a:pt x="14549" y="238391"/>
                </a:lnTo>
                <a:lnTo>
                  <a:pt x="3071" y="196340"/>
                </a:lnTo>
                <a:lnTo>
                  <a:pt x="0" y="158927"/>
                </a:lnTo>
                <a:lnTo>
                  <a:pt x="3339" y="119639"/>
                </a:lnTo>
                <a:lnTo>
                  <a:pt x="15263" y="77320"/>
                </a:lnTo>
                <a:lnTo>
                  <a:pt x="38635" y="36073"/>
                </a:lnTo>
                <a:lnTo>
                  <a:pt x="76314" y="0"/>
                </a:lnTo>
                <a:lnTo>
                  <a:pt x="82981" y="0"/>
                </a:lnTo>
                <a:lnTo>
                  <a:pt x="82981" y="5702"/>
                </a:lnTo>
                <a:lnTo>
                  <a:pt x="82029" y="6654"/>
                </a:lnTo>
                <a:lnTo>
                  <a:pt x="80124" y="7607"/>
                </a:lnTo>
                <a:lnTo>
                  <a:pt x="60168" y="29240"/>
                </a:lnTo>
                <a:lnTo>
                  <a:pt x="41376" y="60064"/>
                </a:lnTo>
                <a:lnTo>
                  <a:pt x="27414" y="102490"/>
                </a:lnTo>
                <a:lnTo>
                  <a:pt x="21945" y="158927"/>
                </a:lnTo>
                <a:lnTo>
                  <a:pt x="24984" y="201558"/>
                </a:lnTo>
                <a:lnTo>
                  <a:pt x="34818" y="241601"/>
                </a:lnTo>
                <a:lnTo>
                  <a:pt x="52522" y="277896"/>
                </a:lnTo>
                <a:lnTo>
                  <a:pt x="79171" y="309283"/>
                </a:lnTo>
                <a:lnTo>
                  <a:pt x="82029" y="311188"/>
                </a:lnTo>
                <a:lnTo>
                  <a:pt x="82981" y="312140"/>
                </a:lnTo>
                <a:lnTo>
                  <a:pt x="82981" y="3178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69E3CF52-307B-AA96-EE43-4E1A1D9F1E65}"/>
              </a:ext>
            </a:extLst>
          </p:cNvPr>
          <p:cNvSpPr/>
          <p:nvPr/>
        </p:nvSpPr>
        <p:spPr>
          <a:xfrm>
            <a:off x="6498222" y="2257744"/>
            <a:ext cx="154940" cy="144145"/>
          </a:xfrm>
          <a:custGeom>
            <a:avLst/>
            <a:gdLst/>
            <a:ahLst/>
            <a:cxnLst/>
            <a:rect l="l" t="t" r="r" b="b"/>
            <a:pathLst>
              <a:path w="154939" h="144144">
                <a:moveTo>
                  <a:pt x="98968" y="135140"/>
                </a:moveTo>
                <a:lnTo>
                  <a:pt x="80111" y="135140"/>
                </a:lnTo>
                <a:lnTo>
                  <a:pt x="104897" y="124209"/>
                </a:lnTo>
                <a:lnTo>
                  <a:pt x="123156" y="99091"/>
                </a:lnTo>
                <a:lnTo>
                  <a:pt x="134441" y="71297"/>
                </a:lnTo>
                <a:lnTo>
                  <a:pt x="138109" y="53289"/>
                </a:lnTo>
                <a:lnTo>
                  <a:pt x="138193" y="51384"/>
                </a:lnTo>
                <a:lnTo>
                  <a:pt x="137318" y="43773"/>
                </a:lnTo>
                <a:lnTo>
                  <a:pt x="121132" y="22834"/>
                </a:lnTo>
                <a:lnTo>
                  <a:pt x="121132" y="8559"/>
                </a:lnTo>
                <a:lnTo>
                  <a:pt x="130670" y="0"/>
                </a:lnTo>
                <a:lnTo>
                  <a:pt x="138302" y="0"/>
                </a:lnTo>
                <a:lnTo>
                  <a:pt x="141238" y="535"/>
                </a:lnTo>
                <a:lnTo>
                  <a:pt x="146769" y="3568"/>
                </a:lnTo>
                <a:lnTo>
                  <a:pt x="152120" y="11240"/>
                </a:lnTo>
                <a:lnTo>
                  <a:pt x="154520" y="25692"/>
                </a:lnTo>
                <a:lnTo>
                  <a:pt x="150257" y="54969"/>
                </a:lnTo>
                <a:lnTo>
                  <a:pt x="136871" y="94330"/>
                </a:lnTo>
                <a:lnTo>
                  <a:pt x="113469" y="128874"/>
                </a:lnTo>
                <a:lnTo>
                  <a:pt x="98968" y="135140"/>
                </a:lnTo>
                <a:close/>
              </a:path>
              <a:path w="154939" h="144144">
                <a:moveTo>
                  <a:pt x="9537" y="53289"/>
                </a:moveTo>
                <a:lnTo>
                  <a:pt x="0" y="53289"/>
                </a:lnTo>
                <a:lnTo>
                  <a:pt x="0" y="49479"/>
                </a:lnTo>
                <a:lnTo>
                  <a:pt x="2726" y="39491"/>
                </a:lnTo>
                <a:lnTo>
                  <a:pt x="11085" y="23077"/>
                </a:lnTo>
                <a:lnTo>
                  <a:pt x="25347" y="7732"/>
                </a:lnTo>
                <a:lnTo>
                  <a:pt x="45783" y="952"/>
                </a:lnTo>
                <a:lnTo>
                  <a:pt x="57388" y="2840"/>
                </a:lnTo>
                <a:lnTo>
                  <a:pt x="67119" y="8207"/>
                </a:lnTo>
                <a:lnTo>
                  <a:pt x="68159" y="9512"/>
                </a:lnTo>
                <a:lnTo>
                  <a:pt x="44831" y="9512"/>
                </a:lnTo>
                <a:lnTo>
                  <a:pt x="35304" y="11861"/>
                </a:lnTo>
                <a:lnTo>
                  <a:pt x="25869" y="19027"/>
                </a:lnTo>
                <a:lnTo>
                  <a:pt x="17331" y="31190"/>
                </a:lnTo>
                <a:lnTo>
                  <a:pt x="10490" y="48526"/>
                </a:lnTo>
                <a:lnTo>
                  <a:pt x="9537" y="51384"/>
                </a:lnTo>
                <a:lnTo>
                  <a:pt x="9537" y="53289"/>
                </a:lnTo>
                <a:close/>
              </a:path>
              <a:path w="154939" h="144144">
                <a:moveTo>
                  <a:pt x="79159" y="143700"/>
                </a:moveTo>
                <a:lnTo>
                  <a:pt x="60951" y="141723"/>
                </a:lnTo>
                <a:lnTo>
                  <a:pt x="45065" y="135018"/>
                </a:lnTo>
                <a:lnTo>
                  <a:pt x="33828" y="122424"/>
                </a:lnTo>
                <a:lnTo>
                  <a:pt x="29565" y="102781"/>
                </a:lnTo>
                <a:lnTo>
                  <a:pt x="30369" y="93399"/>
                </a:lnTo>
                <a:lnTo>
                  <a:pt x="33140" y="81251"/>
                </a:lnTo>
                <a:lnTo>
                  <a:pt x="38416" y="64640"/>
                </a:lnTo>
                <a:lnTo>
                  <a:pt x="46736" y="41871"/>
                </a:lnTo>
                <a:lnTo>
                  <a:pt x="50546" y="34251"/>
                </a:lnTo>
                <a:lnTo>
                  <a:pt x="52450" y="27597"/>
                </a:lnTo>
                <a:lnTo>
                  <a:pt x="52450" y="13322"/>
                </a:lnTo>
                <a:lnTo>
                  <a:pt x="50546" y="9512"/>
                </a:lnTo>
                <a:lnTo>
                  <a:pt x="68159" y="9512"/>
                </a:lnTo>
                <a:lnTo>
                  <a:pt x="73812" y="16608"/>
                </a:lnTo>
                <a:lnTo>
                  <a:pt x="76301" y="27597"/>
                </a:lnTo>
                <a:lnTo>
                  <a:pt x="76301" y="33312"/>
                </a:lnTo>
                <a:lnTo>
                  <a:pt x="74396" y="38061"/>
                </a:lnTo>
                <a:lnTo>
                  <a:pt x="71526" y="44729"/>
                </a:lnTo>
                <a:lnTo>
                  <a:pt x="64018" y="64832"/>
                </a:lnTo>
                <a:lnTo>
                  <a:pt x="58656" y="81365"/>
                </a:lnTo>
                <a:lnTo>
                  <a:pt x="55440" y="95046"/>
                </a:lnTo>
                <a:lnTo>
                  <a:pt x="54368" y="106591"/>
                </a:lnTo>
                <a:lnTo>
                  <a:pt x="54770" y="113457"/>
                </a:lnTo>
                <a:lnTo>
                  <a:pt x="57586" y="123004"/>
                </a:lnTo>
                <a:lnTo>
                  <a:pt x="65228" y="131481"/>
                </a:lnTo>
                <a:lnTo>
                  <a:pt x="80111" y="135140"/>
                </a:lnTo>
                <a:lnTo>
                  <a:pt x="98968" y="135140"/>
                </a:lnTo>
                <a:lnTo>
                  <a:pt x="79159" y="143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22A75F4C-B65F-686E-23A0-28F11F658A1A}"/>
              </a:ext>
            </a:extLst>
          </p:cNvPr>
          <p:cNvSpPr/>
          <p:nvPr/>
        </p:nvSpPr>
        <p:spPr>
          <a:xfrm>
            <a:off x="6686119" y="2291996"/>
            <a:ext cx="80645" cy="154305"/>
          </a:xfrm>
          <a:custGeom>
            <a:avLst/>
            <a:gdLst/>
            <a:ahLst/>
            <a:cxnLst/>
            <a:rect l="l" t="t" r="r" b="b"/>
            <a:pathLst>
              <a:path w="80645" h="154305">
                <a:moveTo>
                  <a:pt x="62953" y="23799"/>
                </a:moveTo>
                <a:lnTo>
                  <a:pt x="50558" y="23799"/>
                </a:lnTo>
                <a:lnTo>
                  <a:pt x="45783" y="19989"/>
                </a:lnTo>
                <a:lnTo>
                  <a:pt x="45783" y="6667"/>
                </a:lnTo>
                <a:lnTo>
                  <a:pt x="53416" y="0"/>
                </a:lnTo>
                <a:lnTo>
                  <a:pt x="64858" y="0"/>
                </a:lnTo>
                <a:lnTo>
                  <a:pt x="69634" y="4762"/>
                </a:lnTo>
                <a:lnTo>
                  <a:pt x="69634" y="17132"/>
                </a:lnTo>
                <a:lnTo>
                  <a:pt x="62953" y="23799"/>
                </a:lnTo>
                <a:close/>
              </a:path>
              <a:path w="80645" h="154305">
                <a:moveTo>
                  <a:pt x="8585" y="90411"/>
                </a:moveTo>
                <a:lnTo>
                  <a:pt x="0" y="90411"/>
                </a:lnTo>
                <a:lnTo>
                  <a:pt x="0" y="86613"/>
                </a:lnTo>
                <a:lnTo>
                  <a:pt x="2311" y="78700"/>
                </a:lnTo>
                <a:lnTo>
                  <a:pt x="9183" y="66862"/>
                </a:lnTo>
                <a:lnTo>
                  <a:pt x="20525" y="56095"/>
                </a:lnTo>
                <a:lnTo>
                  <a:pt x="36245" y="51396"/>
                </a:lnTo>
                <a:lnTo>
                  <a:pt x="46159" y="53046"/>
                </a:lnTo>
                <a:lnTo>
                  <a:pt x="54014" y="57462"/>
                </a:lnTo>
                <a:lnTo>
                  <a:pt x="55264" y="59004"/>
                </a:lnTo>
                <a:lnTo>
                  <a:pt x="35293" y="59004"/>
                </a:lnTo>
                <a:lnTo>
                  <a:pt x="28050" y="60894"/>
                </a:lnTo>
                <a:lnTo>
                  <a:pt x="20986" y="66265"/>
                </a:lnTo>
                <a:lnTo>
                  <a:pt x="14637" y="74670"/>
                </a:lnTo>
                <a:lnTo>
                  <a:pt x="9537" y="85661"/>
                </a:lnTo>
                <a:lnTo>
                  <a:pt x="8585" y="88506"/>
                </a:lnTo>
                <a:lnTo>
                  <a:pt x="8585" y="90411"/>
                </a:lnTo>
                <a:close/>
              </a:path>
              <a:path w="80645" h="154305">
                <a:moveTo>
                  <a:pt x="42925" y="154177"/>
                </a:moveTo>
                <a:lnTo>
                  <a:pt x="33419" y="152794"/>
                </a:lnTo>
                <a:lnTo>
                  <a:pt x="25519" y="148821"/>
                </a:lnTo>
                <a:lnTo>
                  <a:pt x="20121" y="142530"/>
                </a:lnTo>
                <a:lnTo>
                  <a:pt x="18122" y="134188"/>
                </a:lnTo>
                <a:lnTo>
                  <a:pt x="18122" y="130390"/>
                </a:lnTo>
                <a:lnTo>
                  <a:pt x="20027" y="127533"/>
                </a:lnTo>
                <a:lnTo>
                  <a:pt x="20993" y="124675"/>
                </a:lnTo>
                <a:lnTo>
                  <a:pt x="24803" y="116116"/>
                </a:lnTo>
                <a:lnTo>
                  <a:pt x="25755" y="112306"/>
                </a:lnTo>
                <a:lnTo>
                  <a:pt x="29485" y="103975"/>
                </a:lnTo>
                <a:lnTo>
                  <a:pt x="34107" y="92792"/>
                </a:lnTo>
                <a:lnTo>
                  <a:pt x="38369" y="82323"/>
                </a:lnTo>
                <a:lnTo>
                  <a:pt x="41021" y="76136"/>
                </a:lnTo>
                <a:lnTo>
                  <a:pt x="42925" y="71386"/>
                </a:lnTo>
                <a:lnTo>
                  <a:pt x="42925" y="61861"/>
                </a:lnTo>
                <a:lnTo>
                  <a:pt x="40068" y="59004"/>
                </a:lnTo>
                <a:lnTo>
                  <a:pt x="55264" y="59004"/>
                </a:lnTo>
                <a:lnTo>
                  <a:pt x="59186" y="63843"/>
                </a:lnTo>
                <a:lnTo>
                  <a:pt x="61048" y="71386"/>
                </a:lnTo>
                <a:lnTo>
                  <a:pt x="61048" y="75183"/>
                </a:lnTo>
                <a:lnTo>
                  <a:pt x="60096" y="78041"/>
                </a:lnTo>
                <a:lnTo>
                  <a:pt x="58191" y="82803"/>
                </a:lnTo>
                <a:lnTo>
                  <a:pt x="55026" y="91054"/>
                </a:lnTo>
                <a:lnTo>
                  <a:pt x="50792" y="101003"/>
                </a:lnTo>
                <a:lnTo>
                  <a:pt x="46916" y="109703"/>
                </a:lnTo>
                <a:lnTo>
                  <a:pt x="44830" y="114211"/>
                </a:lnTo>
                <a:lnTo>
                  <a:pt x="43878" y="117055"/>
                </a:lnTo>
                <a:lnTo>
                  <a:pt x="38150" y="131330"/>
                </a:lnTo>
                <a:lnTo>
                  <a:pt x="37198" y="133235"/>
                </a:lnTo>
                <a:lnTo>
                  <a:pt x="37198" y="142760"/>
                </a:lnTo>
                <a:lnTo>
                  <a:pt x="39115" y="146557"/>
                </a:lnTo>
                <a:lnTo>
                  <a:pt x="62355" y="146557"/>
                </a:lnTo>
                <a:lnTo>
                  <a:pt x="59202" y="149478"/>
                </a:lnTo>
                <a:lnTo>
                  <a:pt x="42925" y="154177"/>
                </a:lnTo>
                <a:close/>
              </a:path>
              <a:path w="80645" h="154305">
                <a:moveTo>
                  <a:pt x="62355" y="146557"/>
                </a:moveTo>
                <a:lnTo>
                  <a:pt x="43878" y="146557"/>
                </a:lnTo>
                <a:lnTo>
                  <a:pt x="52194" y="144417"/>
                </a:lnTo>
                <a:lnTo>
                  <a:pt x="59618" y="138707"/>
                </a:lnTo>
                <a:lnTo>
                  <a:pt x="65611" y="130500"/>
                </a:lnTo>
                <a:lnTo>
                  <a:pt x="69634" y="120865"/>
                </a:lnTo>
                <a:lnTo>
                  <a:pt x="71539" y="117055"/>
                </a:lnTo>
                <a:lnTo>
                  <a:pt x="71539" y="116116"/>
                </a:lnTo>
                <a:lnTo>
                  <a:pt x="80124" y="116116"/>
                </a:lnTo>
                <a:lnTo>
                  <a:pt x="80124" y="118960"/>
                </a:lnTo>
                <a:lnTo>
                  <a:pt x="77800" y="126874"/>
                </a:lnTo>
                <a:lnTo>
                  <a:pt x="70826" y="138712"/>
                </a:lnTo>
                <a:lnTo>
                  <a:pt x="62355" y="146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50BEDEEE-B668-B244-E394-735C093B036E}"/>
              </a:ext>
            </a:extLst>
          </p:cNvPr>
          <p:cNvSpPr/>
          <p:nvPr/>
        </p:nvSpPr>
        <p:spPr>
          <a:xfrm>
            <a:off x="6832055" y="2159725"/>
            <a:ext cx="83185" cy="318135"/>
          </a:xfrm>
          <a:custGeom>
            <a:avLst/>
            <a:gdLst/>
            <a:ahLst/>
            <a:cxnLst/>
            <a:rect l="l" t="t" r="r" b="b"/>
            <a:pathLst>
              <a:path w="83185" h="318135">
                <a:moveTo>
                  <a:pt x="4775" y="317855"/>
                </a:moveTo>
                <a:lnTo>
                  <a:pt x="952" y="317855"/>
                </a:lnTo>
                <a:lnTo>
                  <a:pt x="0" y="315950"/>
                </a:lnTo>
                <a:lnTo>
                  <a:pt x="0" y="312140"/>
                </a:lnTo>
                <a:lnTo>
                  <a:pt x="952" y="312140"/>
                </a:lnTo>
                <a:lnTo>
                  <a:pt x="5727" y="306438"/>
                </a:lnTo>
                <a:lnTo>
                  <a:pt x="28859" y="279908"/>
                </a:lnTo>
                <a:lnTo>
                  <a:pt x="46266" y="246241"/>
                </a:lnTo>
                <a:lnTo>
                  <a:pt x="57234" y="205795"/>
                </a:lnTo>
                <a:lnTo>
                  <a:pt x="61048" y="158927"/>
                </a:lnTo>
                <a:lnTo>
                  <a:pt x="55848" y="104514"/>
                </a:lnTo>
                <a:lnTo>
                  <a:pt x="42332" y="62684"/>
                </a:lnTo>
                <a:lnTo>
                  <a:pt x="23629" y="31383"/>
                </a:lnTo>
                <a:lnTo>
                  <a:pt x="2870" y="8559"/>
                </a:lnTo>
                <a:lnTo>
                  <a:pt x="0" y="5702"/>
                </a:lnTo>
                <a:lnTo>
                  <a:pt x="0" y="0"/>
                </a:lnTo>
                <a:lnTo>
                  <a:pt x="6680" y="0"/>
                </a:lnTo>
                <a:lnTo>
                  <a:pt x="45161" y="37407"/>
                </a:lnTo>
                <a:lnTo>
                  <a:pt x="68438" y="79459"/>
                </a:lnTo>
                <a:lnTo>
                  <a:pt x="79912" y="121513"/>
                </a:lnTo>
                <a:lnTo>
                  <a:pt x="82981" y="158927"/>
                </a:lnTo>
                <a:lnTo>
                  <a:pt x="81268" y="186687"/>
                </a:lnTo>
                <a:lnTo>
                  <a:pt x="68901" y="236144"/>
                </a:lnTo>
                <a:lnTo>
                  <a:pt x="42333" y="283324"/>
                </a:lnTo>
                <a:lnTo>
                  <a:pt x="11927" y="313958"/>
                </a:lnTo>
                <a:lnTo>
                  <a:pt x="4775" y="3178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9793D214-7459-EB19-3330-031481C233E5}"/>
              </a:ext>
            </a:extLst>
          </p:cNvPr>
          <p:cNvSpPr/>
          <p:nvPr/>
        </p:nvSpPr>
        <p:spPr>
          <a:xfrm>
            <a:off x="6977037" y="2207298"/>
            <a:ext cx="195580" cy="198120"/>
          </a:xfrm>
          <a:custGeom>
            <a:avLst/>
            <a:gdLst/>
            <a:ahLst/>
            <a:cxnLst/>
            <a:rect l="l" t="t" r="r" b="b"/>
            <a:pathLst>
              <a:path w="195579" h="198119">
                <a:moveTo>
                  <a:pt x="15263" y="125559"/>
                </a:moveTo>
                <a:lnTo>
                  <a:pt x="6273" y="95990"/>
                </a:lnTo>
                <a:lnTo>
                  <a:pt x="0" y="12369"/>
                </a:lnTo>
                <a:lnTo>
                  <a:pt x="0" y="0"/>
                </a:lnTo>
                <a:lnTo>
                  <a:pt x="7632" y="0"/>
                </a:lnTo>
                <a:lnTo>
                  <a:pt x="12045" y="3049"/>
                </a:lnTo>
                <a:lnTo>
                  <a:pt x="14311" y="18680"/>
                </a:lnTo>
                <a:lnTo>
                  <a:pt x="15146" y="56616"/>
                </a:lnTo>
                <a:lnTo>
                  <a:pt x="15263" y="125559"/>
                </a:lnTo>
                <a:close/>
              </a:path>
              <a:path w="195579" h="198119">
                <a:moveTo>
                  <a:pt x="162716" y="181775"/>
                </a:moveTo>
                <a:lnTo>
                  <a:pt x="98247" y="181775"/>
                </a:lnTo>
                <a:lnTo>
                  <a:pt x="109309" y="181313"/>
                </a:lnTo>
                <a:lnTo>
                  <a:pt x="123050" y="179514"/>
                </a:lnTo>
                <a:lnTo>
                  <a:pt x="169009" y="155709"/>
                </a:lnTo>
                <a:lnTo>
                  <a:pt x="179859" y="86559"/>
                </a:lnTo>
                <a:lnTo>
                  <a:pt x="180241" y="18680"/>
                </a:lnTo>
                <a:lnTo>
                  <a:pt x="180276" y="0"/>
                </a:lnTo>
                <a:lnTo>
                  <a:pt x="195541" y="0"/>
                </a:lnTo>
                <a:lnTo>
                  <a:pt x="195541" y="126580"/>
                </a:lnTo>
                <a:lnTo>
                  <a:pt x="185959" y="160616"/>
                </a:lnTo>
                <a:lnTo>
                  <a:pt x="162716" y="181775"/>
                </a:lnTo>
                <a:close/>
              </a:path>
              <a:path w="195579" h="198119">
                <a:moveTo>
                  <a:pt x="31319" y="161572"/>
                </a:moveTo>
                <a:lnTo>
                  <a:pt x="15265" y="126580"/>
                </a:lnTo>
                <a:lnTo>
                  <a:pt x="15263" y="125559"/>
                </a:lnTo>
                <a:lnTo>
                  <a:pt x="22711" y="150055"/>
                </a:lnTo>
                <a:lnTo>
                  <a:pt x="31319" y="161572"/>
                </a:lnTo>
                <a:close/>
              </a:path>
              <a:path w="195579" h="198119">
                <a:moveTo>
                  <a:pt x="97294" y="197954"/>
                </a:moveTo>
                <a:lnTo>
                  <a:pt x="71794" y="194734"/>
                </a:lnTo>
                <a:lnTo>
                  <a:pt x="45742" y="180869"/>
                </a:lnTo>
                <a:lnTo>
                  <a:pt x="31319" y="161572"/>
                </a:lnTo>
                <a:lnTo>
                  <a:pt x="41973" y="169405"/>
                </a:lnTo>
                <a:lnTo>
                  <a:pt x="49962" y="173341"/>
                </a:lnTo>
                <a:lnTo>
                  <a:pt x="62242" y="177371"/>
                </a:lnTo>
                <a:lnTo>
                  <a:pt x="78456" y="180510"/>
                </a:lnTo>
                <a:lnTo>
                  <a:pt x="98247" y="181775"/>
                </a:lnTo>
                <a:lnTo>
                  <a:pt x="162716" y="181775"/>
                </a:lnTo>
                <a:lnTo>
                  <a:pt x="161801" y="182608"/>
                </a:lnTo>
                <a:lnTo>
                  <a:pt x="129951" y="194430"/>
                </a:lnTo>
                <a:lnTo>
                  <a:pt x="97294" y="1979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0A0BF052-BFEB-2EA5-1538-4E9BE17E1741}"/>
              </a:ext>
            </a:extLst>
          </p:cNvPr>
          <p:cNvSpPr/>
          <p:nvPr/>
        </p:nvSpPr>
        <p:spPr>
          <a:xfrm>
            <a:off x="7227900" y="2159725"/>
            <a:ext cx="126364" cy="318135"/>
          </a:xfrm>
          <a:custGeom>
            <a:avLst/>
            <a:gdLst/>
            <a:ahLst/>
            <a:cxnLst/>
            <a:rect l="l" t="t" r="r" b="b"/>
            <a:pathLst>
              <a:path w="126364" h="318135">
                <a:moveTo>
                  <a:pt x="125907" y="317855"/>
                </a:moveTo>
                <a:lnTo>
                  <a:pt x="118275" y="317855"/>
                </a:lnTo>
                <a:lnTo>
                  <a:pt x="109703" y="317528"/>
                </a:lnTo>
                <a:lnTo>
                  <a:pt x="67716" y="305485"/>
                </a:lnTo>
                <a:lnTo>
                  <a:pt x="50826" y="247798"/>
                </a:lnTo>
                <a:lnTo>
                  <a:pt x="50558" y="196989"/>
                </a:lnTo>
                <a:lnTo>
                  <a:pt x="48918" y="188575"/>
                </a:lnTo>
                <a:lnTo>
                  <a:pt x="42449" y="178195"/>
                </a:lnTo>
                <a:lnTo>
                  <a:pt x="28827" y="168884"/>
                </a:lnTo>
                <a:lnTo>
                  <a:pt x="5727" y="163677"/>
                </a:lnTo>
                <a:lnTo>
                  <a:pt x="0" y="163677"/>
                </a:lnTo>
                <a:lnTo>
                  <a:pt x="0" y="155117"/>
                </a:lnTo>
                <a:lnTo>
                  <a:pt x="6680" y="155117"/>
                </a:lnTo>
                <a:lnTo>
                  <a:pt x="17660" y="153585"/>
                </a:lnTo>
                <a:lnTo>
                  <a:pt x="49245" y="119308"/>
                </a:lnTo>
                <a:lnTo>
                  <a:pt x="50558" y="40919"/>
                </a:lnTo>
                <a:lnTo>
                  <a:pt x="56712" y="23285"/>
                </a:lnTo>
                <a:lnTo>
                  <a:pt x="71896" y="10467"/>
                </a:lnTo>
                <a:lnTo>
                  <a:pt x="93340" y="2646"/>
                </a:lnTo>
                <a:lnTo>
                  <a:pt x="118275" y="0"/>
                </a:lnTo>
                <a:lnTo>
                  <a:pt x="125907" y="0"/>
                </a:lnTo>
                <a:lnTo>
                  <a:pt x="125907" y="8559"/>
                </a:lnTo>
                <a:lnTo>
                  <a:pt x="124002" y="8559"/>
                </a:lnTo>
                <a:lnTo>
                  <a:pt x="119227" y="9512"/>
                </a:lnTo>
                <a:lnTo>
                  <a:pt x="79774" y="28021"/>
                </a:lnTo>
                <a:lnTo>
                  <a:pt x="75349" y="46621"/>
                </a:lnTo>
                <a:lnTo>
                  <a:pt x="75349" y="125615"/>
                </a:lnTo>
                <a:lnTo>
                  <a:pt x="69674" y="139650"/>
                </a:lnTo>
                <a:lnTo>
                  <a:pt x="59974" y="149405"/>
                </a:lnTo>
                <a:lnTo>
                  <a:pt x="48661" y="155594"/>
                </a:lnTo>
                <a:lnTo>
                  <a:pt x="38150" y="158927"/>
                </a:lnTo>
                <a:lnTo>
                  <a:pt x="49344" y="162938"/>
                </a:lnTo>
                <a:lnTo>
                  <a:pt x="74395" y="198774"/>
                </a:lnTo>
                <a:lnTo>
                  <a:pt x="75349" y="278828"/>
                </a:lnTo>
                <a:lnTo>
                  <a:pt x="76301" y="281686"/>
                </a:lnTo>
                <a:lnTo>
                  <a:pt x="80225" y="290546"/>
                </a:lnTo>
                <a:lnTo>
                  <a:pt x="88349" y="299051"/>
                </a:lnTo>
                <a:lnTo>
                  <a:pt x="101656" y="305772"/>
                </a:lnTo>
                <a:lnTo>
                  <a:pt x="121132" y="309283"/>
                </a:lnTo>
                <a:lnTo>
                  <a:pt x="125907" y="309283"/>
                </a:lnTo>
                <a:lnTo>
                  <a:pt x="125907" y="3178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1C7FC1AF-8657-E4EA-8003-DDBF2A7A2804}"/>
              </a:ext>
            </a:extLst>
          </p:cNvPr>
          <p:cNvSpPr/>
          <p:nvPr/>
        </p:nvSpPr>
        <p:spPr>
          <a:xfrm>
            <a:off x="7399592" y="2257744"/>
            <a:ext cx="155575" cy="144145"/>
          </a:xfrm>
          <a:custGeom>
            <a:avLst/>
            <a:gdLst/>
            <a:ahLst/>
            <a:cxnLst/>
            <a:rect l="l" t="t" r="r" b="b"/>
            <a:pathLst>
              <a:path w="155575" h="144144">
                <a:moveTo>
                  <a:pt x="99932" y="135140"/>
                </a:moveTo>
                <a:lnTo>
                  <a:pt x="81076" y="135140"/>
                </a:lnTo>
                <a:lnTo>
                  <a:pt x="105860" y="124209"/>
                </a:lnTo>
                <a:lnTo>
                  <a:pt x="124115" y="99091"/>
                </a:lnTo>
                <a:lnTo>
                  <a:pt x="135396" y="71297"/>
                </a:lnTo>
                <a:lnTo>
                  <a:pt x="139061" y="53289"/>
                </a:lnTo>
                <a:lnTo>
                  <a:pt x="139146" y="51384"/>
                </a:lnTo>
                <a:lnTo>
                  <a:pt x="138273" y="43773"/>
                </a:lnTo>
                <a:lnTo>
                  <a:pt x="122085" y="22834"/>
                </a:lnTo>
                <a:lnTo>
                  <a:pt x="122085" y="8559"/>
                </a:lnTo>
                <a:lnTo>
                  <a:pt x="131622" y="0"/>
                </a:lnTo>
                <a:lnTo>
                  <a:pt x="139255" y="0"/>
                </a:lnTo>
                <a:lnTo>
                  <a:pt x="142191" y="535"/>
                </a:lnTo>
                <a:lnTo>
                  <a:pt x="147721" y="3568"/>
                </a:lnTo>
                <a:lnTo>
                  <a:pt x="153073" y="11240"/>
                </a:lnTo>
                <a:lnTo>
                  <a:pt x="155473" y="25692"/>
                </a:lnTo>
                <a:lnTo>
                  <a:pt x="151211" y="54969"/>
                </a:lnTo>
                <a:lnTo>
                  <a:pt x="137829" y="94330"/>
                </a:lnTo>
                <a:lnTo>
                  <a:pt x="114432" y="128874"/>
                </a:lnTo>
                <a:lnTo>
                  <a:pt x="99932" y="135140"/>
                </a:lnTo>
                <a:close/>
              </a:path>
              <a:path w="155575" h="144144">
                <a:moveTo>
                  <a:pt x="10490" y="53289"/>
                </a:moveTo>
                <a:lnTo>
                  <a:pt x="0" y="53289"/>
                </a:lnTo>
                <a:lnTo>
                  <a:pt x="0" y="49479"/>
                </a:lnTo>
                <a:lnTo>
                  <a:pt x="2741" y="39491"/>
                </a:lnTo>
                <a:lnTo>
                  <a:pt x="11204" y="23077"/>
                </a:lnTo>
                <a:lnTo>
                  <a:pt x="25749" y="7732"/>
                </a:lnTo>
                <a:lnTo>
                  <a:pt x="46736" y="952"/>
                </a:lnTo>
                <a:lnTo>
                  <a:pt x="58346" y="2840"/>
                </a:lnTo>
                <a:lnTo>
                  <a:pt x="68076" y="8207"/>
                </a:lnTo>
                <a:lnTo>
                  <a:pt x="69115" y="9512"/>
                </a:lnTo>
                <a:lnTo>
                  <a:pt x="45783" y="9512"/>
                </a:lnTo>
                <a:lnTo>
                  <a:pt x="35854" y="11861"/>
                </a:lnTo>
                <a:lnTo>
                  <a:pt x="26465" y="19027"/>
                </a:lnTo>
                <a:lnTo>
                  <a:pt x="18149" y="31190"/>
                </a:lnTo>
                <a:lnTo>
                  <a:pt x="11442" y="48526"/>
                </a:lnTo>
                <a:lnTo>
                  <a:pt x="10490" y="51384"/>
                </a:lnTo>
                <a:lnTo>
                  <a:pt x="10490" y="53289"/>
                </a:lnTo>
                <a:close/>
              </a:path>
              <a:path w="155575" h="144144">
                <a:moveTo>
                  <a:pt x="80124" y="143700"/>
                </a:moveTo>
                <a:lnTo>
                  <a:pt x="61909" y="141723"/>
                </a:lnTo>
                <a:lnTo>
                  <a:pt x="46020" y="135018"/>
                </a:lnTo>
                <a:lnTo>
                  <a:pt x="34781" y="122424"/>
                </a:lnTo>
                <a:lnTo>
                  <a:pt x="30518" y="102781"/>
                </a:lnTo>
                <a:lnTo>
                  <a:pt x="31323" y="93399"/>
                </a:lnTo>
                <a:lnTo>
                  <a:pt x="47688" y="41871"/>
                </a:lnTo>
                <a:lnTo>
                  <a:pt x="53416" y="27597"/>
                </a:lnTo>
                <a:lnTo>
                  <a:pt x="53416" y="13322"/>
                </a:lnTo>
                <a:lnTo>
                  <a:pt x="50546" y="9512"/>
                </a:lnTo>
                <a:lnTo>
                  <a:pt x="69115" y="9512"/>
                </a:lnTo>
                <a:lnTo>
                  <a:pt x="74766" y="16608"/>
                </a:lnTo>
                <a:lnTo>
                  <a:pt x="77254" y="27597"/>
                </a:lnTo>
                <a:lnTo>
                  <a:pt x="77254" y="33312"/>
                </a:lnTo>
                <a:lnTo>
                  <a:pt x="75349" y="38061"/>
                </a:lnTo>
                <a:lnTo>
                  <a:pt x="72491" y="44729"/>
                </a:lnTo>
                <a:lnTo>
                  <a:pt x="64425" y="64832"/>
                </a:lnTo>
                <a:lnTo>
                  <a:pt x="58777" y="81365"/>
                </a:lnTo>
                <a:lnTo>
                  <a:pt x="55455" y="95046"/>
                </a:lnTo>
                <a:lnTo>
                  <a:pt x="54368" y="106591"/>
                </a:lnTo>
                <a:lnTo>
                  <a:pt x="54786" y="113457"/>
                </a:lnTo>
                <a:lnTo>
                  <a:pt x="57707" y="123004"/>
                </a:lnTo>
                <a:lnTo>
                  <a:pt x="65636" y="131481"/>
                </a:lnTo>
                <a:lnTo>
                  <a:pt x="81076" y="135140"/>
                </a:lnTo>
                <a:lnTo>
                  <a:pt x="99932" y="135140"/>
                </a:lnTo>
                <a:lnTo>
                  <a:pt x="80124" y="143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E0AFBE46-8D99-5D92-44FD-65F5ECB99B31}"/>
              </a:ext>
            </a:extLst>
          </p:cNvPr>
          <p:cNvSpPr/>
          <p:nvPr/>
        </p:nvSpPr>
        <p:spPr>
          <a:xfrm>
            <a:off x="7588454" y="2291996"/>
            <a:ext cx="80645" cy="154305"/>
          </a:xfrm>
          <a:custGeom>
            <a:avLst/>
            <a:gdLst/>
            <a:ahLst/>
            <a:cxnLst/>
            <a:rect l="l" t="t" r="r" b="b"/>
            <a:pathLst>
              <a:path w="80645" h="154305">
                <a:moveTo>
                  <a:pt x="62953" y="23799"/>
                </a:moveTo>
                <a:lnTo>
                  <a:pt x="50545" y="23799"/>
                </a:lnTo>
                <a:lnTo>
                  <a:pt x="44830" y="19989"/>
                </a:lnTo>
                <a:lnTo>
                  <a:pt x="44830" y="6667"/>
                </a:lnTo>
                <a:lnTo>
                  <a:pt x="52450" y="0"/>
                </a:lnTo>
                <a:lnTo>
                  <a:pt x="64858" y="0"/>
                </a:lnTo>
                <a:lnTo>
                  <a:pt x="69621" y="4762"/>
                </a:lnTo>
                <a:lnTo>
                  <a:pt x="69621" y="17132"/>
                </a:lnTo>
                <a:lnTo>
                  <a:pt x="62953" y="23799"/>
                </a:lnTo>
                <a:close/>
              </a:path>
              <a:path w="80645" h="154305">
                <a:moveTo>
                  <a:pt x="8585" y="90411"/>
                </a:moveTo>
                <a:lnTo>
                  <a:pt x="0" y="90411"/>
                </a:lnTo>
                <a:lnTo>
                  <a:pt x="0" y="86613"/>
                </a:lnTo>
                <a:lnTo>
                  <a:pt x="2309" y="78700"/>
                </a:lnTo>
                <a:lnTo>
                  <a:pt x="9178" y="66862"/>
                </a:lnTo>
                <a:lnTo>
                  <a:pt x="20520" y="56095"/>
                </a:lnTo>
                <a:lnTo>
                  <a:pt x="36245" y="51396"/>
                </a:lnTo>
                <a:lnTo>
                  <a:pt x="46152" y="53046"/>
                </a:lnTo>
                <a:lnTo>
                  <a:pt x="54003" y="57462"/>
                </a:lnTo>
                <a:lnTo>
                  <a:pt x="55252" y="59004"/>
                </a:lnTo>
                <a:lnTo>
                  <a:pt x="35293" y="59004"/>
                </a:lnTo>
                <a:lnTo>
                  <a:pt x="27909" y="60894"/>
                </a:lnTo>
                <a:lnTo>
                  <a:pt x="20620" y="66265"/>
                </a:lnTo>
                <a:lnTo>
                  <a:pt x="14228" y="74670"/>
                </a:lnTo>
                <a:lnTo>
                  <a:pt x="9537" y="85661"/>
                </a:lnTo>
                <a:lnTo>
                  <a:pt x="8585" y="88506"/>
                </a:lnTo>
                <a:lnTo>
                  <a:pt x="8585" y="90411"/>
                </a:lnTo>
                <a:close/>
              </a:path>
              <a:path w="80645" h="154305">
                <a:moveTo>
                  <a:pt x="42913" y="154177"/>
                </a:moveTo>
                <a:lnTo>
                  <a:pt x="33408" y="152794"/>
                </a:lnTo>
                <a:lnTo>
                  <a:pt x="25512" y="148821"/>
                </a:lnTo>
                <a:lnTo>
                  <a:pt x="20119" y="142530"/>
                </a:lnTo>
                <a:lnTo>
                  <a:pt x="18122" y="134188"/>
                </a:lnTo>
                <a:lnTo>
                  <a:pt x="18122" y="130390"/>
                </a:lnTo>
                <a:lnTo>
                  <a:pt x="20027" y="127533"/>
                </a:lnTo>
                <a:lnTo>
                  <a:pt x="23837" y="116116"/>
                </a:lnTo>
                <a:lnTo>
                  <a:pt x="25742" y="112306"/>
                </a:lnTo>
                <a:lnTo>
                  <a:pt x="29472" y="103975"/>
                </a:lnTo>
                <a:lnTo>
                  <a:pt x="34094" y="92792"/>
                </a:lnTo>
                <a:lnTo>
                  <a:pt x="38356" y="82323"/>
                </a:lnTo>
                <a:lnTo>
                  <a:pt x="41008" y="76136"/>
                </a:lnTo>
                <a:lnTo>
                  <a:pt x="41960" y="71386"/>
                </a:lnTo>
                <a:lnTo>
                  <a:pt x="41960" y="61861"/>
                </a:lnTo>
                <a:lnTo>
                  <a:pt x="40055" y="59004"/>
                </a:lnTo>
                <a:lnTo>
                  <a:pt x="55252" y="59004"/>
                </a:lnTo>
                <a:lnTo>
                  <a:pt x="59173" y="63843"/>
                </a:lnTo>
                <a:lnTo>
                  <a:pt x="61036" y="71386"/>
                </a:lnTo>
                <a:lnTo>
                  <a:pt x="61036" y="75183"/>
                </a:lnTo>
                <a:lnTo>
                  <a:pt x="60083" y="78041"/>
                </a:lnTo>
                <a:lnTo>
                  <a:pt x="58178" y="82803"/>
                </a:lnTo>
                <a:lnTo>
                  <a:pt x="55021" y="91054"/>
                </a:lnTo>
                <a:lnTo>
                  <a:pt x="50790" y="101003"/>
                </a:lnTo>
                <a:lnTo>
                  <a:pt x="46916" y="109703"/>
                </a:lnTo>
                <a:lnTo>
                  <a:pt x="44830" y="114211"/>
                </a:lnTo>
                <a:lnTo>
                  <a:pt x="43865" y="117055"/>
                </a:lnTo>
                <a:lnTo>
                  <a:pt x="38150" y="131330"/>
                </a:lnTo>
                <a:lnTo>
                  <a:pt x="37198" y="133235"/>
                </a:lnTo>
                <a:lnTo>
                  <a:pt x="37198" y="142760"/>
                </a:lnTo>
                <a:lnTo>
                  <a:pt x="39103" y="146557"/>
                </a:lnTo>
                <a:lnTo>
                  <a:pt x="61953" y="146557"/>
                </a:lnTo>
                <a:lnTo>
                  <a:pt x="58787" y="149478"/>
                </a:lnTo>
                <a:lnTo>
                  <a:pt x="42913" y="154177"/>
                </a:lnTo>
                <a:close/>
              </a:path>
              <a:path w="80645" h="154305">
                <a:moveTo>
                  <a:pt x="61953" y="146557"/>
                </a:moveTo>
                <a:lnTo>
                  <a:pt x="43865" y="146557"/>
                </a:lnTo>
                <a:lnTo>
                  <a:pt x="52187" y="144417"/>
                </a:lnTo>
                <a:lnTo>
                  <a:pt x="59610" y="138707"/>
                </a:lnTo>
                <a:lnTo>
                  <a:pt x="65600" y="130500"/>
                </a:lnTo>
                <a:lnTo>
                  <a:pt x="69621" y="120865"/>
                </a:lnTo>
                <a:lnTo>
                  <a:pt x="70573" y="117055"/>
                </a:lnTo>
                <a:lnTo>
                  <a:pt x="71539" y="116116"/>
                </a:lnTo>
                <a:lnTo>
                  <a:pt x="80111" y="116116"/>
                </a:lnTo>
                <a:lnTo>
                  <a:pt x="80111" y="118960"/>
                </a:lnTo>
                <a:lnTo>
                  <a:pt x="77653" y="126874"/>
                </a:lnTo>
                <a:lnTo>
                  <a:pt x="70456" y="138712"/>
                </a:lnTo>
                <a:lnTo>
                  <a:pt x="61953" y="146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71E72E68-D7A6-F25B-1AA9-BEBDA1A1D14B}"/>
              </a:ext>
            </a:extLst>
          </p:cNvPr>
          <p:cNvSpPr/>
          <p:nvPr/>
        </p:nvSpPr>
        <p:spPr>
          <a:xfrm>
            <a:off x="7742022" y="2159725"/>
            <a:ext cx="126364" cy="318135"/>
          </a:xfrm>
          <a:custGeom>
            <a:avLst/>
            <a:gdLst/>
            <a:ahLst/>
            <a:cxnLst/>
            <a:rect l="l" t="t" r="r" b="b"/>
            <a:pathLst>
              <a:path w="126364" h="318135">
                <a:moveTo>
                  <a:pt x="7620" y="317855"/>
                </a:moveTo>
                <a:lnTo>
                  <a:pt x="0" y="317855"/>
                </a:lnTo>
                <a:lnTo>
                  <a:pt x="0" y="309283"/>
                </a:lnTo>
                <a:lnTo>
                  <a:pt x="6667" y="309283"/>
                </a:lnTo>
                <a:lnTo>
                  <a:pt x="15926" y="308153"/>
                </a:lnTo>
                <a:lnTo>
                  <a:pt x="49353" y="275501"/>
                </a:lnTo>
                <a:lnTo>
                  <a:pt x="50546" y="205549"/>
                </a:lnTo>
                <a:lnTo>
                  <a:pt x="50546" y="193179"/>
                </a:lnTo>
                <a:lnTo>
                  <a:pt x="56242" y="179130"/>
                </a:lnTo>
                <a:lnTo>
                  <a:pt x="66049" y="169271"/>
                </a:lnTo>
                <a:lnTo>
                  <a:pt x="77642" y="162804"/>
                </a:lnTo>
                <a:lnTo>
                  <a:pt x="88696" y="158927"/>
                </a:lnTo>
                <a:lnTo>
                  <a:pt x="76969" y="154924"/>
                </a:lnTo>
                <a:lnTo>
                  <a:pt x="51619" y="120021"/>
                </a:lnTo>
                <a:lnTo>
                  <a:pt x="50546" y="39966"/>
                </a:lnTo>
                <a:lnTo>
                  <a:pt x="49593" y="37109"/>
                </a:lnTo>
                <a:lnTo>
                  <a:pt x="46076" y="27712"/>
                </a:lnTo>
                <a:lnTo>
                  <a:pt x="37907" y="19029"/>
                </a:lnTo>
                <a:lnTo>
                  <a:pt x="24374" y="12486"/>
                </a:lnTo>
                <a:lnTo>
                  <a:pt x="4762" y="9512"/>
                </a:lnTo>
                <a:lnTo>
                  <a:pt x="2857" y="9512"/>
                </a:lnTo>
                <a:lnTo>
                  <a:pt x="0" y="8559"/>
                </a:lnTo>
                <a:lnTo>
                  <a:pt x="0" y="0"/>
                </a:lnTo>
                <a:lnTo>
                  <a:pt x="7620" y="0"/>
                </a:lnTo>
                <a:lnTo>
                  <a:pt x="58178" y="13322"/>
                </a:lnTo>
                <a:lnTo>
                  <a:pt x="75080" y="70997"/>
                </a:lnTo>
                <a:lnTo>
                  <a:pt x="75349" y="121805"/>
                </a:lnTo>
                <a:lnTo>
                  <a:pt x="77122" y="130225"/>
                </a:lnTo>
                <a:lnTo>
                  <a:pt x="83815" y="140604"/>
                </a:lnTo>
                <a:lnTo>
                  <a:pt x="97482" y="149912"/>
                </a:lnTo>
                <a:lnTo>
                  <a:pt x="120180" y="155117"/>
                </a:lnTo>
                <a:lnTo>
                  <a:pt x="125895" y="155117"/>
                </a:lnTo>
                <a:lnTo>
                  <a:pt x="125895" y="163677"/>
                </a:lnTo>
                <a:lnTo>
                  <a:pt x="119227" y="163677"/>
                </a:lnTo>
                <a:lnTo>
                  <a:pt x="108643" y="165076"/>
                </a:lnTo>
                <a:lnTo>
                  <a:pt x="76660" y="189852"/>
                </a:lnTo>
                <a:lnTo>
                  <a:pt x="75349" y="203657"/>
                </a:lnTo>
                <a:lnTo>
                  <a:pt x="75349" y="277876"/>
                </a:lnTo>
                <a:lnTo>
                  <a:pt x="69595" y="294967"/>
                </a:lnTo>
                <a:lnTo>
                  <a:pt x="54362" y="307505"/>
                </a:lnTo>
                <a:lnTo>
                  <a:pt x="32690" y="315223"/>
                </a:lnTo>
                <a:lnTo>
                  <a:pt x="7620" y="3178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76A465A2-E58C-FE44-E12C-D97964A4F9D1}"/>
              </a:ext>
            </a:extLst>
          </p:cNvPr>
          <p:cNvSpPr/>
          <p:nvPr/>
        </p:nvSpPr>
        <p:spPr>
          <a:xfrm>
            <a:off x="7992873" y="1632496"/>
            <a:ext cx="208915" cy="205740"/>
          </a:xfrm>
          <a:custGeom>
            <a:avLst/>
            <a:gdLst/>
            <a:ahLst/>
            <a:cxnLst/>
            <a:rect l="l" t="t" r="r" b="b"/>
            <a:pathLst>
              <a:path w="208915" h="205740">
                <a:moveTo>
                  <a:pt x="61048" y="205562"/>
                </a:moveTo>
                <a:lnTo>
                  <a:pt x="36218" y="200283"/>
                </a:lnTo>
                <a:lnTo>
                  <a:pt x="16932" y="185456"/>
                </a:lnTo>
                <a:lnTo>
                  <a:pt x="4441" y="162597"/>
                </a:lnTo>
                <a:lnTo>
                  <a:pt x="0" y="133223"/>
                </a:lnTo>
                <a:lnTo>
                  <a:pt x="9627" y="84305"/>
                </a:lnTo>
                <a:lnTo>
                  <a:pt x="34813" y="41632"/>
                </a:lnTo>
                <a:lnTo>
                  <a:pt x="70015" y="11448"/>
                </a:lnTo>
                <a:lnTo>
                  <a:pt x="109689" y="0"/>
                </a:lnTo>
                <a:lnTo>
                  <a:pt x="124031" y="2185"/>
                </a:lnTo>
                <a:lnTo>
                  <a:pt x="135686" y="8207"/>
                </a:lnTo>
                <a:lnTo>
                  <a:pt x="137005" y="9512"/>
                </a:lnTo>
                <a:lnTo>
                  <a:pt x="110642" y="9512"/>
                </a:lnTo>
                <a:lnTo>
                  <a:pt x="96663" y="12605"/>
                </a:lnTo>
                <a:lnTo>
                  <a:pt x="57238" y="53289"/>
                </a:lnTo>
                <a:lnTo>
                  <a:pt x="40898" y="102541"/>
                </a:lnTo>
                <a:lnTo>
                  <a:pt x="32487" y="152734"/>
                </a:lnTo>
                <a:lnTo>
                  <a:pt x="32508" y="153960"/>
                </a:lnTo>
                <a:lnTo>
                  <a:pt x="33837" y="167533"/>
                </a:lnTo>
                <a:lnTo>
                  <a:pt x="38636" y="181406"/>
                </a:lnTo>
                <a:lnTo>
                  <a:pt x="47726" y="191889"/>
                </a:lnTo>
                <a:lnTo>
                  <a:pt x="62001" y="196037"/>
                </a:lnTo>
                <a:lnTo>
                  <a:pt x="91385" y="196037"/>
                </a:lnTo>
                <a:lnTo>
                  <a:pt x="83461" y="200683"/>
                </a:lnTo>
                <a:lnTo>
                  <a:pt x="70020" y="204773"/>
                </a:lnTo>
                <a:lnTo>
                  <a:pt x="61048" y="205562"/>
                </a:lnTo>
                <a:close/>
              </a:path>
              <a:path w="208915" h="205740">
                <a:moveTo>
                  <a:pt x="182632" y="28549"/>
                </a:moveTo>
                <a:lnTo>
                  <a:pt x="151663" y="28549"/>
                </a:lnTo>
                <a:lnTo>
                  <a:pt x="153972" y="21407"/>
                </a:lnTo>
                <a:lnTo>
                  <a:pt x="157981" y="14982"/>
                </a:lnTo>
                <a:lnTo>
                  <a:pt x="163600" y="10343"/>
                </a:lnTo>
                <a:lnTo>
                  <a:pt x="170738" y="8559"/>
                </a:lnTo>
                <a:lnTo>
                  <a:pt x="179323" y="8559"/>
                </a:lnTo>
                <a:lnTo>
                  <a:pt x="184086" y="13322"/>
                </a:lnTo>
                <a:lnTo>
                  <a:pt x="184028" y="21409"/>
                </a:lnTo>
                <a:lnTo>
                  <a:pt x="183788" y="23384"/>
                </a:lnTo>
                <a:lnTo>
                  <a:pt x="182632" y="28549"/>
                </a:lnTo>
                <a:close/>
              </a:path>
              <a:path w="208915" h="205740">
                <a:moveTo>
                  <a:pt x="91385" y="196037"/>
                </a:moveTo>
                <a:lnTo>
                  <a:pt x="62001" y="196037"/>
                </a:lnTo>
                <a:lnTo>
                  <a:pt x="72462" y="194461"/>
                </a:lnTo>
                <a:lnTo>
                  <a:pt x="84894" y="189139"/>
                </a:lnTo>
                <a:lnTo>
                  <a:pt x="98757" y="179176"/>
                </a:lnTo>
                <a:lnTo>
                  <a:pt x="113512" y="163677"/>
                </a:lnTo>
                <a:lnTo>
                  <a:pt x="120180" y="156070"/>
                </a:lnTo>
                <a:lnTo>
                  <a:pt x="120180" y="155117"/>
                </a:lnTo>
                <a:lnTo>
                  <a:pt x="122097" y="146558"/>
                </a:lnTo>
                <a:lnTo>
                  <a:pt x="144983" y="58051"/>
                </a:lnTo>
                <a:lnTo>
                  <a:pt x="146888" y="52336"/>
                </a:lnTo>
                <a:lnTo>
                  <a:pt x="146888" y="49479"/>
                </a:lnTo>
                <a:lnTo>
                  <a:pt x="145384" y="42430"/>
                </a:lnTo>
                <a:lnTo>
                  <a:pt x="139857" y="28781"/>
                </a:lnTo>
                <a:lnTo>
                  <a:pt x="128784" y="15489"/>
                </a:lnTo>
                <a:lnTo>
                  <a:pt x="110642" y="9512"/>
                </a:lnTo>
                <a:lnTo>
                  <a:pt x="137005" y="9512"/>
                </a:lnTo>
                <a:lnTo>
                  <a:pt x="144837" y="17262"/>
                </a:lnTo>
                <a:lnTo>
                  <a:pt x="151663" y="28549"/>
                </a:lnTo>
                <a:lnTo>
                  <a:pt x="182632" y="28549"/>
                </a:lnTo>
                <a:lnTo>
                  <a:pt x="181702" y="32708"/>
                </a:lnTo>
                <a:lnTo>
                  <a:pt x="176039" y="56130"/>
                </a:lnTo>
                <a:lnTo>
                  <a:pt x="165011" y="100876"/>
                </a:lnTo>
                <a:lnTo>
                  <a:pt x="162168" y="111686"/>
                </a:lnTo>
                <a:lnTo>
                  <a:pt x="160127" y="120264"/>
                </a:lnTo>
                <a:lnTo>
                  <a:pt x="157906" y="129377"/>
                </a:lnTo>
                <a:lnTo>
                  <a:pt x="154520" y="141795"/>
                </a:lnTo>
                <a:lnTo>
                  <a:pt x="151618" y="153960"/>
                </a:lnTo>
                <a:lnTo>
                  <a:pt x="149877" y="162018"/>
                </a:lnTo>
                <a:lnTo>
                  <a:pt x="149029" y="168293"/>
                </a:lnTo>
                <a:lnTo>
                  <a:pt x="148899" y="172250"/>
                </a:lnTo>
                <a:lnTo>
                  <a:pt x="120180" y="172250"/>
                </a:lnTo>
                <a:lnTo>
                  <a:pt x="100478" y="190704"/>
                </a:lnTo>
                <a:lnTo>
                  <a:pt x="91385" y="196037"/>
                </a:lnTo>
                <a:close/>
              </a:path>
              <a:path w="208915" h="205740">
                <a:moveTo>
                  <a:pt x="184031" y="196037"/>
                </a:moveTo>
                <a:lnTo>
                  <a:pt x="162153" y="196037"/>
                </a:lnTo>
                <a:lnTo>
                  <a:pt x="174642" y="191413"/>
                </a:lnTo>
                <a:lnTo>
                  <a:pt x="184091" y="179027"/>
                </a:lnTo>
                <a:lnTo>
                  <a:pt x="191394" y="161109"/>
                </a:lnTo>
                <a:lnTo>
                  <a:pt x="197446" y="139890"/>
                </a:lnTo>
                <a:lnTo>
                  <a:pt x="198399" y="133223"/>
                </a:lnTo>
                <a:lnTo>
                  <a:pt x="199351" y="131330"/>
                </a:lnTo>
                <a:lnTo>
                  <a:pt x="208889" y="131330"/>
                </a:lnTo>
                <a:lnTo>
                  <a:pt x="208889" y="136080"/>
                </a:lnTo>
                <a:lnTo>
                  <a:pt x="195541" y="180809"/>
                </a:lnTo>
                <a:lnTo>
                  <a:pt x="189231" y="190704"/>
                </a:lnTo>
                <a:lnTo>
                  <a:pt x="184031" y="196037"/>
                </a:lnTo>
                <a:close/>
              </a:path>
              <a:path w="208915" h="205740">
                <a:moveTo>
                  <a:pt x="161201" y="205562"/>
                </a:moveTo>
                <a:lnTo>
                  <a:pt x="146076" y="203034"/>
                </a:lnTo>
                <a:lnTo>
                  <a:pt x="133892" y="196037"/>
                </a:lnTo>
                <a:lnTo>
                  <a:pt x="125106" y="185456"/>
                </a:lnTo>
                <a:lnTo>
                  <a:pt x="120180" y="172250"/>
                </a:lnTo>
                <a:lnTo>
                  <a:pt x="148899" y="172250"/>
                </a:lnTo>
                <a:lnTo>
                  <a:pt x="148805" y="183667"/>
                </a:lnTo>
                <a:lnTo>
                  <a:pt x="149758" y="196037"/>
                </a:lnTo>
                <a:lnTo>
                  <a:pt x="184031" y="196037"/>
                </a:lnTo>
                <a:lnTo>
                  <a:pt x="181590" y="198539"/>
                </a:lnTo>
                <a:lnTo>
                  <a:pt x="172335" y="203702"/>
                </a:lnTo>
                <a:lnTo>
                  <a:pt x="161201" y="205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3BE271EB-562F-7FC4-9E14-77456F49FAAF}"/>
              </a:ext>
            </a:extLst>
          </p:cNvPr>
          <p:cNvSpPr/>
          <p:nvPr/>
        </p:nvSpPr>
        <p:spPr>
          <a:xfrm>
            <a:off x="8231327" y="1690549"/>
            <a:ext cx="96520" cy="214629"/>
          </a:xfrm>
          <a:custGeom>
            <a:avLst/>
            <a:gdLst/>
            <a:ahLst/>
            <a:cxnLst/>
            <a:rect l="l" t="t" r="r" b="b"/>
            <a:pathLst>
              <a:path w="96520" h="214630">
                <a:moveTo>
                  <a:pt x="69634" y="30454"/>
                </a:moveTo>
                <a:lnTo>
                  <a:pt x="61048" y="30454"/>
                </a:lnTo>
                <a:lnTo>
                  <a:pt x="57238" y="23787"/>
                </a:lnTo>
                <a:lnTo>
                  <a:pt x="57238" y="18072"/>
                </a:lnTo>
                <a:lnTo>
                  <a:pt x="58863" y="11235"/>
                </a:lnTo>
                <a:lnTo>
                  <a:pt x="63080" y="5468"/>
                </a:lnTo>
                <a:lnTo>
                  <a:pt x="68908" y="1486"/>
                </a:lnTo>
                <a:lnTo>
                  <a:pt x="75361" y="0"/>
                </a:lnTo>
                <a:lnTo>
                  <a:pt x="83947" y="0"/>
                </a:lnTo>
                <a:lnTo>
                  <a:pt x="87756" y="7607"/>
                </a:lnTo>
                <a:lnTo>
                  <a:pt x="87756" y="12369"/>
                </a:lnTo>
                <a:lnTo>
                  <a:pt x="86266" y="18806"/>
                </a:lnTo>
                <a:lnTo>
                  <a:pt x="82272" y="24622"/>
                </a:lnTo>
                <a:lnTo>
                  <a:pt x="76489" y="28832"/>
                </a:lnTo>
                <a:lnTo>
                  <a:pt x="69634" y="30454"/>
                </a:lnTo>
                <a:close/>
              </a:path>
              <a:path w="96520" h="214630">
                <a:moveTo>
                  <a:pt x="9550" y="123710"/>
                </a:moveTo>
                <a:lnTo>
                  <a:pt x="0" y="123710"/>
                </a:lnTo>
                <a:lnTo>
                  <a:pt x="0" y="119900"/>
                </a:lnTo>
                <a:lnTo>
                  <a:pt x="2728" y="109912"/>
                </a:lnTo>
                <a:lnTo>
                  <a:pt x="11091" y="93498"/>
                </a:lnTo>
                <a:lnTo>
                  <a:pt x="25358" y="78154"/>
                </a:lnTo>
                <a:lnTo>
                  <a:pt x="45796" y="71373"/>
                </a:lnTo>
                <a:lnTo>
                  <a:pt x="57803" y="73395"/>
                </a:lnTo>
                <a:lnTo>
                  <a:pt x="67489" y="78986"/>
                </a:lnTo>
                <a:lnTo>
                  <a:pt x="68215" y="79933"/>
                </a:lnTo>
                <a:lnTo>
                  <a:pt x="44830" y="79933"/>
                </a:lnTo>
                <a:lnTo>
                  <a:pt x="35847" y="82149"/>
                </a:lnTo>
                <a:lnTo>
                  <a:pt x="26595" y="89093"/>
                </a:lnTo>
                <a:lnTo>
                  <a:pt x="17879" y="101215"/>
                </a:lnTo>
                <a:lnTo>
                  <a:pt x="10502" y="118960"/>
                </a:lnTo>
                <a:lnTo>
                  <a:pt x="9550" y="121805"/>
                </a:lnTo>
                <a:lnTo>
                  <a:pt x="9550" y="123710"/>
                </a:lnTo>
                <a:close/>
              </a:path>
              <a:path w="96520" h="214630">
                <a:moveTo>
                  <a:pt x="50558" y="214121"/>
                </a:moveTo>
                <a:lnTo>
                  <a:pt x="38144" y="212100"/>
                </a:lnTo>
                <a:lnTo>
                  <a:pt x="28503" y="206509"/>
                </a:lnTo>
                <a:lnTo>
                  <a:pt x="22260" y="198064"/>
                </a:lnTo>
                <a:lnTo>
                  <a:pt x="20040" y="187477"/>
                </a:lnTo>
                <a:lnTo>
                  <a:pt x="20040" y="181762"/>
                </a:lnTo>
                <a:lnTo>
                  <a:pt x="21945" y="177952"/>
                </a:lnTo>
                <a:lnTo>
                  <a:pt x="22898" y="174155"/>
                </a:lnTo>
                <a:lnTo>
                  <a:pt x="42925" y="122758"/>
                </a:lnTo>
                <a:lnTo>
                  <a:pt x="52463" y="91351"/>
                </a:lnTo>
                <a:lnTo>
                  <a:pt x="52463" y="82791"/>
                </a:lnTo>
                <a:lnTo>
                  <a:pt x="49606" y="79933"/>
                </a:lnTo>
                <a:lnTo>
                  <a:pt x="68215" y="79933"/>
                </a:lnTo>
                <a:lnTo>
                  <a:pt x="73958" y="87431"/>
                </a:lnTo>
                <a:lnTo>
                  <a:pt x="76314" y="98018"/>
                </a:lnTo>
                <a:lnTo>
                  <a:pt x="76229" y="101215"/>
                </a:lnTo>
                <a:lnTo>
                  <a:pt x="74409" y="108483"/>
                </a:lnTo>
                <a:lnTo>
                  <a:pt x="71468" y="115265"/>
                </a:lnTo>
                <a:lnTo>
                  <a:pt x="66652" y="127042"/>
                </a:lnTo>
                <a:lnTo>
                  <a:pt x="61661" y="139531"/>
                </a:lnTo>
                <a:lnTo>
                  <a:pt x="58191" y="148450"/>
                </a:lnTo>
                <a:lnTo>
                  <a:pt x="55897" y="154877"/>
                </a:lnTo>
                <a:lnTo>
                  <a:pt x="50947" y="167727"/>
                </a:lnTo>
                <a:lnTo>
                  <a:pt x="48653" y="174155"/>
                </a:lnTo>
                <a:lnTo>
                  <a:pt x="42925" y="187477"/>
                </a:lnTo>
                <a:lnTo>
                  <a:pt x="42925" y="201752"/>
                </a:lnTo>
                <a:lnTo>
                  <a:pt x="44830" y="205562"/>
                </a:lnTo>
                <a:lnTo>
                  <a:pt x="72501" y="205562"/>
                </a:lnTo>
                <a:lnTo>
                  <a:pt x="70994" y="207207"/>
                </a:lnTo>
                <a:lnTo>
                  <a:pt x="50558" y="214121"/>
                </a:lnTo>
                <a:close/>
              </a:path>
              <a:path w="96520" h="214630">
                <a:moveTo>
                  <a:pt x="72501" y="205562"/>
                </a:moveTo>
                <a:lnTo>
                  <a:pt x="51511" y="205562"/>
                </a:lnTo>
                <a:lnTo>
                  <a:pt x="60889" y="203077"/>
                </a:lnTo>
                <a:lnTo>
                  <a:pt x="69996" y="195683"/>
                </a:lnTo>
                <a:lnTo>
                  <a:pt x="78207" y="183471"/>
                </a:lnTo>
                <a:lnTo>
                  <a:pt x="84899" y="166535"/>
                </a:lnTo>
                <a:lnTo>
                  <a:pt x="85851" y="163677"/>
                </a:lnTo>
                <a:lnTo>
                  <a:pt x="86804" y="161785"/>
                </a:lnTo>
                <a:lnTo>
                  <a:pt x="96342" y="161785"/>
                </a:lnTo>
                <a:lnTo>
                  <a:pt x="96342" y="165582"/>
                </a:lnTo>
                <a:lnTo>
                  <a:pt x="93615" y="175176"/>
                </a:lnTo>
                <a:lnTo>
                  <a:pt x="85256" y="191638"/>
                </a:lnTo>
                <a:lnTo>
                  <a:pt x="72501" y="205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771D52D2-6932-98BA-700E-1B468B63AC78}"/>
              </a:ext>
            </a:extLst>
          </p:cNvPr>
          <p:cNvSpPr/>
          <p:nvPr/>
        </p:nvSpPr>
        <p:spPr>
          <a:xfrm>
            <a:off x="8344841" y="1690549"/>
            <a:ext cx="140335" cy="276225"/>
          </a:xfrm>
          <a:custGeom>
            <a:avLst/>
            <a:gdLst/>
            <a:ahLst/>
            <a:cxnLst/>
            <a:rect l="l" t="t" r="r" b="b"/>
            <a:pathLst>
              <a:path w="140334" h="276225">
                <a:moveTo>
                  <a:pt x="122085" y="30454"/>
                </a:moveTo>
                <a:lnTo>
                  <a:pt x="113499" y="30454"/>
                </a:lnTo>
                <a:lnTo>
                  <a:pt x="109689" y="22834"/>
                </a:lnTo>
                <a:lnTo>
                  <a:pt x="109689" y="9512"/>
                </a:lnTo>
                <a:lnTo>
                  <a:pt x="118275" y="0"/>
                </a:lnTo>
                <a:lnTo>
                  <a:pt x="135445" y="0"/>
                </a:lnTo>
                <a:lnTo>
                  <a:pt x="140207" y="6654"/>
                </a:lnTo>
                <a:lnTo>
                  <a:pt x="140207" y="12369"/>
                </a:lnTo>
                <a:lnTo>
                  <a:pt x="138583" y="19208"/>
                </a:lnTo>
                <a:lnTo>
                  <a:pt x="134366" y="24979"/>
                </a:lnTo>
                <a:lnTo>
                  <a:pt x="128538" y="28966"/>
                </a:lnTo>
                <a:lnTo>
                  <a:pt x="122085" y="30454"/>
                </a:lnTo>
                <a:close/>
              </a:path>
              <a:path w="140334" h="276225">
                <a:moveTo>
                  <a:pt x="47688" y="123710"/>
                </a:moveTo>
                <a:lnTo>
                  <a:pt x="38150" y="123710"/>
                </a:lnTo>
                <a:lnTo>
                  <a:pt x="38150" y="119900"/>
                </a:lnTo>
                <a:lnTo>
                  <a:pt x="41982" y="110314"/>
                </a:lnTo>
                <a:lnTo>
                  <a:pt x="53057" y="93856"/>
                </a:lnTo>
                <a:lnTo>
                  <a:pt x="70747" y="78288"/>
                </a:lnTo>
                <a:lnTo>
                  <a:pt x="94424" y="71373"/>
                </a:lnTo>
                <a:lnTo>
                  <a:pt x="107688" y="73574"/>
                </a:lnTo>
                <a:lnTo>
                  <a:pt x="118271" y="79700"/>
                </a:lnTo>
                <a:lnTo>
                  <a:pt x="118447" y="79933"/>
                </a:lnTo>
                <a:lnTo>
                  <a:pt x="93472" y="79933"/>
                </a:lnTo>
                <a:lnTo>
                  <a:pt x="79790" y="83339"/>
                </a:lnTo>
                <a:lnTo>
                  <a:pt x="67719" y="92189"/>
                </a:lnTo>
                <a:lnTo>
                  <a:pt x="57796" y="104429"/>
                </a:lnTo>
                <a:lnTo>
                  <a:pt x="50558" y="118008"/>
                </a:lnTo>
                <a:lnTo>
                  <a:pt x="47688" y="122758"/>
                </a:lnTo>
                <a:lnTo>
                  <a:pt x="47688" y="123710"/>
                </a:lnTo>
                <a:close/>
              </a:path>
              <a:path w="140334" h="276225">
                <a:moveTo>
                  <a:pt x="63263" y="267411"/>
                </a:moveTo>
                <a:lnTo>
                  <a:pt x="31470" y="267411"/>
                </a:lnTo>
                <a:lnTo>
                  <a:pt x="45127" y="264096"/>
                </a:lnTo>
                <a:lnTo>
                  <a:pt x="56991" y="255162"/>
                </a:lnTo>
                <a:lnTo>
                  <a:pt x="66349" y="242122"/>
                </a:lnTo>
                <a:lnTo>
                  <a:pt x="72491" y="226491"/>
                </a:lnTo>
                <a:lnTo>
                  <a:pt x="103009" y="104673"/>
                </a:lnTo>
                <a:lnTo>
                  <a:pt x="103009" y="103733"/>
                </a:lnTo>
                <a:lnTo>
                  <a:pt x="103962" y="98971"/>
                </a:lnTo>
                <a:lnTo>
                  <a:pt x="103962" y="85648"/>
                </a:lnTo>
                <a:lnTo>
                  <a:pt x="101104" y="79933"/>
                </a:lnTo>
                <a:lnTo>
                  <a:pt x="118447" y="79933"/>
                </a:lnTo>
                <a:lnTo>
                  <a:pt x="125278" y="89038"/>
                </a:lnTo>
                <a:lnTo>
                  <a:pt x="127812" y="100876"/>
                </a:lnTo>
                <a:lnTo>
                  <a:pt x="127350" y="105897"/>
                </a:lnTo>
                <a:lnTo>
                  <a:pt x="115339" y="157345"/>
                </a:lnTo>
                <a:lnTo>
                  <a:pt x="98247" y="225539"/>
                </a:lnTo>
                <a:lnTo>
                  <a:pt x="68083" y="265396"/>
                </a:lnTo>
                <a:lnTo>
                  <a:pt x="63263" y="267411"/>
                </a:lnTo>
                <a:close/>
              </a:path>
              <a:path w="140334" h="276225">
                <a:moveTo>
                  <a:pt x="31470" y="275983"/>
                </a:moveTo>
                <a:lnTo>
                  <a:pt x="18505" y="274599"/>
                </a:lnTo>
                <a:lnTo>
                  <a:pt x="8582" y="270627"/>
                </a:lnTo>
                <a:lnTo>
                  <a:pt x="2234" y="264335"/>
                </a:lnTo>
                <a:lnTo>
                  <a:pt x="0" y="255993"/>
                </a:lnTo>
                <a:lnTo>
                  <a:pt x="1490" y="248604"/>
                </a:lnTo>
                <a:lnTo>
                  <a:pt x="5484" y="242550"/>
                </a:lnTo>
                <a:lnTo>
                  <a:pt x="11267" y="238459"/>
                </a:lnTo>
                <a:lnTo>
                  <a:pt x="18122" y="236956"/>
                </a:lnTo>
                <a:lnTo>
                  <a:pt x="24803" y="236956"/>
                </a:lnTo>
                <a:lnTo>
                  <a:pt x="30518" y="241719"/>
                </a:lnTo>
                <a:lnTo>
                  <a:pt x="30518" y="254088"/>
                </a:lnTo>
                <a:lnTo>
                  <a:pt x="28613" y="261708"/>
                </a:lnTo>
                <a:lnTo>
                  <a:pt x="20027" y="265506"/>
                </a:lnTo>
                <a:lnTo>
                  <a:pt x="27660" y="267411"/>
                </a:lnTo>
                <a:lnTo>
                  <a:pt x="63263" y="267411"/>
                </a:lnTo>
                <a:lnTo>
                  <a:pt x="48482" y="273589"/>
                </a:lnTo>
                <a:lnTo>
                  <a:pt x="31470" y="2759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2D1A8BB8-AA48-5D3A-D176-1A914CCAB1FB}"/>
              </a:ext>
            </a:extLst>
          </p:cNvPr>
          <p:cNvSpPr/>
          <p:nvPr/>
        </p:nvSpPr>
        <p:spPr>
          <a:xfrm>
            <a:off x="8556587" y="1524000"/>
            <a:ext cx="349250" cy="309880"/>
          </a:xfrm>
          <a:custGeom>
            <a:avLst/>
            <a:gdLst/>
            <a:ahLst/>
            <a:cxnLst/>
            <a:rect l="l" t="t" r="r" b="b"/>
            <a:pathLst>
              <a:path w="349250" h="309880">
                <a:moveTo>
                  <a:pt x="160248" y="288353"/>
                </a:moveTo>
                <a:lnTo>
                  <a:pt x="36245" y="288353"/>
                </a:lnTo>
                <a:lnTo>
                  <a:pt x="44830" y="287401"/>
                </a:lnTo>
                <a:lnTo>
                  <a:pt x="48421" y="285779"/>
                </a:lnTo>
                <a:lnTo>
                  <a:pt x="72386" y="208375"/>
                </a:lnTo>
                <a:lnTo>
                  <a:pt x="91395" y="133898"/>
                </a:lnTo>
                <a:lnTo>
                  <a:pt x="119227" y="22834"/>
                </a:lnTo>
                <a:lnTo>
                  <a:pt x="112223" y="22291"/>
                </a:lnTo>
                <a:lnTo>
                  <a:pt x="105397" y="22012"/>
                </a:lnTo>
                <a:lnTo>
                  <a:pt x="72491" y="21894"/>
                </a:lnTo>
                <a:lnTo>
                  <a:pt x="72491" y="12369"/>
                </a:lnTo>
                <a:lnTo>
                  <a:pt x="349110" y="0"/>
                </a:lnTo>
                <a:lnTo>
                  <a:pt x="349110" y="15227"/>
                </a:lnTo>
                <a:lnTo>
                  <a:pt x="348410" y="21894"/>
                </a:lnTo>
                <a:lnTo>
                  <a:pt x="188861" y="21894"/>
                </a:lnTo>
                <a:lnTo>
                  <a:pt x="183133" y="22834"/>
                </a:lnTo>
                <a:lnTo>
                  <a:pt x="152615" y="143700"/>
                </a:lnTo>
                <a:lnTo>
                  <a:pt x="246241" y="143700"/>
                </a:lnTo>
                <a:lnTo>
                  <a:pt x="240626" y="165595"/>
                </a:lnTo>
                <a:lnTo>
                  <a:pt x="147853" y="165595"/>
                </a:lnTo>
                <a:lnTo>
                  <a:pt x="117322" y="286448"/>
                </a:lnTo>
                <a:lnTo>
                  <a:pt x="121081" y="287147"/>
                </a:lnTo>
                <a:lnTo>
                  <a:pt x="128055" y="287758"/>
                </a:lnTo>
                <a:lnTo>
                  <a:pt x="140395" y="288189"/>
                </a:lnTo>
                <a:lnTo>
                  <a:pt x="160248" y="288353"/>
                </a:lnTo>
                <a:close/>
              </a:path>
              <a:path w="349250" h="309880">
                <a:moveTo>
                  <a:pt x="339572" y="109448"/>
                </a:moveTo>
                <a:lnTo>
                  <a:pt x="318579" y="109448"/>
                </a:lnTo>
                <a:lnTo>
                  <a:pt x="318586" y="100800"/>
                </a:lnTo>
                <a:lnTo>
                  <a:pt x="318927" y="97066"/>
                </a:lnTo>
                <a:lnTo>
                  <a:pt x="319538" y="91239"/>
                </a:lnTo>
                <a:lnTo>
                  <a:pt x="320197" y="83345"/>
                </a:lnTo>
                <a:lnTo>
                  <a:pt x="299153" y="33194"/>
                </a:lnTo>
                <a:lnTo>
                  <a:pt x="198399" y="21894"/>
                </a:lnTo>
                <a:lnTo>
                  <a:pt x="348410" y="21894"/>
                </a:lnTo>
                <a:lnTo>
                  <a:pt x="340473" y="97529"/>
                </a:lnTo>
                <a:lnTo>
                  <a:pt x="339572" y="105638"/>
                </a:lnTo>
                <a:lnTo>
                  <a:pt x="339572" y="109448"/>
                </a:lnTo>
                <a:close/>
              </a:path>
              <a:path w="349250" h="309880">
                <a:moveTo>
                  <a:pt x="246241" y="143700"/>
                </a:moveTo>
                <a:lnTo>
                  <a:pt x="178371" y="143700"/>
                </a:lnTo>
                <a:lnTo>
                  <a:pt x="199506" y="142125"/>
                </a:lnTo>
                <a:lnTo>
                  <a:pt x="215095" y="136090"/>
                </a:lnTo>
                <a:lnTo>
                  <a:pt x="226390" y="123630"/>
                </a:lnTo>
                <a:lnTo>
                  <a:pt x="234645" y="102781"/>
                </a:lnTo>
                <a:lnTo>
                  <a:pt x="236550" y="94221"/>
                </a:lnTo>
                <a:lnTo>
                  <a:pt x="237502" y="90411"/>
                </a:lnTo>
                <a:lnTo>
                  <a:pt x="257543" y="90411"/>
                </a:lnTo>
                <a:lnTo>
                  <a:pt x="257543" y="98971"/>
                </a:lnTo>
                <a:lnTo>
                  <a:pt x="257092" y="100876"/>
                </a:lnTo>
                <a:lnTo>
                  <a:pt x="254085" y="112890"/>
                </a:lnTo>
                <a:lnTo>
                  <a:pt x="246241" y="143700"/>
                </a:lnTo>
                <a:close/>
              </a:path>
              <a:path w="349250" h="309880">
                <a:moveTo>
                  <a:pt x="227012" y="218884"/>
                </a:moveTo>
                <a:lnTo>
                  <a:pt x="213664" y="218884"/>
                </a:lnTo>
                <a:lnTo>
                  <a:pt x="207937" y="216979"/>
                </a:lnTo>
                <a:lnTo>
                  <a:pt x="207937" y="209372"/>
                </a:lnTo>
                <a:lnTo>
                  <a:pt x="208889" y="207467"/>
                </a:lnTo>
                <a:lnTo>
                  <a:pt x="209842" y="203657"/>
                </a:lnTo>
                <a:lnTo>
                  <a:pt x="210807" y="198894"/>
                </a:lnTo>
                <a:lnTo>
                  <a:pt x="211759" y="189382"/>
                </a:lnTo>
                <a:lnTo>
                  <a:pt x="211759" y="184619"/>
                </a:lnTo>
                <a:lnTo>
                  <a:pt x="210149" y="175223"/>
                </a:lnTo>
                <a:lnTo>
                  <a:pt x="204604" y="169397"/>
                </a:lnTo>
                <a:lnTo>
                  <a:pt x="194052" y="166426"/>
                </a:lnTo>
                <a:lnTo>
                  <a:pt x="177419" y="165595"/>
                </a:lnTo>
                <a:lnTo>
                  <a:pt x="240626" y="165595"/>
                </a:lnTo>
                <a:lnTo>
                  <a:pt x="229882" y="207467"/>
                </a:lnTo>
                <a:lnTo>
                  <a:pt x="227964" y="216027"/>
                </a:lnTo>
                <a:lnTo>
                  <a:pt x="227012" y="218884"/>
                </a:lnTo>
                <a:close/>
              </a:path>
              <a:path w="349250" h="309880">
                <a:moveTo>
                  <a:pt x="10490" y="309295"/>
                </a:moveTo>
                <a:lnTo>
                  <a:pt x="0" y="309295"/>
                </a:lnTo>
                <a:lnTo>
                  <a:pt x="0" y="292163"/>
                </a:lnTo>
                <a:lnTo>
                  <a:pt x="7632" y="288353"/>
                </a:lnTo>
                <a:lnTo>
                  <a:pt x="175513" y="288353"/>
                </a:lnTo>
                <a:lnTo>
                  <a:pt x="175513" y="308343"/>
                </a:lnTo>
                <a:lnTo>
                  <a:pt x="44830" y="308343"/>
                </a:lnTo>
                <a:lnTo>
                  <a:pt x="36248" y="308492"/>
                </a:lnTo>
                <a:lnTo>
                  <a:pt x="19079" y="309146"/>
                </a:lnTo>
                <a:lnTo>
                  <a:pt x="10490" y="309295"/>
                </a:lnTo>
                <a:close/>
              </a:path>
              <a:path w="349250" h="309880">
                <a:moveTo>
                  <a:pt x="175513" y="309295"/>
                </a:moveTo>
                <a:lnTo>
                  <a:pt x="162153" y="309295"/>
                </a:lnTo>
                <a:lnTo>
                  <a:pt x="152289" y="309146"/>
                </a:lnTo>
                <a:lnTo>
                  <a:pt x="132914" y="308492"/>
                </a:lnTo>
                <a:lnTo>
                  <a:pt x="123050" y="308343"/>
                </a:lnTo>
                <a:lnTo>
                  <a:pt x="175513" y="308343"/>
                </a:lnTo>
                <a:lnTo>
                  <a:pt x="175513" y="3092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2D3627EC-E2A1-CB1A-8B81-94962035C1DD}"/>
              </a:ext>
            </a:extLst>
          </p:cNvPr>
          <p:cNvSpPr/>
          <p:nvPr/>
        </p:nvSpPr>
        <p:spPr>
          <a:xfrm>
            <a:off x="8923821" y="1690549"/>
            <a:ext cx="140335" cy="276225"/>
          </a:xfrm>
          <a:custGeom>
            <a:avLst/>
            <a:gdLst/>
            <a:ahLst/>
            <a:cxnLst/>
            <a:rect l="l" t="t" r="r" b="b"/>
            <a:pathLst>
              <a:path w="140334" h="276225">
                <a:moveTo>
                  <a:pt x="122085" y="30454"/>
                </a:moveTo>
                <a:lnTo>
                  <a:pt x="113499" y="30454"/>
                </a:lnTo>
                <a:lnTo>
                  <a:pt x="109689" y="22834"/>
                </a:lnTo>
                <a:lnTo>
                  <a:pt x="109689" y="18072"/>
                </a:lnTo>
                <a:lnTo>
                  <a:pt x="111180" y="11637"/>
                </a:lnTo>
                <a:lnTo>
                  <a:pt x="115174" y="5826"/>
                </a:lnTo>
                <a:lnTo>
                  <a:pt x="120957" y="1620"/>
                </a:lnTo>
                <a:lnTo>
                  <a:pt x="127812" y="0"/>
                </a:lnTo>
                <a:lnTo>
                  <a:pt x="136398" y="0"/>
                </a:lnTo>
                <a:lnTo>
                  <a:pt x="140208" y="6654"/>
                </a:lnTo>
                <a:lnTo>
                  <a:pt x="140208" y="12369"/>
                </a:lnTo>
                <a:lnTo>
                  <a:pt x="138583" y="19208"/>
                </a:lnTo>
                <a:lnTo>
                  <a:pt x="134366" y="24979"/>
                </a:lnTo>
                <a:lnTo>
                  <a:pt x="128538" y="28966"/>
                </a:lnTo>
                <a:lnTo>
                  <a:pt x="122085" y="30454"/>
                </a:lnTo>
                <a:close/>
              </a:path>
              <a:path w="140334" h="276225">
                <a:moveTo>
                  <a:pt x="47688" y="123710"/>
                </a:moveTo>
                <a:lnTo>
                  <a:pt x="39103" y="123710"/>
                </a:lnTo>
                <a:lnTo>
                  <a:pt x="39103" y="119900"/>
                </a:lnTo>
                <a:lnTo>
                  <a:pt x="42784" y="110314"/>
                </a:lnTo>
                <a:lnTo>
                  <a:pt x="53528" y="93856"/>
                </a:lnTo>
                <a:lnTo>
                  <a:pt x="70891" y="78288"/>
                </a:lnTo>
                <a:lnTo>
                  <a:pt x="94424" y="71373"/>
                </a:lnTo>
                <a:lnTo>
                  <a:pt x="107837" y="73574"/>
                </a:lnTo>
                <a:lnTo>
                  <a:pt x="118748" y="79700"/>
                </a:lnTo>
                <a:lnTo>
                  <a:pt x="118931" y="79933"/>
                </a:lnTo>
                <a:lnTo>
                  <a:pt x="93472" y="79933"/>
                </a:lnTo>
                <a:lnTo>
                  <a:pt x="80192" y="83339"/>
                </a:lnTo>
                <a:lnTo>
                  <a:pt x="68075" y="92189"/>
                </a:lnTo>
                <a:lnTo>
                  <a:pt x="57924" y="104429"/>
                </a:lnTo>
                <a:lnTo>
                  <a:pt x="50546" y="118008"/>
                </a:lnTo>
                <a:lnTo>
                  <a:pt x="48641" y="122758"/>
                </a:lnTo>
                <a:lnTo>
                  <a:pt x="47688" y="123710"/>
                </a:lnTo>
                <a:close/>
              </a:path>
              <a:path w="140334" h="276225">
                <a:moveTo>
                  <a:pt x="64117" y="267411"/>
                </a:moveTo>
                <a:lnTo>
                  <a:pt x="31470" y="267411"/>
                </a:lnTo>
                <a:lnTo>
                  <a:pt x="45256" y="264096"/>
                </a:lnTo>
                <a:lnTo>
                  <a:pt x="57343" y="255162"/>
                </a:lnTo>
                <a:lnTo>
                  <a:pt x="66750" y="242122"/>
                </a:lnTo>
                <a:lnTo>
                  <a:pt x="72491" y="226491"/>
                </a:lnTo>
                <a:lnTo>
                  <a:pt x="103009" y="104673"/>
                </a:lnTo>
                <a:lnTo>
                  <a:pt x="103962" y="103733"/>
                </a:lnTo>
                <a:lnTo>
                  <a:pt x="103962" y="85648"/>
                </a:lnTo>
                <a:lnTo>
                  <a:pt x="101104" y="79933"/>
                </a:lnTo>
                <a:lnTo>
                  <a:pt x="118931" y="79933"/>
                </a:lnTo>
                <a:lnTo>
                  <a:pt x="126082" y="89038"/>
                </a:lnTo>
                <a:lnTo>
                  <a:pt x="128765" y="100876"/>
                </a:lnTo>
                <a:lnTo>
                  <a:pt x="128154" y="105897"/>
                </a:lnTo>
                <a:lnTo>
                  <a:pt x="115488" y="157345"/>
                </a:lnTo>
                <a:lnTo>
                  <a:pt x="98247" y="225539"/>
                </a:lnTo>
                <a:lnTo>
                  <a:pt x="68911" y="265396"/>
                </a:lnTo>
                <a:lnTo>
                  <a:pt x="64117" y="267411"/>
                </a:lnTo>
                <a:close/>
              </a:path>
              <a:path w="140334" h="276225">
                <a:moveTo>
                  <a:pt x="32423" y="275983"/>
                </a:moveTo>
                <a:lnTo>
                  <a:pt x="18907" y="274599"/>
                </a:lnTo>
                <a:lnTo>
                  <a:pt x="8701" y="270627"/>
                </a:lnTo>
                <a:lnTo>
                  <a:pt x="2249" y="264335"/>
                </a:lnTo>
                <a:lnTo>
                  <a:pt x="0" y="255993"/>
                </a:lnTo>
                <a:lnTo>
                  <a:pt x="1490" y="248604"/>
                </a:lnTo>
                <a:lnTo>
                  <a:pt x="5484" y="242550"/>
                </a:lnTo>
                <a:lnTo>
                  <a:pt x="11267" y="238459"/>
                </a:lnTo>
                <a:lnTo>
                  <a:pt x="18122" y="236956"/>
                </a:lnTo>
                <a:lnTo>
                  <a:pt x="24790" y="236956"/>
                </a:lnTo>
                <a:lnTo>
                  <a:pt x="31470" y="241719"/>
                </a:lnTo>
                <a:lnTo>
                  <a:pt x="31470" y="254088"/>
                </a:lnTo>
                <a:lnTo>
                  <a:pt x="28613" y="261708"/>
                </a:lnTo>
                <a:lnTo>
                  <a:pt x="20027" y="265506"/>
                </a:lnTo>
                <a:lnTo>
                  <a:pt x="27660" y="267411"/>
                </a:lnTo>
                <a:lnTo>
                  <a:pt x="64117" y="267411"/>
                </a:lnTo>
                <a:lnTo>
                  <a:pt x="49414" y="273589"/>
                </a:lnTo>
                <a:lnTo>
                  <a:pt x="32423" y="2759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B60F8965-86F8-661C-D3E6-CF5DB1AD9724}"/>
              </a:ext>
            </a:extLst>
          </p:cNvPr>
          <p:cNvSpPr/>
          <p:nvPr/>
        </p:nvSpPr>
        <p:spPr>
          <a:xfrm>
            <a:off x="9142247" y="1512583"/>
            <a:ext cx="299720" cy="331470"/>
          </a:xfrm>
          <a:custGeom>
            <a:avLst/>
            <a:gdLst/>
            <a:ahLst/>
            <a:cxnLst/>
            <a:rect l="l" t="t" r="r" b="b"/>
            <a:pathLst>
              <a:path w="299720" h="331469">
                <a:moveTo>
                  <a:pt x="150698" y="331177"/>
                </a:moveTo>
                <a:lnTo>
                  <a:pt x="103892" y="323008"/>
                </a:lnTo>
                <a:lnTo>
                  <a:pt x="62627" y="300085"/>
                </a:lnTo>
                <a:lnTo>
                  <a:pt x="29695" y="264781"/>
                </a:lnTo>
                <a:lnTo>
                  <a:pt x="7889" y="219473"/>
                </a:lnTo>
                <a:lnTo>
                  <a:pt x="0" y="166535"/>
                </a:lnTo>
                <a:lnTo>
                  <a:pt x="7889" y="113405"/>
                </a:lnTo>
                <a:lnTo>
                  <a:pt x="29695" y="67628"/>
                </a:lnTo>
                <a:lnTo>
                  <a:pt x="62627" y="31762"/>
                </a:lnTo>
                <a:lnTo>
                  <a:pt x="103892" y="8367"/>
                </a:lnTo>
                <a:lnTo>
                  <a:pt x="150698" y="0"/>
                </a:lnTo>
                <a:lnTo>
                  <a:pt x="198440" y="8458"/>
                </a:lnTo>
                <a:lnTo>
                  <a:pt x="201999" y="10464"/>
                </a:lnTo>
                <a:lnTo>
                  <a:pt x="150698" y="10464"/>
                </a:lnTo>
                <a:lnTo>
                  <a:pt x="123110" y="15458"/>
                </a:lnTo>
                <a:lnTo>
                  <a:pt x="94559" y="31689"/>
                </a:lnTo>
                <a:lnTo>
                  <a:pt x="69120" y="61030"/>
                </a:lnTo>
                <a:lnTo>
                  <a:pt x="50868" y="105354"/>
                </a:lnTo>
                <a:lnTo>
                  <a:pt x="43878" y="166535"/>
                </a:lnTo>
                <a:lnTo>
                  <a:pt x="50784" y="226792"/>
                </a:lnTo>
                <a:lnTo>
                  <a:pt x="68907" y="270556"/>
                </a:lnTo>
                <a:lnTo>
                  <a:pt x="94356" y="299609"/>
                </a:lnTo>
                <a:lnTo>
                  <a:pt x="123238" y="315734"/>
                </a:lnTo>
                <a:lnTo>
                  <a:pt x="151663" y="320713"/>
                </a:lnTo>
                <a:lnTo>
                  <a:pt x="202430" y="320713"/>
                </a:lnTo>
                <a:lnTo>
                  <a:pt x="198440" y="322917"/>
                </a:lnTo>
                <a:lnTo>
                  <a:pt x="150698" y="331177"/>
                </a:lnTo>
                <a:close/>
              </a:path>
              <a:path w="299720" h="331469">
                <a:moveTo>
                  <a:pt x="202430" y="320713"/>
                </a:moveTo>
                <a:lnTo>
                  <a:pt x="151663" y="320713"/>
                </a:lnTo>
                <a:lnTo>
                  <a:pt x="179251" y="315824"/>
                </a:lnTo>
                <a:lnTo>
                  <a:pt x="207802" y="299880"/>
                </a:lnTo>
                <a:lnTo>
                  <a:pt x="233241" y="270962"/>
                </a:lnTo>
                <a:lnTo>
                  <a:pt x="251493" y="227153"/>
                </a:lnTo>
                <a:lnTo>
                  <a:pt x="258483" y="166535"/>
                </a:lnTo>
                <a:lnTo>
                  <a:pt x="251761" y="106085"/>
                </a:lnTo>
                <a:lnTo>
                  <a:pt x="234006" y="61853"/>
                </a:lnTo>
                <a:lnTo>
                  <a:pt x="208833" y="32238"/>
                </a:lnTo>
                <a:lnTo>
                  <a:pt x="179859" y="15641"/>
                </a:lnTo>
                <a:lnTo>
                  <a:pt x="150698" y="10464"/>
                </a:lnTo>
                <a:lnTo>
                  <a:pt x="201999" y="10464"/>
                </a:lnTo>
                <a:lnTo>
                  <a:pt x="240272" y="32036"/>
                </a:lnTo>
                <a:lnTo>
                  <a:pt x="273495" y="68039"/>
                </a:lnTo>
                <a:lnTo>
                  <a:pt x="295409" y="113770"/>
                </a:lnTo>
                <a:lnTo>
                  <a:pt x="299504" y="141102"/>
                </a:lnTo>
                <a:lnTo>
                  <a:pt x="299504" y="191874"/>
                </a:lnTo>
                <a:lnTo>
                  <a:pt x="295409" y="219107"/>
                </a:lnTo>
                <a:lnTo>
                  <a:pt x="273495" y="264370"/>
                </a:lnTo>
                <a:lnTo>
                  <a:pt x="240272" y="299810"/>
                </a:lnTo>
                <a:lnTo>
                  <a:pt x="202430" y="320713"/>
                </a:lnTo>
                <a:close/>
              </a:path>
              <a:path w="299720" h="331469">
                <a:moveTo>
                  <a:pt x="81076" y="197942"/>
                </a:moveTo>
                <a:lnTo>
                  <a:pt x="69621" y="197942"/>
                </a:lnTo>
                <a:lnTo>
                  <a:pt x="69621" y="132283"/>
                </a:lnTo>
                <a:lnTo>
                  <a:pt x="81076" y="132283"/>
                </a:lnTo>
                <a:lnTo>
                  <a:pt x="81076" y="148463"/>
                </a:lnTo>
                <a:lnTo>
                  <a:pt x="232740" y="148463"/>
                </a:lnTo>
                <a:lnTo>
                  <a:pt x="232740" y="182714"/>
                </a:lnTo>
                <a:lnTo>
                  <a:pt x="81076" y="182714"/>
                </a:lnTo>
                <a:lnTo>
                  <a:pt x="81076" y="197942"/>
                </a:lnTo>
                <a:close/>
              </a:path>
              <a:path w="299720" h="331469">
                <a:moveTo>
                  <a:pt x="232740" y="148463"/>
                </a:moveTo>
                <a:lnTo>
                  <a:pt x="221284" y="148463"/>
                </a:lnTo>
                <a:lnTo>
                  <a:pt x="221284" y="132283"/>
                </a:lnTo>
                <a:lnTo>
                  <a:pt x="232740" y="132283"/>
                </a:lnTo>
                <a:lnTo>
                  <a:pt x="232740" y="148463"/>
                </a:lnTo>
                <a:close/>
              </a:path>
              <a:path w="299720" h="331469">
                <a:moveTo>
                  <a:pt x="232740" y="197942"/>
                </a:moveTo>
                <a:lnTo>
                  <a:pt x="221284" y="197942"/>
                </a:lnTo>
                <a:lnTo>
                  <a:pt x="221284" y="182714"/>
                </a:lnTo>
                <a:lnTo>
                  <a:pt x="232740" y="182714"/>
                </a:lnTo>
                <a:lnTo>
                  <a:pt x="232740" y="1979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A38067B9-F428-5DEA-85C6-812C91CF64D4}"/>
              </a:ext>
            </a:extLst>
          </p:cNvPr>
          <p:cNvSpPr/>
          <p:nvPr/>
        </p:nvSpPr>
        <p:spPr>
          <a:xfrm>
            <a:off x="7954454" y="1400252"/>
            <a:ext cx="607060" cy="650875"/>
          </a:xfrm>
          <a:custGeom>
            <a:avLst/>
            <a:gdLst/>
            <a:ahLst/>
            <a:cxnLst/>
            <a:rect l="l" t="t" r="r" b="b"/>
            <a:pathLst>
              <a:path w="607059" h="650875">
                <a:moveTo>
                  <a:pt x="505968" y="650748"/>
                </a:moveTo>
                <a:lnTo>
                  <a:pt x="100584" y="650748"/>
                </a:lnTo>
                <a:lnTo>
                  <a:pt x="61580" y="642555"/>
                </a:lnTo>
                <a:lnTo>
                  <a:pt x="29617" y="620706"/>
                </a:lnTo>
                <a:lnTo>
                  <a:pt x="7992" y="588350"/>
                </a:lnTo>
                <a:lnTo>
                  <a:pt x="0" y="548639"/>
                </a:lnTo>
                <a:lnTo>
                  <a:pt x="0" y="102107"/>
                </a:lnTo>
                <a:lnTo>
                  <a:pt x="7992" y="62539"/>
                </a:lnTo>
                <a:lnTo>
                  <a:pt x="29617" y="30232"/>
                </a:lnTo>
                <a:lnTo>
                  <a:pt x="61580" y="8335"/>
                </a:lnTo>
                <a:lnTo>
                  <a:pt x="100584" y="0"/>
                </a:lnTo>
                <a:lnTo>
                  <a:pt x="505968" y="0"/>
                </a:lnTo>
                <a:lnTo>
                  <a:pt x="544942" y="8335"/>
                </a:lnTo>
                <a:lnTo>
                  <a:pt x="576895" y="30232"/>
                </a:lnTo>
                <a:lnTo>
                  <a:pt x="598531" y="62539"/>
                </a:lnTo>
                <a:lnTo>
                  <a:pt x="606551" y="102107"/>
                </a:lnTo>
                <a:lnTo>
                  <a:pt x="606551" y="548639"/>
                </a:lnTo>
                <a:lnTo>
                  <a:pt x="598531" y="588350"/>
                </a:lnTo>
                <a:lnTo>
                  <a:pt x="576895" y="620706"/>
                </a:lnTo>
                <a:lnTo>
                  <a:pt x="544942" y="642555"/>
                </a:lnTo>
                <a:lnTo>
                  <a:pt x="505968" y="650748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21A8AE55-6B4A-4C31-0DE4-2D73E3381439}"/>
              </a:ext>
            </a:extLst>
          </p:cNvPr>
          <p:cNvSpPr/>
          <p:nvPr/>
        </p:nvSpPr>
        <p:spPr>
          <a:xfrm>
            <a:off x="1926769" y="2457336"/>
            <a:ext cx="1795307" cy="1239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AC00BDEB-16E8-0EDA-EBE1-11574DBD95B3}"/>
              </a:ext>
            </a:extLst>
          </p:cNvPr>
          <p:cNvSpPr txBox="1"/>
          <p:nvPr/>
        </p:nvSpPr>
        <p:spPr>
          <a:xfrm>
            <a:off x="2866086" y="280423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DFF71ED4-3CD0-F6C8-E60B-D37ACE2646D9}"/>
              </a:ext>
            </a:extLst>
          </p:cNvPr>
          <p:cNvSpPr txBox="1"/>
          <p:nvPr/>
        </p:nvSpPr>
        <p:spPr>
          <a:xfrm>
            <a:off x="2537575" y="2482254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44DDFBD9-78EC-F40E-CDC9-87F96852347D}"/>
              </a:ext>
            </a:extLst>
          </p:cNvPr>
          <p:cNvSpPr txBox="1"/>
          <p:nvPr/>
        </p:nvSpPr>
        <p:spPr>
          <a:xfrm>
            <a:off x="2383677" y="300812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F653AAE5-4DB6-8267-C55D-ABF48D757739}"/>
              </a:ext>
            </a:extLst>
          </p:cNvPr>
          <p:cNvSpPr txBox="1"/>
          <p:nvPr/>
        </p:nvSpPr>
        <p:spPr>
          <a:xfrm>
            <a:off x="3104503" y="241687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01054454-14FB-8085-5B76-F0078C9DDACC}"/>
              </a:ext>
            </a:extLst>
          </p:cNvPr>
          <p:cNvSpPr txBox="1"/>
          <p:nvPr/>
        </p:nvSpPr>
        <p:spPr>
          <a:xfrm>
            <a:off x="1960627" y="310619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BFD64C42-F283-98E2-C460-59A603C3F6A9}"/>
              </a:ext>
            </a:extLst>
          </p:cNvPr>
          <p:cNvSpPr txBox="1"/>
          <p:nvPr/>
        </p:nvSpPr>
        <p:spPr>
          <a:xfrm>
            <a:off x="3547263" y="2864486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02D96131-1A7C-B3C7-1FC2-7DC320A99A1A}"/>
              </a:ext>
            </a:extLst>
          </p:cNvPr>
          <p:cNvSpPr txBox="1"/>
          <p:nvPr/>
        </p:nvSpPr>
        <p:spPr>
          <a:xfrm>
            <a:off x="2253591" y="343585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7A09910A-D9B4-6660-6661-E613248656C8}"/>
              </a:ext>
            </a:extLst>
          </p:cNvPr>
          <p:cNvSpPr txBox="1"/>
          <p:nvPr/>
        </p:nvSpPr>
        <p:spPr>
          <a:xfrm>
            <a:off x="3303703" y="3330106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A8E3D8E0-3A0C-240E-7387-88C2E7DD30F2}"/>
              </a:ext>
            </a:extLst>
          </p:cNvPr>
          <p:cNvSpPr/>
          <p:nvPr/>
        </p:nvSpPr>
        <p:spPr>
          <a:xfrm>
            <a:off x="7343330" y="2657552"/>
            <a:ext cx="1902460" cy="649605"/>
          </a:xfrm>
          <a:custGeom>
            <a:avLst/>
            <a:gdLst/>
            <a:ahLst/>
            <a:cxnLst/>
            <a:rect l="l" t="t" r="r" b="b"/>
            <a:pathLst>
              <a:path w="1902459" h="649605">
                <a:moveTo>
                  <a:pt x="1793748" y="649224"/>
                </a:moveTo>
                <a:lnTo>
                  <a:pt x="108204" y="649224"/>
                </a:lnTo>
                <a:lnTo>
                  <a:pt x="65785" y="641037"/>
                </a:lnTo>
                <a:lnTo>
                  <a:pt x="31284" y="617948"/>
                </a:lnTo>
                <a:lnTo>
                  <a:pt x="8193" y="583446"/>
                </a:lnTo>
                <a:lnTo>
                  <a:pt x="0" y="541019"/>
                </a:lnTo>
                <a:lnTo>
                  <a:pt x="0" y="108204"/>
                </a:lnTo>
                <a:lnTo>
                  <a:pt x="8193" y="66177"/>
                </a:lnTo>
                <a:lnTo>
                  <a:pt x="31284" y="31808"/>
                </a:lnTo>
                <a:lnTo>
                  <a:pt x="65785" y="8586"/>
                </a:lnTo>
                <a:lnTo>
                  <a:pt x="108204" y="0"/>
                </a:lnTo>
                <a:lnTo>
                  <a:pt x="1793748" y="0"/>
                </a:lnTo>
                <a:lnTo>
                  <a:pt x="1835666" y="8586"/>
                </a:lnTo>
                <a:lnTo>
                  <a:pt x="1870000" y="31808"/>
                </a:lnTo>
                <a:lnTo>
                  <a:pt x="1893258" y="66177"/>
                </a:lnTo>
                <a:lnTo>
                  <a:pt x="1901952" y="108204"/>
                </a:lnTo>
                <a:lnTo>
                  <a:pt x="1901952" y="541019"/>
                </a:lnTo>
                <a:lnTo>
                  <a:pt x="1893258" y="583446"/>
                </a:lnTo>
                <a:lnTo>
                  <a:pt x="1870000" y="617948"/>
                </a:lnTo>
                <a:lnTo>
                  <a:pt x="1835666" y="641037"/>
                </a:lnTo>
                <a:lnTo>
                  <a:pt x="1793748" y="649224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33B1DED7-64D6-6475-042F-51D107D20AC7}"/>
              </a:ext>
            </a:extLst>
          </p:cNvPr>
          <p:cNvSpPr txBox="1"/>
          <p:nvPr/>
        </p:nvSpPr>
        <p:spPr>
          <a:xfrm>
            <a:off x="7453224" y="2778303"/>
            <a:ext cx="15494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注意力分数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5538C2D9-462D-C1AB-639E-C58D81AABFFB}"/>
              </a:ext>
            </a:extLst>
          </p:cNvPr>
          <p:cNvSpPr/>
          <p:nvPr/>
        </p:nvSpPr>
        <p:spPr>
          <a:xfrm>
            <a:off x="8114475" y="2142440"/>
            <a:ext cx="287020" cy="532130"/>
          </a:xfrm>
          <a:custGeom>
            <a:avLst/>
            <a:gdLst/>
            <a:ahLst/>
            <a:cxnLst/>
            <a:rect l="l" t="t" r="r" b="b"/>
            <a:pathLst>
              <a:path w="287020" h="532130">
                <a:moveTo>
                  <a:pt x="214883" y="387095"/>
                </a:moveTo>
                <a:lnTo>
                  <a:pt x="71627" y="387095"/>
                </a:lnTo>
                <a:lnTo>
                  <a:pt x="71627" y="0"/>
                </a:lnTo>
                <a:lnTo>
                  <a:pt x="214883" y="0"/>
                </a:lnTo>
                <a:lnTo>
                  <a:pt x="214883" y="387095"/>
                </a:lnTo>
                <a:close/>
              </a:path>
              <a:path w="287020" h="532130">
                <a:moveTo>
                  <a:pt x="143255" y="531876"/>
                </a:moveTo>
                <a:lnTo>
                  <a:pt x="0" y="387095"/>
                </a:lnTo>
                <a:lnTo>
                  <a:pt x="286511" y="387095"/>
                </a:lnTo>
                <a:lnTo>
                  <a:pt x="143255" y="53187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36E18956-79C6-80D1-4ECC-4A47C0DD21CF}"/>
              </a:ext>
            </a:extLst>
          </p:cNvPr>
          <p:cNvSpPr/>
          <p:nvPr/>
        </p:nvSpPr>
        <p:spPr>
          <a:xfrm>
            <a:off x="2910014" y="4032199"/>
            <a:ext cx="288290" cy="853440"/>
          </a:xfrm>
          <a:custGeom>
            <a:avLst/>
            <a:gdLst/>
            <a:ahLst/>
            <a:cxnLst/>
            <a:rect l="l" t="t" r="r" b="b"/>
            <a:pathLst>
              <a:path w="288289" h="853439">
                <a:moveTo>
                  <a:pt x="216407" y="710184"/>
                </a:moveTo>
                <a:lnTo>
                  <a:pt x="73151" y="710184"/>
                </a:lnTo>
                <a:lnTo>
                  <a:pt x="73151" y="0"/>
                </a:lnTo>
                <a:lnTo>
                  <a:pt x="216407" y="0"/>
                </a:lnTo>
                <a:lnTo>
                  <a:pt x="216407" y="710184"/>
                </a:lnTo>
                <a:close/>
              </a:path>
              <a:path w="288289" h="853439">
                <a:moveTo>
                  <a:pt x="144779" y="853439"/>
                </a:moveTo>
                <a:lnTo>
                  <a:pt x="0" y="710184"/>
                </a:lnTo>
                <a:lnTo>
                  <a:pt x="288035" y="710184"/>
                </a:lnTo>
                <a:lnTo>
                  <a:pt x="144779" y="853439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6FE3A97E-1B86-BDFB-FB44-96D7AECBCE77}"/>
              </a:ext>
            </a:extLst>
          </p:cNvPr>
          <p:cNvSpPr txBox="1"/>
          <p:nvPr/>
        </p:nvSpPr>
        <p:spPr>
          <a:xfrm>
            <a:off x="3218434" y="4270325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找一些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C5DB8CC1-FD09-442A-199A-A00FAEBC613C}"/>
              </a:ext>
            </a:extLst>
          </p:cNvPr>
          <p:cNvSpPr/>
          <p:nvPr/>
        </p:nvSpPr>
        <p:spPr>
          <a:xfrm>
            <a:off x="1954466" y="5095951"/>
            <a:ext cx="2306320" cy="1217930"/>
          </a:xfrm>
          <a:custGeom>
            <a:avLst/>
            <a:gdLst/>
            <a:ahLst/>
            <a:cxnLst/>
            <a:rect l="l" t="t" r="r" b="b"/>
            <a:pathLst>
              <a:path w="2306320" h="1217929">
                <a:moveTo>
                  <a:pt x="2103120" y="1217676"/>
                </a:moveTo>
                <a:lnTo>
                  <a:pt x="202692" y="1217676"/>
                </a:lnTo>
                <a:lnTo>
                  <a:pt x="156259" y="1212348"/>
                </a:lnTo>
                <a:lnTo>
                  <a:pt x="113613" y="1197105"/>
                </a:lnTo>
                <a:lnTo>
                  <a:pt x="75978" y="1173170"/>
                </a:lnTo>
                <a:lnTo>
                  <a:pt x="44576" y="1141767"/>
                </a:lnTo>
                <a:lnTo>
                  <a:pt x="20630" y="1104119"/>
                </a:lnTo>
                <a:lnTo>
                  <a:pt x="5364" y="1061450"/>
                </a:lnTo>
                <a:lnTo>
                  <a:pt x="0" y="1014984"/>
                </a:lnTo>
                <a:lnTo>
                  <a:pt x="0" y="202691"/>
                </a:lnTo>
                <a:lnTo>
                  <a:pt x="5364" y="156245"/>
                </a:lnTo>
                <a:lnTo>
                  <a:pt x="20630" y="113590"/>
                </a:lnTo>
                <a:lnTo>
                  <a:pt x="44576" y="75950"/>
                </a:lnTo>
                <a:lnTo>
                  <a:pt x="75978" y="44548"/>
                </a:lnTo>
                <a:lnTo>
                  <a:pt x="113613" y="20607"/>
                </a:lnTo>
                <a:lnTo>
                  <a:pt x="156259" y="5350"/>
                </a:lnTo>
                <a:lnTo>
                  <a:pt x="202692" y="0"/>
                </a:lnTo>
                <a:lnTo>
                  <a:pt x="2103120" y="0"/>
                </a:lnTo>
                <a:lnTo>
                  <a:pt x="2149646" y="5350"/>
                </a:lnTo>
                <a:lnTo>
                  <a:pt x="2192353" y="20607"/>
                </a:lnTo>
                <a:lnTo>
                  <a:pt x="2230020" y="44548"/>
                </a:lnTo>
                <a:lnTo>
                  <a:pt x="2261422" y="75950"/>
                </a:lnTo>
                <a:lnTo>
                  <a:pt x="2285336" y="113590"/>
                </a:lnTo>
                <a:lnTo>
                  <a:pt x="2300541" y="156245"/>
                </a:lnTo>
                <a:lnTo>
                  <a:pt x="2305812" y="202691"/>
                </a:lnTo>
                <a:lnTo>
                  <a:pt x="2305812" y="1014984"/>
                </a:lnTo>
                <a:lnTo>
                  <a:pt x="2300541" y="1061450"/>
                </a:lnTo>
                <a:lnTo>
                  <a:pt x="2285336" y="1104119"/>
                </a:lnTo>
                <a:lnTo>
                  <a:pt x="2261422" y="1141767"/>
                </a:lnTo>
                <a:lnTo>
                  <a:pt x="2230020" y="1173170"/>
                </a:lnTo>
                <a:lnTo>
                  <a:pt x="2192353" y="1197105"/>
                </a:lnTo>
                <a:lnTo>
                  <a:pt x="2149646" y="1212348"/>
                </a:lnTo>
                <a:lnTo>
                  <a:pt x="2103120" y="1217676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4817F99C-7BEF-0810-6C72-140229EB2196}"/>
              </a:ext>
            </a:extLst>
          </p:cNvPr>
          <p:cNvSpPr txBox="1"/>
          <p:nvPr/>
        </p:nvSpPr>
        <p:spPr>
          <a:xfrm>
            <a:off x="2092668" y="5317936"/>
            <a:ext cx="185420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2400" dirty="0">
                <a:latin typeface="Microsoft JhengHei UI"/>
                <a:cs typeface="Microsoft JhengHei UI"/>
              </a:rPr>
              <a:t>干净的，而又与之类似的图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7A3A2BC2-81AF-449B-2E1F-34E90DEEAC1F}"/>
              </a:ext>
            </a:extLst>
          </p:cNvPr>
          <p:cNvSpPr/>
          <p:nvPr/>
        </p:nvSpPr>
        <p:spPr>
          <a:xfrm>
            <a:off x="4491926" y="5560772"/>
            <a:ext cx="855344" cy="288290"/>
          </a:xfrm>
          <a:custGeom>
            <a:avLst/>
            <a:gdLst/>
            <a:ahLst/>
            <a:cxnLst/>
            <a:rect l="l" t="t" r="r" b="b"/>
            <a:pathLst>
              <a:path w="855345" h="288289">
                <a:moveTo>
                  <a:pt x="711708" y="288035"/>
                </a:moveTo>
                <a:lnTo>
                  <a:pt x="711708" y="216407"/>
                </a:lnTo>
                <a:lnTo>
                  <a:pt x="0" y="216407"/>
                </a:lnTo>
                <a:lnTo>
                  <a:pt x="0" y="71627"/>
                </a:lnTo>
                <a:lnTo>
                  <a:pt x="711708" y="71627"/>
                </a:lnTo>
                <a:lnTo>
                  <a:pt x="711708" y="0"/>
                </a:lnTo>
                <a:lnTo>
                  <a:pt x="854963" y="144779"/>
                </a:lnTo>
                <a:lnTo>
                  <a:pt x="711708" y="28803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28D056CF-AF73-8726-A4D1-6AB438A325FB}"/>
              </a:ext>
            </a:extLst>
          </p:cNvPr>
          <p:cNvSpPr txBox="1"/>
          <p:nvPr/>
        </p:nvSpPr>
        <p:spPr>
          <a:xfrm>
            <a:off x="4524172" y="5094682"/>
            <a:ext cx="71120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dirty="0">
                <a:latin typeface="Microsoft JhengHei UI"/>
                <a:cs typeface="Microsoft JhengHei UI"/>
              </a:rPr>
              <a:t>故意进行扰动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5DAD1900-74EC-EC90-938D-BD64F539E36F}"/>
              </a:ext>
            </a:extLst>
          </p:cNvPr>
          <p:cNvSpPr/>
          <p:nvPr/>
        </p:nvSpPr>
        <p:spPr>
          <a:xfrm>
            <a:off x="5445952" y="5056329"/>
            <a:ext cx="2173605" cy="1297305"/>
          </a:xfrm>
          <a:custGeom>
            <a:avLst/>
            <a:gdLst/>
            <a:ahLst/>
            <a:cxnLst/>
            <a:rect l="l" t="t" r="r" b="b"/>
            <a:pathLst>
              <a:path w="2173604" h="1297304">
                <a:moveTo>
                  <a:pt x="1956815" y="1296924"/>
                </a:moveTo>
                <a:lnTo>
                  <a:pt x="216408" y="1296924"/>
                </a:lnTo>
                <a:lnTo>
                  <a:pt x="166953" y="1291355"/>
                </a:lnTo>
                <a:lnTo>
                  <a:pt x="121517" y="1275178"/>
                </a:lnTo>
                <a:lnTo>
                  <a:pt x="81398" y="1249687"/>
                </a:lnTo>
                <a:lnTo>
                  <a:pt x="47890" y="1216179"/>
                </a:lnTo>
                <a:lnTo>
                  <a:pt x="22290" y="1175950"/>
                </a:lnTo>
                <a:lnTo>
                  <a:pt x="5894" y="1130297"/>
                </a:lnTo>
                <a:lnTo>
                  <a:pt x="0" y="1080515"/>
                </a:lnTo>
                <a:lnTo>
                  <a:pt x="0" y="216408"/>
                </a:lnTo>
                <a:lnTo>
                  <a:pt x="5894" y="166645"/>
                </a:lnTo>
                <a:lnTo>
                  <a:pt x="22290" y="121004"/>
                </a:lnTo>
                <a:lnTo>
                  <a:pt x="47890" y="80782"/>
                </a:lnTo>
                <a:lnTo>
                  <a:pt x="81398" y="47274"/>
                </a:lnTo>
                <a:lnTo>
                  <a:pt x="121517" y="21776"/>
                </a:lnTo>
                <a:lnTo>
                  <a:pt x="166953" y="5586"/>
                </a:lnTo>
                <a:lnTo>
                  <a:pt x="216408" y="0"/>
                </a:lnTo>
                <a:lnTo>
                  <a:pt x="1956815" y="0"/>
                </a:lnTo>
                <a:lnTo>
                  <a:pt x="2006461" y="5586"/>
                </a:lnTo>
                <a:lnTo>
                  <a:pt x="2052024" y="21776"/>
                </a:lnTo>
                <a:lnTo>
                  <a:pt x="2092208" y="47274"/>
                </a:lnTo>
                <a:lnTo>
                  <a:pt x="2125716" y="80782"/>
                </a:lnTo>
                <a:lnTo>
                  <a:pt x="2151252" y="121004"/>
                </a:lnTo>
                <a:lnTo>
                  <a:pt x="2167520" y="166645"/>
                </a:lnTo>
                <a:lnTo>
                  <a:pt x="2173224" y="216408"/>
                </a:lnTo>
                <a:lnTo>
                  <a:pt x="2173224" y="1080515"/>
                </a:lnTo>
                <a:lnTo>
                  <a:pt x="2167520" y="1130297"/>
                </a:lnTo>
                <a:lnTo>
                  <a:pt x="2151252" y="1175950"/>
                </a:lnTo>
                <a:lnTo>
                  <a:pt x="2125716" y="1216179"/>
                </a:lnTo>
                <a:lnTo>
                  <a:pt x="2092208" y="1249687"/>
                </a:lnTo>
                <a:lnTo>
                  <a:pt x="2052024" y="1275178"/>
                </a:lnTo>
                <a:lnTo>
                  <a:pt x="2006461" y="1291355"/>
                </a:lnTo>
                <a:lnTo>
                  <a:pt x="1956815" y="1296924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854330A8-7183-6D07-99B4-3883BFBA4270}"/>
              </a:ext>
            </a:extLst>
          </p:cNvPr>
          <p:cNvSpPr txBox="1"/>
          <p:nvPr/>
        </p:nvSpPr>
        <p:spPr>
          <a:xfrm>
            <a:off x="5588533" y="5135843"/>
            <a:ext cx="177927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Microsoft JhengHei UI"/>
                <a:cs typeface="Microsoft JhengHei UI"/>
              </a:rPr>
              <a:t>“被扰动”的图</a:t>
            </a:r>
            <a:endParaRPr sz="2400" dirty="0">
              <a:latin typeface="Microsoft JhengHei UI"/>
              <a:cs typeface="Microsoft JhengHei UI"/>
            </a:endParaRPr>
          </a:p>
          <a:p>
            <a:pPr marL="355600" marR="197485" indent="-342900"/>
            <a:r>
              <a:rPr lang="en-US" sz="2400" spc="800" dirty="0">
                <a:latin typeface="Arial"/>
                <a:cs typeface="Arial"/>
              </a:rPr>
              <a:t> </a:t>
            </a:r>
            <a:r>
              <a:rPr lang="en-US" sz="2400" spc="-110" dirty="0">
                <a:latin typeface="Arial"/>
                <a:cs typeface="Arial"/>
              </a:rPr>
              <a:t>  </a:t>
            </a:r>
            <a:r>
              <a:rPr sz="2400" dirty="0" err="1">
                <a:latin typeface="Microsoft JhengHei UI"/>
                <a:cs typeface="Microsoft JhengHei UI"/>
              </a:rPr>
              <a:t>知道哪</a:t>
            </a:r>
            <a:r>
              <a:rPr lang="zh-CN" altLang="en-US" sz="2400" dirty="0">
                <a:latin typeface="Microsoft JhengHei UI"/>
                <a:cs typeface="Microsoft JhengHei UI"/>
              </a:rPr>
              <a:t>些</a:t>
            </a:r>
            <a:r>
              <a:rPr sz="2400" dirty="0" err="1">
                <a:latin typeface="Microsoft JhengHei UI"/>
                <a:cs typeface="Microsoft JhengHei UI"/>
              </a:rPr>
              <a:t>边被扰动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9502554D-C0CE-9B9A-13E5-49EA5F95B011}"/>
              </a:ext>
            </a:extLst>
          </p:cNvPr>
          <p:cNvSpPr/>
          <p:nvPr/>
        </p:nvSpPr>
        <p:spPr>
          <a:xfrm>
            <a:off x="7718234" y="5560772"/>
            <a:ext cx="1001394" cy="288290"/>
          </a:xfrm>
          <a:custGeom>
            <a:avLst/>
            <a:gdLst/>
            <a:ahLst/>
            <a:cxnLst/>
            <a:rect l="l" t="t" r="r" b="b"/>
            <a:pathLst>
              <a:path w="1001395" h="288289">
                <a:moveTo>
                  <a:pt x="858012" y="288035"/>
                </a:moveTo>
                <a:lnTo>
                  <a:pt x="858012" y="216407"/>
                </a:lnTo>
                <a:lnTo>
                  <a:pt x="0" y="216407"/>
                </a:lnTo>
                <a:lnTo>
                  <a:pt x="0" y="71627"/>
                </a:lnTo>
                <a:lnTo>
                  <a:pt x="858012" y="71627"/>
                </a:lnTo>
                <a:lnTo>
                  <a:pt x="858012" y="0"/>
                </a:lnTo>
                <a:lnTo>
                  <a:pt x="1001267" y="144779"/>
                </a:lnTo>
                <a:lnTo>
                  <a:pt x="858012" y="28803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6EDFF084-C9F2-4D91-F1B5-C932B9B6BB37}"/>
              </a:ext>
            </a:extLst>
          </p:cNvPr>
          <p:cNvSpPr/>
          <p:nvPr/>
        </p:nvSpPr>
        <p:spPr>
          <a:xfrm>
            <a:off x="8719503" y="5380941"/>
            <a:ext cx="1902460" cy="650875"/>
          </a:xfrm>
          <a:custGeom>
            <a:avLst/>
            <a:gdLst/>
            <a:ahLst/>
            <a:cxnLst/>
            <a:rect l="l" t="t" r="r" b="b"/>
            <a:pathLst>
              <a:path w="1902459" h="650875">
                <a:moveTo>
                  <a:pt x="1793748" y="650748"/>
                </a:moveTo>
                <a:lnTo>
                  <a:pt x="108203" y="650748"/>
                </a:lnTo>
                <a:lnTo>
                  <a:pt x="66242" y="642026"/>
                </a:lnTo>
                <a:lnTo>
                  <a:pt x="31894" y="618758"/>
                </a:lnTo>
                <a:lnTo>
                  <a:pt x="8650" y="584434"/>
                </a:lnTo>
                <a:lnTo>
                  <a:pt x="0" y="542544"/>
                </a:lnTo>
                <a:lnTo>
                  <a:pt x="0" y="109727"/>
                </a:lnTo>
                <a:lnTo>
                  <a:pt x="8650" y="67142"/>
                </a:lnTo>
                <a:lnTo>
                  <a:pt x="31894" y="32427"/>
                </a:lnTo>
                <a:lnTo>
                  <a:pt x="66242" y="8931"/>
                </a:lnTo>
                <a:lnTo>
                  <a:pt x="108203" y="0"/>
                </a:lnTo>
                <a:lnTo>
                  <a:pt x="1793748" y="0"/>
                </a:lnTo>
                <a:lnTo>
                  <a:pt x="1836124" y="8931"/>
                </a:lnTo>
                <a:lnTo>
                  <a:pt x="1870609" y="32427"/>
                </a:lnTo>
                <a:lnTo>
                  <a:pt x="1893715" y="67142"/>
                </a:lnTo>
                <a:lnTo>
                  <a:pt x="1901952" y="109727"/>
                </a:lnTo>
                <a:lnTo>
                  <a:pt x="1901952" y="542544"/>
                </a:lnTo>
                <a:lnTo>
                  <a:pt x="1893715" y="584434"/>
                </a:lnTo>
                <a:lnTo>
                  <a:pt x="1870609" y="618758"/>
                </a:lnTo>
                <a:lnTo>
                  <a:pt x="1836124" y="642026"/>
                </a:lnTo>
                <a:lnTo>
                  <a:pt x="1793748" y="650748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26C7C724-5513-F16C-D427-0674D3F88D6C}"/>
              </a:ext>
            </a:extLst>
          </p:cNvPr>
          <p:cNvSpPr txBox="1"/>
          <p:nvPr/>
        </p:nvSpPr>
        <p:spPr>
          <a:xfrm>
            <a:off x="8830208" y="5502263"/>
            <a:ext cx="15494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Microsoft JhengHei UI"/>
                <a:cs typeface="Microsoft JhengHei UI"/>
              </a:rPr>
              <a:t>注意力分数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7FA5CE56-9448-0256-F50F-822E17FB61FA}"/>
              </a:ext>
            </a:extLst>
          </p:cNvPr>
          <p:cNvSpPr txBox="1"/>
          <p:nvPr/>
        </p:nvSpPr>
        <p:spPr>
          <a:xfrm>
            <a:off x="7697940" y="5316501"/>
            <a:ext cx="11684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情况下学习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52" name="object 52">
            <a:extLst>
              <a:ext uri="{FF2B5EF4-FFF2-40B4-BE49-F238E27FC236}">
                <a16:creationId xmlns:a16="http://schemas.microsoft.com/office/drawing/2014/main" id="{F62ECDCD-99CB-21C9-58FB-D382B58233AF}"/>
              </a:ext>
            </a:extLst>
          </p:cNvPr>
          <p:cNvSpPr/>
          <p:nvPr/>
        </p:nvSpPr>
        <p:spPr>
          <a:xfrm>
            <a:off x="6680390" y="4175455"/>
            <a:ext cx="3761740" cy="744220"/>
          </a:xfrm>
          <a:custGeom>
            <a:avLst/>
            <a:gdLst/>
            <a:ahLst/>
            <a:cxnLst/>
            <a:rect l="l" t="t" r="r" b="b"/>
            <a:pathLst>
              <a:path w="3761740" h="744220">
                <a:moveTo>
                  <a:pt x="3637788" y="743712"/>
                </a:moveTo>
                <a:lnTo>
                  <a:pt x="123444" y="743712"/>
                </a:lnTo>
                <a:lnTo>
                  <a:pt x="75254" y="734355"/>
                </a:lnTo>
                <a:lnTo>
                  <a:pt x="35923" y="707969"/>
                </a:lnTo>
                <a:lnTo>
                  <a:pt x="9492" y="668593"/>
                </a:lnTo>
                <a:lnTo>
                  <a:pt x="0" y="620268"/>
                </a:lnTo>
                <a:lnTo>
                  <a:pt x="0" y="124968"/>
                </a:lnTo>
                <a:lnTo>
                  <a:pt x="9492" y="76404"/>
                </a:lnTo>
                <a:lnTo>
                  <a:pt x="35923" y="36790"/>
                </a:lnTo>
                <a:lnTo>
                  <a:pt x="75254" y="10023"/>
                </a:lnTo>
                <a:lnTo>
                  <a:pt x="123444" y="0"/>
                </a:lnTo>
                <a:lnTo>
                  <a:pt x="3637788" y="0"/>
                </a:lnTo>
                <a:lnTo>
                  <a:pt x="3685799" y="10023"/>
                </a:lnTo>
                <a:lnTo>
                  <a:pt x="3725070" y="36790"/>
                </a:lnTo>
                <a:lnTo>
                  <a:pt x="3751561" y="76404"/>
                </a:lnTo>
                <a:lnTo>
                  <a:pt x="3761232" y="124968"/>
                </a:lnTo>
                <a:lnTo>
                  <a:pt x="3761232" y="620268"/>
                </a:lnTo>
                <a:lnTo>
                  <a:pt x="3751561" y="668593"/>
                </a:lnTo>
                <a:lnTo>
                  <a:pt x="3725070" y="707969"/>
                </a:lnTo>
                <a:lnTo>
                  <a:pt x="3685799" y="734355"/>
                </a:lnTo>
                <a:lnTo>
                  <a:pt x="3637788" y="74371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031DF0E2-C84D-C664-0E23-508E407AF719}"/>
              </a:ext>
            </a:extLst>
          </p:cNvPr>
          <p:cNvSpPr/>
          <p:nvPr/>
        </p:nvSpPr>
        <p:spPr>
          <a:xfrm>
            <a:off x="3887026" y="2977744"/>
            <a:ext cx="4469130" cy="2019300"/>
          </a:xfrm>
          <a:custGeom>
            <a:avLst/>
            <a:gdLst/>
            <a:ahLst/>
            <a:cxnLst/>
            <a:rect l="l" t="t" r="r" b="b"/>
            <a:pathLst>
              <a:path w="4469130" h="2019300">
                <a:moveTo>
                  <a:pt x="376351" y="368300"/>
                </a:moveTo>
                <a:lnTo>
                  <a:pt x="0" y="177800"/>
                </a:lnTo>
                <a:lnTo>
                  <a:pt x="385444" y="0"/>
                </a:lnTo>
                <a:lnTo>
                  <a:pt x="382622" y="114300"/>
                </a:lnTo>
                <a:lnTo>
                  <a:pt x="287566" y="114300"/>
                </a:lnTo>
                <a:lnTo>
                  <a:pt x="283781" y="241300"/>
                </a:lnTo>
                <a:lnTo>
                  <a:pt x="379251" y="250861"/>
                </a:lnTo>
                <a:lnTo>
                  <a:pt x="376351" y="368300"/>
                </a:lnTo>
                <a:close/>
              </a:path>
              <a:path w="4469130" h="2019300">
                <a:moveTo>
                  <a:pt x="379251" y="250861"/>
                </a:moveTo>
                <a:lnTo>
                  <a:pt x="283781" y="241300"/>
                </a:lnTo>
                <a:lnTo>
                  <a:pt x="287566" y="114300"/>
                </a:lnTo>
                <a:lnTo>
                  <a:pt x="382388" y="123796"/>
                </a:lnTo>
                <a:lnTo>
                  <a:pt x="379251" y="250861"/>
                </a:lnTo>
                <a:close/>
              </a:path>
              <a:path w="4469130" h="2019300">
                <a:moveTo>
                  <a:pt x="382388" y="123796"/>
                </a:moveTo>
                <a:lnTo>
                  <a:pt x="287566" y="114300"/>
                </a:lnTo>
                <a:lnTo>
                  <a:pt x="382622" y="114300"/>
                </a:lnTo>
                <a:lnTo>
                  <a:pt x="382388" y="123796"/>
                </a:lnTo>
                <a:close/>
              </a:path>
              <a:path w="4469130" h="2019300">
                <a:moveTo>
                  <a:pt x="1580781" y="266700"/>
                </a:moveTo>
                <a:lnTo>
                  <a:pt x="613117" y="266700"/>
                </a:lnTo>
                <a:lnTo>
                  <a:pt x="561898" y="254000"/>
                </a:lnTo>
                <a:lnTo>
                  <a:pt x="410591" y="254000"/>
                </a:lnTo>
                <a:lnTo>
                  <a:pt x="379251" y="250861"/>
                </a:lnTo>
                <a:lnTo>
                  <a:pt x="382388" y="123796"/>
                </a:lnTo>
                <a:lnTo>
                  <a:pt x="414375" y="127000"/>
                </a:lnTo>
                <a:lnTo>
                  <a:pt x="570699" y="127000"/>
                </a:lnTo>
                <a:lnTo>
                  <a:pt x="622300" y="139700"/>
                </a:lnTo>
                <a:lnTo>
                  <a:pt x="725258" y="139700"/>
                </a:lnTo>
                <a:lnTo>
                  <a:pt x="776592" y="152400"/>
                </a:lnTo>
                <a:lnTo>
                  <a:pt x="878992" y="152400"/>
                </a:lnTo>
                <a:lnTo>
                  <a:pt x="930021" y="165100"/>
                </a:lnTo>
                <a:lnTo>
                  <a:pt x="980948" y="165100"/>
                </a:lnTo>
                <a:lnTo>
                  <a:pt x="1031748" y="177800"/>
                </a:lnTo>
                <a:lnTo>
                  <a:pt x="1082421" y="177800"/>
                </a:lnTo>
                <a:lnTo>
                  <a:pt x="1132954" y="190500"/>
                </a:lnTo>
                <a:lnTo>
                  <a:pt x="1183360" y="190500"/>
                </a:lnTo>
                <a:lnTo>
                  <a:pt x="1283715" y="215900"/>
                </a:lnTo>
                <a:lnTo>
                  <a:pt x="1333652" y="215900"/>
                </a:lnTo>
                <a:lnTo>
                  <a:pt x="1433042" y="241300"/>
                </a:lnTo>
                <a:lnTo>
                  <a:pt x="1482471" y="241300"/>
                </a:lnTo>
                <a:lnTo>
                  <a:pt x="1580781" y="266700"/>
                </a:lnTo>
                <a:close/>
              </a:path>
              <a:path w="4469130" h="2019300">
                <a:moveTo>
                  <a:pt x="1823021" y="317500"/>
                </a:moveTo>
                <a:lnTo>
                  <a:pt x="1116241" y="317500"/>
                </a:lnTo>
                <a:lnTo>
                  <a:pt x="1066076" y="304800"/>
                </a:lnTo>
                <a:lnTo>
                  <a:pt x="1016520" y="304800"/>
                </a:lnTo>
                <a:lnTo>
                  <a:pt x="966088" y="292100"/>
                </a:lnTo>
                <a:lnTo>
                  <a:pt x="916279" y="292100"/>
                </a:lnTo>
                <a:lnTo>
                  <a:pt x="865619" y="279400"/>
                </a:lnTo>
                <a:lnTo>
                  <a:pt x="765111" y="279400"/>
                </a:lnTo>
                <a:lnTo>
                  <a:pt x="714159" y="266700"/>
                </a:lnTo>
                <a:lnTo>
                  <a:pt x="1629638" y="266700"/>
                </a:lnTo>
                <a:lnTo>
                  <a:pt x="1823021" y="317500"/>
                </a:lnTo>
                <a:close/>
              </a:path>
              <a:path w="4469130" h="2019300">
                <a:moveTo>
                  <a:pt x="4319384" y="1574800"/>
                </a:moveTo>
                <a:lnTo>
                  <a:pt x="4155846" y="1574800"/>
                </a:lnTo>
                <a:lnTo>
                  <a:pt x="4138637" y="1549400"/>
                </a:lnTo>
                <a:lnTo>
                  <a:pt x="4139450" y="1549400"/>
                </a:lnTo>
                <a:lnTo>
                  <a:pt x="4121569" y="1524000"/>
                </a:lnTo>
                <a:lnTo>
                  <a:pt x="4122381" y="1524000"/>
                </a:lnTo>
                <a:lnTo>
                  <a:pt x="4103852" y="1511300"/>
                </a:lnTo>
                <a:lnTo>
                  <a:pt x="4104652" y="1511300"/>
                </a:lnTo>
                <a:lnTo>
                  <a:pt x="4085488" y="1485900"/>
                </a:lnTo>
                <a:lnTo>
                  <a:pt x="4086275" y="1485900"/>
                </a:lnTo>
                <a:lnTo>
                  <a:pt x="4066476" y="1473200"/>
                </a:lnTo>
                <a:lnTo>
                  <a:pt x="4067251" y="1473200"/>
                </a:lnTo>
                <a:lnTo>
                  <a:pt x="4046816" y="1447800"/>
                </a:lnTo>
                <a:lnTo>
                  <a:pt x="4047578" y="1447800"/>
                </a:lnTo>
                <a:lnTo>
                  <a:pt x="4026522" y="1435100"/>
                </a:lnTo>
                <a:lnTo>
                  <a:pt x="4027284" y="1435100"/>
                </a:lnTo>
                <a:lnTo>
                  <a:pt x="4005605" y="1409700"/>
                </a:lnTo>
                <a:lnTo>
                  <a:pt x="4006341" y="1409700"/>
                </a:lnTo>
                <a:lnTo>
                  <a:pt x="3984066" y="1397000"/>
                </a:lnTo>
                <a:lnTo>
                  <a:pt x="3984790" y="1397000"/>
                </a:lnTo>
                <a:lnTo>
                  <a:pt x="3961904" y="1371600"/>
                </a:lnTo>
                <a:lnTo>
                  <a:pt x="3962615" y="1371600"/>
                </a:lnTo>
                <a:lnTo>
                  <a:pt x="3939133" y="1346200"/>
                </a:lnTo>
                <a:lnTo>
                  <a:pt x="3939832" y="1346200"/>
                </a:lnTo>
                <a:lnTo>
                  <a:pt x="3915752" y="1333500"/>
                </a:lnTo>
                <a:lnTo>
                  <a:pt x="3916438" y="1333500"/>
                </a:lnTo>
                <a:lnTo>
                  <a:pt x="3891775" y="1308100"/>
                </a:lnTo>
                <a:lnTo>
                  <a:pt x="3892461" y="1308100"/>
                </a:lnTo>
                <a:lnTo>
                  <a:pt x="3867213" y="1295400"/>
                </a:lnTo>
                <a:lnTo>
                  <a:pt x="3867873" y="1295400"/>
                </a:lnTo>
                <a:lnTo>
                  <a:pt x="3842054" y="1270000"/>
                </a:lnTo>
                <a:lnTo>
                  <a:pt x="3842715" y="1270000"/>
                </a:lnTo>
                <a:lnTo>
                  <a:pt x="3816324" y="1257300"/>
                </a:lnTo>
                <a:lnTo>
                  <a:pt x="3816972" y="1257300"/>
                </a:lnTo>
                <a:lnTo>
                  <a:pt x="3790022" y="1231900"/>
                </a:lnTo>
                <a:lnTo>
                  <a:pt x="3790645" y="1231900"/>
                </a:lnTo>
                <a:lnTo>
                  <a:pt x="3763149" y="1219200"/>
                </a:lnTo>
                <a:lnTo>
                  <a:pt x="3763772" y="1219200"/>
                </a:lnTo>
                <a:lnTo>
                  <a:pt x="3735717" y="1193800"/>
                </a:lnTo>
                <a:lnTo>
                  <a:pt x="3736327" y="1193800"/>
                </a:lnTo>
                <a:lnTo>
                  <a:pt x="3707739" y="1181100"/>
                </a:lnTo>
                <a:lnTo>
                  <a:pt x="3708336" y="1181100"/>
                </a:lnTo>
                <a:lnTo>
                  <a:pt x="3679202" y="1155700"/>
                </a:lnTo>
                <a:lnTo>
                  <a:pt x="3679786" y="1155700"/>
                </a:lnTo>
                <a:lnTo>
                  <a:pt x="3650132" y="1143000"/>
                </a:lnTo>
                <a:lnTo>
                  <a:pt x="3650716" y="1143000"/>
                </a:lnTo>
                <a:lnTo>
                  <a:pt x="3620528" y="1117600"/>
                </a:lnTo>
                <a:lnTo>
                  <a:pt x="3621100" y="1117600"/>
                </a:lnTo>
                <a:lnTo>
                  <a:pt x="3590404" y="1104900"/>
                </a:lnTo>
                <a:lnTo>
                  <a:pt x="3590963" y="1104900"/>
                </a:lnTo>
                <a:lnTo>
                  <a:pt x="3559746" y="1092200"/>
                </a:lnTo>
                <a:lnTo>
                  <a:pt x="3560292" y="1092200"/>
                </a:lnTo>
                <a:lnTo>
                  <a:pt x="3528580" y="1066800"/>
                </a:lnTo>
                <a:lnTo>
                  <a:pt x="3529126" y="1066800"/>
                </a:lnTo>
                <a:lnTo>
                  <a:pt x="3496919" y="1054100"/>
                </a:lnTo>
                <a:lnTo>
                  <a:pt x="3497440" y="1054100"/>
                </a:lnTo>
                <a:lnTo>
                  <a:pt x="3464750" y="1028700"/>
                </a:lnTo>
                <a:lnTo>
                  <a:pt x="3465271" y="1028700"/>
                </a:lnTo>
                <a:lnTo>
                  <a:pt x="3432086" y="1016000"/>
                </a:lnTo>
                <a:lnTo>
                  <a:pt x="3432594" y="1016000"/>
                </a:lnTo>
                <a:lnTo>
                  <a:pt x="3398926" y="990600"/>
                </a:lnTo>
                <a:lnTo>
                  <a:pt x="3399434" y="990600"/>
                </a:lnTo>
                <a:lnTo>
                  <a:pt x="3365296" y="977900"/>
                </a:lnTo>
                <a:lnTo>
                  <a:pt x="3365792" y="977900"/>
                </a:lnTo>
                <a:lnTo>
                  <a:pt x="3331184" y="965200"/>
                </a:lnTo>
                <a:lnTo>
                  <a:pt x="3331679" y="965200"/>
                </a:lnTo>
                <a:lnTo>
                  <a:pt x="3296615" y="939800"/>
                </a:lnTo>
                <a:lnTo>
                  <a:pt x="3297097" y="939800"/>
                </a:lnTo>
                <a:lnTo>
                  <a:pt x="3261575" y="927100"/>
                </a:lnTo>
                <a:lnTo>
                  <a:pt x="3262058" y="927100"/>
                </a:lnTo>
                <a:lnTo>
                  <a:pt x="3226092" y="914400"/>
                </a:lnTo>
                <a:lnTo>
                  <a:pt x="3226562" y="914400"/>
                </a:lnTo>
                <a:lnTo>
                  <a:pt x="3190151" y="889000"/>
                </a:lnTo>
                <a:lnTo>
                  <a:pt x="3190621" y="889000"/>
                </a:lnTo>
                <a:lnTo>
                  <a:pt x="3153778" y="876300"/>
                </a:lnTo>
                <a:lnTo>
                  <a:pt x="3154235" y="876300"/>
                </a:lnTo>
                <a:lnTo>
                  <a:pt x="3116961" y="863600"/>
                </a:lnTo>
                <a:lnTo>
                  <a:pt x="3117418" y="863600"/>
                </a:lnTo>
                <a:lnTo>
                  <a:pt x="3079724" y="838200"/>
                </a:lnTo>
                <a:lnTo>
                  <a:pt x="3080169" y="838200"/>
                </a:lnTo>
                <a:lnTo>
                  <a:pt x="3042056" y="825500"/>
                </a:lnTo>
                <a:lnTo>
                  <a:pt x="3042500" y="825500"/>
                </a:lnTo>
                <a:lnTo>
                  <a:pt x="3003981" y="812800"/>
                </a:lnTo>
                <a:lnTo>
                  <a:pt x="3004426" y="812800"/>
                </a:lnTo>
                <a:lnTo>
                  <a:pt x="2965500" y="800100"/>
                </a:lnTo>
                <a:lnTo>
                  <a:pt x="2965932" y="800100"/>
                </a:lnTo>
                <a:lnTo>
                  <a:pt x="2926613" y="774700"/>
                </a:lnTo>
                <a:lnTo>
                  <a:pt x="2927032" y="774700"/>
                </a:lnTo>
                <a:lnTo>
                  <a:pt x="2887332" y="762000"/>
                </a:lnTo>
                <a:lnTo>
                  <a:pt x="2887751" y="762000"/>
                </a:lnTo>
                <a:lnTo>
                  <a:pt x="2847657" y="749300"/>
                </a:lnTo>
                <a:lnTo>
                  <a:pt x="2848076" y="749300"/>
                </a:lnTo>
                <a:lnTo>
                  <a:pt x="2807601" y="736600"/>
                </a:lnTo>
                <a:lnTo>
                  <a:pt x="2808020" y="736600"/>
                </a:lnTo>
                <a:lnTo>
                  <a:pt x="2767177" y="711200"/>
                </a:lnTo>
                <a:lnTo>
                  <a:pt x="2767584" y="711200"/>
                </a:lnTo>
                <a:lnTo>
                  <a:pt x="2726372" y="698500"/>
                </a:lnTo>
                <a:lnTo>
                  <a:pt x="2726778" y="698500"/>
                </a:lnTo>
                <a:lnTo>
                  <a:pt x="2685211" y="685800"/>
                </a:lnTo>
                <a:lnTo>
                  <a:pt x="2685618" y="685800"/>
                </a:lnTo>
                <a:lnTo>
                  <a:pt x="2643695" y="673100"/>
                </a:lnTo>
                <a:lnTo>
                  <a:pt x="2644089" y="673100"/>
                </a:lnTo>
                <a:lnTo>
                  <a:pt x="2601823" y="660400"/>
                </a:lnTo>
                <a:lnTo>
                  <a:pt x="2602217" y="660400"/>
                </a:lnTo>
                <a:lnTo>
                  <a:pt x="2559608" y="647700"/>
                </a:lnTo>
                <a:lnTo>
                  <a:pt x="2560002" y="647700"/>
                </a:lnTo>
                <a:lnTo>
                  <a:pt x="2517063" y="635000"/>
                </a:lnTo>
                <a:lnTo>
                  <a:pt x="2517457" y="635000"/>
                </a:lnTo>
                <a:lnTo>
                  <a:pt x="2474188" y="622300"/>
                </a:lnTo>
                <a:lnTo>
                  <a:pt x="2474569" y="622300"/>
                </a:lnTo>
                <a:lnTo>
                  <a:pt x="2430983" y="609600"/>
                </a:lnTo>
                <a:lnTo>
                  <a:pt x="2431364" y="609600"/>
                </a:lnTo>
                <a:lnTo>
                  <a:pt x="2387460" y="584200"/>
                </a:lnTo>
                <a:lnTo>
                  <a:pt x="2387841" y="584200"/>
                </a:lnTo>
                <a:lnTo>
                  <a:pt x="2343632" y="571500"/>
                </a:lnTo>
                <a:lnTo>
                  <a:pt x="2344013" y="571500"/>
                </a:lnTo>
                <a:lnTo>
                  <a:pt x="2299487" y="558800"/>
                </a:lnTo>
                <a:lnTo>
                  <a:pt x="2299868" y="558800"/>
                </a:lnTo>
                <a:lnTo>
                  <a:pt x="2255062" y="546100"/>
                </a:lnTo>
                <a:lnTo>
                  <a:pt x="2255431" y="546100"/>
                </a:lnTo>
                <a:lnTo>
                  <a:pt x="2210333" y="533400"/>
                </a:lnTo>
                <a:lnTo>
                  <a:pt x="2210701" y="533400"/>
                </a:lnTo>
                <a:lnTo>
                  <a:pt x="2165311" y="520700"/>
                </a:lnTo>
                <a:lnTo>
                  <a:pt x="2165692" y="520700"/>
                </a:lnTo>
                <a:lnTo>
                  <a:pt x="2120023" y="508000"/>
                </a:lnTo>
                <a:lnTo>
                  <a:pt x="2074837" y="508000"/>
                </a:lnTo>
                <a:lnTo>
                  <a:pt x="2028634" y="495300"/>
                </a:lnTo>
                <a:lnTo>
                  <a:pt x="2029002" y="495300"/>
                </a:lnTo>
                <a:lnTo>
                  <a:pt x="1982546" y="482600"/>
                </a:lnTo>
                <a:lnTo>
                  <a:pt x="1982914" y="482600"/>
                </a:lnTo>
                <a:lnTo>
                  <a:pt x="1936203" y="469900"/>
                </a:lnTo>
                <a:lnTo>
                  <a:pt x="1936572" y="469900"/>
                </a:lnTo>
                <a:lnTo>
                  <a:pt x="1889607" y="457200"/>
                </a:lnTo>
                <a:lnTo>
                  <a:pt x="1889975" y="457200"/>
                </a:lnTo>
                <a:lnTo>
                  <a:pt x="1842782" y="444500"/>
                </a:lnTo>
                <a:lnTo>
                  <a:pt x="1843151" y="444500"/>
                </a:lnTo>
                <a:lnTo>
                  <a:pt x="1795716" y="431800"/>
                </a:lnTo>
                <a:lnTo>
                  <a:pt x="1796084" y="431800"/>
                </a:lnTo>
                <a:lnTo>
                  <a:pt x="1748434" y="419100"/>
                </a:lnTo>
                <a:lnTo>
                  <a:pt x="1701279" y="419100"/>
                </a:lnTo>
                <a:lnTo>
                  <a:pt x="1653197" y="406400"/>
                </a:lnTo>
                <a:lnTo>
                  <a:pt x="1653552" y="406400"/>
                </a:lnTo>
                <a:lnTo>
                  <a:pt x="1605254" y="393700"/>
                </a:lnTo>
                <a:lnTo>
                  <a:pt x="1605622" y="393700"/>
                </a:lnTo>
                <a:lnTo>
                  <a:pt x="1557121" y="381000"/>
                </a:lnTo>
                <a:lnTo>
                  <a:pt x="1509153" y="381000"/>
                </a:lnTo>
                <a:lnTo>
                  <a:pt x="1460271" y="368300"/>
                </a:lnTo>
                <a:lnTo>
                  <a:pt x="1460639" y="368300"/>
                </a:lnTo>
                <a:lnTo>
                  <a:pt x="1411566" y="355600"/>
                </a:lnTo>
                <a:lnTo>
                  <a:pt x="1363052" y="355600"/>
                </a:lnTo>
                <a:lnTo>
                  <a:pt x="1313637" y="342900"/>
                </a:lnTo>
                <a:lnTo>
                  <a:pt x="1264793" y="342900"/>
                </a:lnTo>
                <a:lnTo>
                  <a:pt x="1215059" y="330200"/>
                </a:lnTo>
                <a:lnTo>
                  <a:pt x="1215428" y="330200"/>
                </a:lnTo>
                <a:lnTo>
                  <a:pt x="1165542" y="317500"/>
                </a:lnTo>
                <a:lnTo>
                  <a:pt x="1870811" y="317500"/>
                </a:lnTo>
                <a:lnTo>
                  <a:pt x="2379814" y="457200"/>
                </a:lnTo>
                <a:lnTo>
                  <a:pt x="2642654" y="533400"/>
                </a:lnTo>
                <a:lnTo>
                  <a:pt x="2685326" y="558800"/>
                </a:lnTo>
                <a:lnTo>
                  <a:pt x="2852470" y="609600"/>
                </a:lnTo>
                <a:lnTo>
                  <a:pt x="2893352" y="635000"/>
                </a:lnTo>
                <a:lnTo>
                  <a:pt x="3013735" y="673100"/>
                </a:lnTo>
                <a:lnTo>
                  <a:pt x="3053092" y="698500"/>
                </a:lnTo>
                <a:lnTo>
                  <a:pt x="3130588" y="723900"/>
                </a:lnTo>
                <a:lnTo>
                  <a:pt x="3168726" y="749300"/>
                </a:lnTo>
                <a:lnTo>
                  <a:pt x="3243745" y="774700"/>
                </a:lnTo>
                <a:lnTo>
                  <a:pt x="3280613" y="800100"/>
                </a:lnTo>
                <a:lnTo>
                  <a:pt x="3353041" y="825500"/>
                </a:lnTo>
                <a:lnTo>
                  <a:pt x="3388588" y="850900"/>
                </a:lnTo>
                <a:lnTo>
                  <a:pt x="3423678" y="863600"/>
                </a:lnTo>
                <a:lnTo>
                  <a:pt x="3458311" y="889000"/>
                </a:lnTo>
                <a:lnTo>
                  <a:pt x="3492474" y="901700"/>
                </a:lnTo>
                <a:lnTo>
                  <a:pt x="3526180" y="927100"/>
                </a:lnTo>
                <a:lnTo>
                  <a:pt x="3592131" y="952500"/>
                </a:lnTo>
                <a:lnTo>
                  <a:pt x="3624389" y="977900"/>
                </a:lnTo>
                <a:lnTo>
                  <a:pt x="3656139" y="990600"/>
                </a:lnTo>
                <a:lnTo>
                  <a:pt x="3687394" y="1016000"/>
                </a:lnTo>
                <a:lnTo>
                  <a:pt x="3718140" y="1028700"/>
                </a:lnTo>
                <a:lnTo>
                  <a:pt x="3748366" y="1054100"/>
                </a:lnTo>
                <a:lnTo>
                  <a:pt x="3778084" y="1079500"/>
                </a:lnTo>
                <a:lnTo>
                  <a:pt x="3807269" y="1092200"/>
                </a:lnTo>
                <a:lnTo>
                  <a:pt x="3835933" y="1117600"/>
                </a:lnTo>
                <a:lnTo>
                  <a:pt x="3864051" y="1130300"/>
                </a:lnTo>
                <a:lnTo>
                  <a:pt x="3891622" y="1155700"/>
                </a:lnTo>
                <a:lnTo>
                  <a:pt x="3918648" y="1168400"/>
                </a:lnTo>
                <a:lnTo>
                  <a:pt x="3945128" y="1193800"/>
                </a:lnTo>
                <a:lnTo>
                  <a:pt x="3971036" y="1219200"/>
                </a:lnTo>
                <a:lnTo>
                  <a:pt x="3997071" y="1231900"/>
                </a:lnTo>
                <a:lnTo>
                  <a:pt x="4021150" y="1257300"/>
                </a:lnTo>
                <a:lnTo>
                  <a:pt x="4046054" y="1270000"/>
                </a:lnTo>
                <a:lnTo>
                  <a:pt x="4091952" y="1320800"/>
                </a:lnTo>
                <a:lnTo>
                  <a:pt x="4114355" y="1333500"/>
                </a:lnTo>
                <a:lnTo>
                  <a:pt x="4158132" y="1384300"/>
                </a:lnTo>
                <a:lnTo>
                  <a:pt x="4177931" y="1397000"/>
                </a:lnTo>
                <a:lnTo>
                  <a:pt x="4197883" y="1422400"/>
                </a:lnTo>
                <a:lnTo>
                  <a:pt x="4217200" y="1447800"/>
                </a:lnTo>
                <a:lnTo>
                  <a:pt x="4236681" y="1473200"/>
                </a:lnTo>
                <a:lnTo>
                  <a:pt x="4253903" y="1485900"/>
                </a:lnTo>
                <a:lnTo>
                  <a:pt x="4271276" y="1511300"/>
                </a:lnTo>
                <a:lnTo>
                  <a:pt x="4287989" y="1536700"/>
                </a:lnTo>
                <a:lnTo>
                  <a:pt x="4288815" y="1536700"/>
                </a:lnTo>
                <a:lnTo>
                  <a:pt x="4304030" y="1549400"/>
                </a:lnTo>
                <a:lnTo>
                  <a:pt x="4304855" y="1562100"/>
                </a:lnTo>
                <a:lnTo>
                  <a:pt x="4319384" y="1574800"/>
                </a:lnTo>
                <a:close/>
              </a:path>
              <a:path w="4469130" h="2019300">
                <a:moveTo>
                  <a:pt x="4348048" y="1625600"/>
                </a:moveTo>
                <a:lnTo>
                  <a:pt x="4201033" y="1625600"/>
                </a:lnTo>
                <a:lnTo>
                  <a:pt x="4185818" y="1612900"/>
                </a:lnTo>
                <a:lnTo>
                  <a:pt x="4186643" y="1612900"/>
                </a:lnTo>
                <a:lnTo>
                  <a:pt x="4170756" y="1587500"/>
                </a:lnTo>
                <a:lnTo>
                  <a:pt x="4171581" y="1587500"/>
                </a:lnTo>
                <a:lnTo>
                  <a:pt x="4155033" y="1574800"/>
                </a:lnTo>
                <a:lnTo>
                  <a:pt x="4320222" y="1574800"/>
                </a:lnTo>
                <a:lnTo>
                  <a:pt x="4334065" y="1600200"/>
                </a:lnTo>
                <a:lnTo>
                  <a:pt x="4348048" y="1625600"/>
                </a:lnTo>
                <a:close/>
              </a:path>
              <a:path w="4469130" h="2019300">
                <a:moveTo>
                  <a:pt x="4361319" y="1651000"/>
                </a:moveTo>
                <a:lnTo>
                  <a:pt x="4214723" y="1651000"/>
                </a:lnTo>
                <a:lnTo>
                  <a:pt x="4200194" y="1625600"/>
                </a:lnTo>
                <a:lnTo>
                  <a:pt x="4348860" y="1625600"/>
                </a:lnTo>
                <a:lnTo>
                  <a:pt x="4361319" y="1651000"/>
                </a:lnTo>
                <a:close/>
              </a:path>
              <a:path w="4469130" h="2019300">
                <a:moveTo>
                  <a:pt x="4251693" y="1714500"/>
                </a:moveTo>
                <a:lnTo>
                  <a:pt x="4239247" y="1689100"/>
                </a:lnTo>
                <a:lnTo>
                  <a:pt x="4240072" y="1689100"/>
                </a:lnTo>
                <a:lnTo>
                  <a:pt x="4226915" y="1663700"/>
                </a:lnTo>
                <a:lnTo>
                  <a:pt x="4227741" y="1663700"/>
                </a:lnTo>
                <a:lnTo>
                  <a:pt x="4213898" y="1651000"/>
                </a:lnTo>
                <a:lnTo>
                  <a:pt x="4362132" y="1651000"/>
                </a:lnTo>
                <a:lnTo>
                  <a:pt x="4373880" y="1663700"/>
                </a:lnTo>
                <a:lnTo>
                  <a:pt x="4380077" y="1676400"/>
                </a:lnTo>
                <a:lnTo>
                  <a:pt x="4385906" y="1689100"/>
                </a:lnTo>
                <a:lnTo>
                  <a:pt x="4391545" y="1701800"/>
                </a:lnTo>
                <a:lnTo>
                  <a:pt x="4250880" y="1701800"/>
                </a:lnTo>
                <a:lnTo>
                  <a:pt x="4251693" y="1714500"/>
                </a:lnTo>
                <a:close/>
              </a:path>
              <a:path w="4469130" h="2019300">
                <a:moveTo>
                  <a:pt x="4421784" y="1778000"/>
                </a:moveTo>
                <a:lnTo>
                  <a:pt x="4286719" y="1778000"/>
                </a:lnTo>
                <a:lnTo>
                  <a:pt x="4281830" y="1765300"/>
                </a:lnTo>
                <a:lnTo>
                  <a:pt x="4282211" y="1765300"/>
                </a:lnTo>
                <a:lnTo>
                  <a:pt x="4277144" y="1752600"/>
                </a:lnTo>
                <a:lnTo>
                  <a:pt x="4272673" y="1752600"/>
                </a:lnTo>
                <a:lnTo>
                  <a:pt x="4267238" y="1739900"/>
                </a:lnTo>
                <a:lnTo>
                  <a:pt x="4267631" y="1739900"/>
                </a:lnTo>
                <a:lnTo>
                  <a:pt x="4262031" y="1727200"/>
                </a:lnTo>
                <a:lnTo>
                  <a:pt x="4262628" y="1727200"/>
                </a:lnTo>
                <a:lnTo>
                  <a:pt x="4250880" y="1701800"/>
                </a:lnTo>
                <a:lnTo>
                  <a:pt x="4391545" y="1701800"/>
                </a:lnTo>
                <a:lnTo>
                  <a:pt x="4407344" y="1739900"/>
                </a:lnTo>
                <a:lnTo>
                  <a:pt x="4416933" y="1765300"/>
                </a:lnTo>
                <a:lnTo>
                  <a:pt x="4421784" y="1778000"/>
                </a:lnTo>
                <a:close/>
              </a:path>
              <a:path w="4469130" h="2019300">
                <a:moveTo>
                  <a:pt x="4463618" y="1943100"/>
                </a:moveTo>
                <a:lnTo>
                  <a:pt x="4336326" y="1943100"/>
                </a:lnTo>
                <a:lnTo>
                  <a:pt x="4334649" y="1930400"/>
                </a:lnTo>
                <a:lnTo>
                  <a:pt x="4333138" y="1930400"/>
                </a:lnTo>
                <a:lnTo>
                  <a:pt x="4331068" y="1917700"/>
                </a:lnTo>
                <a:lnTo>
                  <a:pt x="4331284" y="1917700"/>
                </a:lnTo>
                <a:lnTo>
                  <a:pt x="4329023" y="1905000"/>
                </a:lnTo>
                <a:lnTo>
                  <a:pt x="4329252" y="1905000"/>
                </a:lnTo>
                <a:lnTo>
                  <a:pt x="4326788" y="1892300"/>
                </a:lnTo>
                <a:lnTo>
                  <a:pt x="4327042" y="1892300"/>
                </a:lnTo>
                <a:lnTo>
                  <a:pt x="4324388" y="1879600"/>
                </a:lnTo>
                <a:lnTo>
                  <a:pt x="4322076" y="1879600"/>
                </a:lnTo>
                <a:lnTo>
                  <a:pt x="4319054" y="1866900"/>
                </a:lnTo>
                <a:lnTo>
                  <a:pt x="4319346" y="1866900"/>
                </a:lnTo>
                <a:lnTo>
                  <a:pt x="4316120" y="1854200"/>
                </a:lnTo>
                <a:lnTo>
                  <a:pt x="4316425" y="1854200"/>
                </a:lnTo>
                <a:lnTo>
                  <a:pt x="4313008" y="1841500"/>
                </a:lnTo>
                <a:lnTo>
                  <a:pt x="4310049" y="1841500"/>
                </a:lnTo>
                <a:lnTo>
                  <a:pt x="4306265" y="1828800"/>
                </a:lnTo>
                <a:lnTo>
                  <a:pt x="4306608" y="1828800"/>
                </a:lnTo>
                <a:lnTo>
                  <a:pt x="4302633" y="1816100"/>
                </a:lnTo>
                <a:lnTo>
                  <a:pt x="4302975" y="1816100"/>
                </a:lnTo>
                <a:lnTo>
                  <a:pt x="4298823" y="1803400"/>
                </a:lnTo>
                <a:lnTo>
                  <a:pt x="4295203" y="1803400"/>
                </a:lnTo>
                <a:lnTo>
                  <a:pt x="4290682" y="1790700"/>
                </a:lnTo>
                <a:lnTo>
                  <a:pt x="4291037" y="1790700"/>
                </a:lnTo>
                <a:lnTo>
                  <a:pt x="4286338" y="1778000"/>
                </a:lnTo>
                <a:lnTo>
                  <a:pt x="4425746" y="1778000"/>
                </a:lnTo>
                <a:lnTo>
                  <a:pt x="4437507" y="1816100"/>
                </a:lnTo>
                <a:lnTo>
                  <a:pt x="4447463" y="1854200"/>
                </a:lnTo>
                <a:lnTo>
                  <a:pt x="4458068" y="1905000"/>
                </a:lnTo>
                <a:lnTo>
                  <a:pt x="4461814" y="1930400"/>
                </a:lnTo>
                <a:lnTo>
                  <a:pt x="4463618" y="1943100"/>
                </a:lnTo>
                <a:close/>
              </a:path>
              <a:path w="4469130" h="2019300">
                <a:moveTo>
                  <a:pt x="4324654" y="1892300"/>
                </a:moveTo>
                <a:lnTo>
                  <a:pt x="4321809" y="1879600"/>
                </a:lnTo>
                <a:lnTo>
                  <a:pt x="4324388" y="1879600"/>
                </a:lnTo>
                <a:lnTo>
                  <a:pt x="4324654" y="1892300"/>
                </a:lnTo>
                <a:close/>
              </a:path>
              <a:path w="4469130" h="2019300">
                <a:moveTo>
                  <a:pt x="4468952" y="2019300"/>
                </a:moveTo>
                <a:lnTo>
                  <a:pt x="4341964" y="2019300"/>
                </a:lnTo>
                <a:lnTo>
                  <a:pt x="4341863" y="2006600"/>
                </a:lnTo>
                <a:lnTo>
                  <a:pt x="4341622" y="2006600"/>
                </a:lnTo>
                <a:lnTo>
                  <a:pt x="4341126" y="1993900"/>
                </a:lnTo>
                <a:lnTo>
                  <a:pt x="4340491" y="1981200"/>
                </a:lnTo>
                <a:lnTo>
                  <a:pt x="4339666" y="1968500"/>
                </a:lnTo>
                <a:lnTo>
                  <a:pt x="4338802" y="1968500"/>
                </a:lnTo>
                <a:lnTo>
                  <a:pt x="4337507" y="1955800"/>
                </a:lnTo>
                <a:lnTo>
                  <a:pt x="4337659" y="1955800"/>
                </a:lnTo>
                <a:lnTo>
                  <a:pt x="4336160" y="1943100"/>
                </a:lnTo>
                <a:lnTo>
                  <a:pt x="4464900" y="1943100"/>
                </a:lnTo>
                <a:lnTo>
                  <a:pt x="4467923" y="1981200"/>
                </a:lnTo>
                <a:lnTo>
                  <a:pt x="4468837" y="2006600"/>
                </a:lnTo>
                <a:lnTo>
                  <a:pt x="4468952" y="20193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>
            <a:extLst>
              <a:ext uri="{FF2B5EF4-FFF2-40B4-BE49-F238E27FC236}">
                <a16:creationId xmlns:a16="http://schemas.microsoft.com/office/drawing/2014/main" id="{4C1312B2-31D5-139A-793D-B211942156CF}"/>
              </a:ext>
            </a:extLst>
          </p:cNvPr>
          <p:cNvSpPr txBox="1"/>
          <p:nvPr/>
        </p:nvSpPr>
        <p:spPr>
          <a:xfrm>
            <a:off x="4971187" y="3363584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能力迁移</a:t>
            </a:r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F3260D16-313F-85F9-AE1D-81F435937EC4}"/>
              </a:ext>
            </a:extLst>
          </p:cNvPr>
          <p:cNvSpPr txBox="1"/>
          <p:nvPr/>
        </p:nvSpPr>
        <p:spPr>
          <a:xfrm>
            <a:off x="6795009" y="4224936"/>
            <a:ext cx="3416935" cy="1097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Tx/>
              <a:buChar char="-"/>
            </a:pPr>
            <a:r>
              <a:rPr sz="2000" spc="45" dirty="0" err="1">
                <a:latin typeface="Microsoft JhengHei UI"/>
                <a:cs typeface="Microsoft JhengHei UI"/>
              </a:rPr>
              <a:t>增大没有被攻</a:t>
            </a:r>
            <a:r>
              <a:rPr lang="zh-CN" altLang="en-US" sz="2000" spc="45" dirty="0">
                <a:latin typeface="Microsoft JhengHei UI"/>
                <a:cs typeface="Microsoft JhengHei UI"/>
              </a:rPr>
              <a:t>击</a:t>
            </a:r>
            <a:r>
              <a:rPr sz="2000" spc="45" dirty="0" err="1">
                <a:latin typeface="Microsoft JhengHei UI"/>
                <a:cs typeface="Microsoft JhengHei UI"/>
              </a:rPr>
              <a:t>的边的分</a:t>
            </a:r>
            <a:endParaRPr lang="en-US" sz="2000" spc="45" dirty="0">
              <a:latin typeface="Microsoft JhengHei UI"/>
              <a:cs typeface="Microsoft JhengHei UI"/>
            </a:endParaRPr>
          </a:p>
          <a:p>
            <a:pPr marL="355600" indent="-342900">
              <a:buFontTx/>
              <a:buChar char="-"/>
            </a:pPr>
            <a:r>
              <a:rPr lang="zh-CN" altLang="en-US" sz="2000" spc="55" dirty="0">
                <a:latin typeface="Microsoft JhengHei UI"/>
                <a:cs typeface="Microsoft JhengHei UI"/>
              </a:rPr>
              <a:t>减小被攻击的边的分数</a:t>
            </a:r>
            <a:endParaRPr lang="zh-CN" altLang="en-US" sz="2000" dirty="0">
              <a:latin typeface="Microsoft JhengHei UI"/>
              <a:cs typeface="Microsoft JhengHei UI"/>
            </a:endParaRPr>
          </a:p>
          <a:p>
            <a:pPr marR="434975" algn="ctr">
              <a:spcBef>
                <a:spcPts val="1635"/>
              </a:spcBef>
            </a:pPr>
            <a:r>
              <a:rPr lang="zh-CN" altLang="en-US" dirty="0">
                <a:latin typeface="Microsoft JhengHei UI"/>
                <a:cs typeface="Microsoft JhengHei UI"/>
              </a:rPr>
              <a:t>在有指导的</a:t>
            </a:r>
          </a:p>
        </p:txBody>
      </p:sp>
      <p:pic>
        <p:nvPicPr>
          <p:cNvPr id="57" name="图片 56" descr="\documentclass{article}&#10;\usepackage{amsmath}&#10;\pagestyle{empty}&#10;\begin{document}&#10;\begin{equation}&#10;F_i^\prime = \sum_{v_j \in \mathcal{N} (v_i) \cup \{ v_i \}} \alpha_{ij} F_j \Theta&#10;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1E5AEA6B-9395-ED31-DEF3-F12962E963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697" y="329819"/>
            <a:ext cx="3218757" cy="6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310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PA-GNN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539BCFD4-F270-AEA8-D9BA-5143599D6FB8}"/>
              </a:ext>
            </a:extLst>
          </p:cNvPr>
          <p:cNvSpPr/>
          <p:nvPr/>
        </p:nvSpPr>
        <p:spPr>
          <a:xfrm>
            <a:off x="2546603" y="1981200"/>
            <a:ext cx="1490472" cy="18531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A229A20-E20B-E2E7-C9C0-C1901FB92D40}"/>
              </a:ext>
            </a:extLst>
          </p:cNvPr>
          <p:cNvSpPr/>
          <p:nvPr/>
        </p:nvSpPr>
        <p:spPr>
          <a:xfrm>
            <a:off x="4038600" y="1981200"/>
            <a:ext cx="1674875" cy="18806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5B4216E-8219-7F01-4151-592C0E8219D5}"/>
              </a:ext>
            </a:extLst>
          </p:cNvPr>
          <p:cNvSpPr/>
          <p:nvPr/>
        </p:nvSpPr>
        <p:spPr>
          <a:xfrm>
            <a:off x="6726935" y="1793748"/>
            <a:ext cx="2814828" cy="2671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C2F6EEB-AFFB-3C03-CDB1-1A8C2A1B9980}"/>
              </a:ext>
            </a:extLst>
          </p:cNvPr>
          <p:cNvSpPr/>
          <p:nvPr/>
        </p:nvSpPr>
        <p:spPr>
          <a:xfrm>
            <a:off x="6836664" y="1921764"/>
            <a:ext cx="1226820" cy="8580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7706C29-9BB8-AB32-FC2B-21014EF9B700}"/>
              </a:ext>
            </a:extLst>
          </p:cNvPr>
          <p:cNvSpPr/>
          <p:nvPr/>
        </p:nvSpPr>
        <p:spPr>
          <a:xfrm>
            <a:off x="7293864" y="2598420"/>
            <a:ext cx="521208" cy="3642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6A0B2E9-6CDA-46B7-E45F-D49999539E70}"/>
              </a:ext>
            </a:extLst>
          </p:cNvPr>
          <p:cNvSpPr/>
          <p:nvPr/>
        </p:nvSpPr>
        <p:spPr>
          <a:xfrm>
            <a:off x="7542276" y="2688336"/>
            <a:ext cx="521207" cy="3642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69D8C773-4EF9-54DC-062C-681389E1E952}"/>
              </a:ext>
            </a:extLst>
          </p:cNvPr>
          <p:cNvSpPr/>
          <p:nvPr/>
        </p:nvSpPr>
        <p:spPr>
          <a:xfrm>
            <a:off x="8020813" y="2807208"/>
            <a:ext cx="1405127" cy="9509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0F9ED90-DBC9-1D5B-E061-B758645471B9}"/>
              </a:ext>
            </a:extLst>
          </p:cNvPr>
          <p:cNvSpPr/>
          <p:nvPr/>
        </p:nvSpPr>
        <p:spPr>
          <a:xfrm>
            <a:off x="8063485" y="3747515"/>
            <a:ext cx="521207" cy="3642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C969E0C-2AE7-D949-C9F4-AC9B506ABBF6}"/>
              </a:ext>
            </a:extLst>
          </p:cNvPr>
          <p:cNvSpPr/>
          <p:nvPr/>
        </p:nvSpPr>
        <p:spPr>
          <a:xfrm>
            <a:off x="8566404" y="3732275"/>
            <a:ext cx="521207" cy="3642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39BFA4A-0E52-2FAE-4FB6-35614897BC0C}"/>
              </a:ext>
            </a:extLst>
          </p:cNvPr>
          <p:cNvSpPr/>
          <p:nvPr/>
        </p:nvSpPr>
        <p:spPr>
          <a:xfrm>
            <a:off x="8904732" y="3717036"/>
            <a:ext cx="521207" cy="3642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B3C5FCC4-B40F-4C3B-2DE1-F3BC15C8DD48}"/>
              </a:ext>
            </a:extLst>
          </p:cNvPr>
          <p:cNvSpPr/>
          <p:nvPr/>
        </p:nvSpPr>
        <p:spPr>
          <a:xfrm>
            <a:off x="8106156" y="4011168"/>
            <a:ext cx="521207" cy="3642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0B11B10-2425-8B83-4DC5-BA39858DB863}"/>
              </a:ext>
            </a:extLst>
          </p:cNvPr>
          <p:cNvSpPr/>
          <p:nvPr/>
        </p:nvSpPr>
        <p:spPr>
          <a:xfrm>
            <a:off x="8823961" y="4047744"/>
            <a:ext cx="521207" cy="3642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6A286D93-934E-1ECA-C8D7-47AF187BFBCC}"/>
              </a:ext>
            </a:extLst>
          </p:cNvPr>
          <p:cNvSpPr/>
          <p:nvPr/>
        </p:nvSpPr>
        <p:spPr>
          <a:xfrm>
            <a:off x="7584948" y="3785615"/>
            <a:ext cx="304800" cy="22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E1467B88-589A-842D-AD56-F5C92953F08E}"/>
              </a:ext>
            </a:extLst>
          </p:cNvPr>
          <p:cNvSpPr/>
          <p:nvPr/>
        </p:nvSpPr>
        <p:spPr>
          <a:xfrm>
            <a:off x="7639812" y="3765804"/>
            <a:ext cx="187451" cy="22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846586A9-27F7-A87B-16B8-F1E02173C0F4}"/>
              </a:ext>
            </a:extLst>
          </p:cNvPr>
          <p:cNvSpPr/>
          <p:nvPr/>
        </p:nvSpPr>
        <p:spPr>
          <a:xfrm>
            <a:off x="7699249" y="3729227"/>
            <a:ext cx="128015" cy="22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9546B362-D23F-D719-F7BC-AEA47B5C8BD1}"/>
              </a:ext>
            </a:extLst>
          </p:cNvPr>
          <p:cNvSpPr/>
          <p:nvPr/>
        </p:nvSpPr>
        <p:spPr>
          <a:xfrm>
            <a:off x="8234172" y="2481071"/>
            <a:ext cx="272796" cy="2712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2F9E9F5C-EB97-4E75-F8EB-9A16AF5434F8}"/>
              </a:ext>
            </a:extLst>
          </p:cNvPr>
          <p:cNvSpPr/>
          <p:nvPr/>
        </p:nvSpPr>
        <p:spPr>
          <a:xfrm>
            <a:off x="5815584" y="2543556"/>
            <a:ext cx="675132" cy="585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5A87312-0069-EAA6-F3DC-66A6586E092C}"/>
              </a:ext>
            </a:extLst>
          </p:cNvPr>
          <p:cNvSpPr/>
          <p:nvPr/>
        </p:nvSpPr>
        <p:spPr>
          <a:xfrm>
            <a:off x="6731509" y="1799843"/>
            <a:ext cx="2814827" cy="2671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1C2A1A86-7543-0264-5FFD-23E66EE03CE6}"/>
              </a:ext>
            </a:extLst>
          </p:cNvPr>
          <p:cNvSpPr/>
          <p:nvPr/>
        </p:nvSpPr>
        <p:spPr>
          <a:xfrm>
            <a:off x="6490716" y="4465320"/>
            <a:ext cx="2871216" cy="6918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E631BFBA-BC71-65E3-30AD-F77315A187C3}"/>
              </a:ext>
            </a:extLst>
          </p:cNvPr>
          <p:cNvSpPr/>
          <p:nvPr/>
        </p:nvSpPr>
        <p:spPr>
          <a:xfrm>
            <a:off x="5018531" y="4041649"/>
            <a:ext cx="1389888" cy="14051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CECE3DE3-829F-40F4-7AE3-8221072E3F00}"/>
              </a:ext>
            </a:extLst>
          </p:cNvPr>
          <p:cNvSpPr/>
          <p:nvPr/>
        </p:nvSpPr>
        <p:spPr>
          <a:xfrm>
            <a:off x="2546603" y="4047744"/>
            <a:ext cx="2418588" cy="12938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7185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>
            <a:extLst>
              <a:ext uri="{FF2B5EF4-FFF2-40B4-BE49-F238E27FC236}">
                <a16:creationId xmlns:a16="http://schemas.microsoft.com/office/drawing/2014/main" id="{17B01A73-F16D-5E5A-E6AE-9383F4220F98}"/>
              </a:ext>
            </a:extLst>
          </p:cNvPr>
          <p:cNvSpPr/>
          <p:nvPr/>
        </p:nvSpPr>
        <p:spPr>
          <a:xfrm>
            <a:off x="5215991" y="1195335"/>
            <a:ext cx="5350840" cy="5629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攻击的类型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FE31367-7715-41FE-4765-DB0BE85E5F89}"/>
              </a:ext>
            </a:extLst>
          </p:cNvPr>
          <p:cNvSpPr txBox="1"/>
          <p:nvPr/>
        </p:nvSpPr>
        <p:spPr>
          <a:xfrm>
            <a:off x="6135357" y="3435718"/>
            <a:ext cx="4648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Calibri"/>
                <a:cs typeface="Calibri"/>
              </a:rPr>
              <a:t>G</a:t>
            </a:r>
            <a:r>
              <a:rPr spc="-10" dirty="0">
                <a:latin typeface="Calibri"/>
                <a:cs typeface="Calibri"/>
              </a:rPr>
              <a:t>N</a:t>
            </a:r>
            <a:r>
              <a:rPr spc="-5" dirty="0">
                <a:latin typeface="Calibri"/>
                <a:cs typeface="Calibri"/>
              </a:rPr>
              <a:t>N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B7F7FB6-436D-61C1-2BA0-AE37EB979223}"/>
              </a:ext>
            </a:extLst>
          </p:cNvPr>
          <p:cNvSpPr txBox="1"/>
          <p:nvPr/>
        </p:nvSpPr>
        <p:spPr>
          <a:xfrm>
            <a:off x="6575591" y="2828111"/>
            <a:ext cx="774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pc="-290" dirty="0" err="1">
                <a:solidFill>
                  <a:srgbClr val="FF0000"/>
                </a:solidFill>
                <a:latin typeface="Microsoft JhengHei UI"/>
                <a:cs typeface="Microsoft JhengHei UI"/>
              </a:rPr>
              <a:t>训练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E8A1153-A9D1-8DAA-7884-7E393F80CB55}"/>
              </a:ext>
            </a:extLst>
          </p:cNvPr>
          <p:cNvSpPr txBox="1"/>
          <p:nvPr/>
        </p:nvSpPr>
        <p:spPr>
          <a:xfrm>
            <a:off x="7934743" y="3252495"/>
            <a:ext cx="7035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pc="-200" dirty="0" err="1">
                <a:latin typeface="Microsoft JhengHei UI"/>
                <a:cs typeface="Microsoft JhengHei UI"/>
              </a:rPr>
              <a:t>测试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4C1E677-D48F-3460-DBAB-4B2DB821380C}"/>
              </a:ext>
            </a:extLst>
          </p:cNvPr>
          <p:cNvSpPr/>
          <p:nvPr/>
        </p:nvSpPr>
        <p:spPr>
          <a:xfrm>
            <a:off x="7518984" y="1844623"/>
            <a:ext cx="980440" cy="288290"/>
          </a:xfrm>
          <a:custGeom>
            <a:avLst/>
            <a:gdLst/>
            <a:ahLst/>
            <a:cxnLst/>
            <a:rect l="l" t="t" r="r" b="b"/>
            <a:pathLst>
              <a:path w="980440" h="288289">
                <a:moveTo>
                  <a:pt x="835151" y="288036"/>
                </a:moveTo>
                <a:lnTo>
                  <a:pt x="835151" y="216408"/>
                </a:lnTo>
                <a:lnTo>
                  <a:pt x="0" y="216408"/>
                </a:lnTo>
                <a:lnTo>
                  <a:pt x="0" y="73152"/>
                </a:lnTo>
                <a:lnTo>
                  <a:pt x="835151" y="73152"/>
                </a:lnTo>
                <a:lnTo>
                  <a:pt x="835151" y="0"/>
                </a:lnTo>
                <a:lnTo>
                  <a:pt x="979932" y="144780"/>
                </a:lnTo>
                <a:lnTo>
                  <a:pt x="835151" y="28803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5955CA8-E515-C75A-7702-8ABF85A7D0E2}"/>
              </a:ext>
            </a:extLst>
          </p:cNvPr>
          <p:cNvSpPr txBox="1"/>
          <p:nvPr/>
        </p:nvSpPr>
        <p:spPr>
          <a:xfrm>
            <a:off x="7565173" y="1600415"/>
            <a:ext cx="82359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pc="-355" dirty="0" err="1">
                <a:latin typeface="Microsoft JhengHei UI"/>
                <a:cs typeface="Microsoft JhengHei UI"/>
              </a:rPr>
              <a:t>扰动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7C67489-F31A-B862-F21F-11C3FEBDF81F}"/>
              </a:ext>
            </a:extLst>
          </p:cNvPr>
          <p:cNvSpPr/>
          <p:nvPr/>
        </p:nvSpPr>
        <p:spPr>
          <a:xfrm>
            <a:off x="7308672" y="3553026"/>
            <a:ext cx="2291080" cy="127000"/>
          </a:xfrm>
          <a:custGeom>
            <a:avLst/>
            <a:gdLst/>
            <a:ahLst/>
            <a:cxnLst/>
            <a:rect l="l" t="t" r="r" b="b"/>
            <a:pathLst>
              <a:path w="2291079" h="127000">
                <a:moveTo>
                  <a:pt x="0" y="0"/>
                </a:moveTo>
                <a:lnTo>
                  <a:pt x="2290572" y="0"/>
                </a:lnTo>
                <a:lnTo>
                  <a:pt x="2290572" y="126492"/>
                </a:lnTo>
                <a:lnTo>
                  <a:pt x="0" y="126492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4B32B48D-FED3-5D2D-3599-621359468CE8}"/>
              </a:ext>
            </a:extLst>
          </p:cNvPr>
          <p:cNvSpPr txBox="1"/>
          <p:nvPr/>
        </p:nvSpPr>
        <p:spPr>
          <a:xfrm>
            <a:off x="6551638" y="1688414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ABC6D80E-8084-C3AE-2CC8-4F2009804EFD}"/>
              </a:ext>
            </a:extLst>
          </p:cNvPr>
          <p:cNvSpPr txBox="1"/>
          <p:nvPr/>
        </p:nvSpPr>
        <p:spPr>
          <a:xfrm>
            <a:off x="6264466" y="141273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330C0B3-0142-D332-21AA-A567F813239E}"/>
              </a:ext>
            </a:extLst>
          </p:cNvPr>
          <p:cNvSpPr txBox="1"/>
          <p:nvPr/>
        </p:nvSpPr>
        <p:spPr>
          <a:xfrm>
            <a:off x="6760071" y="135675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829AA0A2-28DF-E47A-98A2-9B148F5F46DC}"/>
              </a:ext>
            </a:extLst>
          </p:cNvPr>
          <p:cNvSpPr txBox="1"/>
          <p:nvPr/>
        </p:nvSpPr>
        <p:spPr>
          <a:xfrm>
            <a:off x="5760098" y="194696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0C21C0DD-5B39-2E61-387F-48EE58A9B717}"/>
              </a:ext>
            </a:extLst>
          </p:cNvPr>
          <p:cNvSpPr txBox="1"/>
          <p:nvPr/>
        </p:nvSpPr>
        <p:spPr>
          <a:xfrm>
            <a:off x="7147116" y="1740001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211588A6-6738-FA58-CC6E-EE573B2C63BD}"/>
              </a:ext>
            </a:extLst>
          </p:cNvPr>
          <p:cNvSpPr txBox="1"/>
          <p:nvPr/>
        </p:nvSpPr>
        <p:spPr>
          <a:xfrm>
            <a:off x="6016205" y="1862988"/>
            <a:ext cx="255270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364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  <a:p>
            <a:pPr marL="12700">
              <a:spcBef>
                <a:spcPts val="720"/>
              </a:spcBef>
            </a:pP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BC962420-54C6-B1E5-2594-B27D6846B919}"/>
              </a:ext>
            </a:extLst>
          </p:cNvPr>
          <p:cNvSpPr txBox="1"/>
          <p:nvPr/>
        </p:nvSpPr>
        <p:spPr>
          <a:xfrm>
            <a:off x="6934200" y="213867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9E3BC2E3-1D0D-69E9-CF8F-F17077C9E268}"/>
              </a:ext>
            </a:extLst>
          </p:cNvPr>
          <p:cNvSpPr txBox="1"/>
          <p:nvPr/>
        </p:nvSpPr>
        <p:spPr>
          <a:xfrm>
            <a:off x="9430258" y="170863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4CFDAC54-B794-E18F-C626-248C58DD084A}"/>
              </a:ext>
            </a:extLst>
          </p:cNvPr>
          <p:cNvSpPr txBox="1"/>
          <p:nvPr/>
        </p:nvSpPr>
        <p:spPr>
          <a:xfrm>
            <a:off x="9143086" y="143294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CA15B916-D6C0-9A0F-2F6D-5D23563A4659}"/>
              </a:ext>
            </a:extLst>
          </p:cNvPr>
          <p:cNvSpPr txBox="1"/>
          <p:nvPr/>
        </p:nvSpPr>
        <p:spPr>
          <a:xfrm>
            <a:off x="9638690" y="137695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72598B4B-2653-52CF-7D95-1861D20A14BE}"/>
              </a:ext>
            </a:extLst>
          </p:cNvPr>
          <p:cNvSpPr txBox="1"/>
          <p:nvPr/>
        </p:nvSpPr>
        <p:spPr>
          <a:xfrm>
            <a:off x="8638718" y="1967166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36C845B4-88D9-B6C7-9D1B-621B32CB0443}"/>
              </a:ext>
            </a:extLst>
          </p:cNvPr>
          <p:cNvSpPr txBox="1"/>
          <p:nvPr/>
        </p:nvSpPr>
        <p:spPr>
          <a:xfrm>
            <a:off x="10025736" y="1760206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B0B16458-33D4-0E2D-472B-82079EFE614B}"/>
              </a:ext>
            </a:extLst>
          </p:cNvPr>
          <p:cNvSpPr txBox="1"/>
          <p:nvPr/>
        </p:nvSpPr>
        <p:spPr>
          <a:xfrm>
            <a:off x="8894826" y="1883206"/>
            <a:ext cx="255270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364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  <a:p>
            <a:pPr marL="12700">
              <a:spcBef>
                <a:spcPts val="720"/>
              </a:spcBef>
            </a:pP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24D33AB1-B136-B0A1-9B6C-AAE68453642B}"/>
              </a:ext>
            </a:extLst>
          </p:cNvPr>
          <p:cNvSpPr txBox="1"/>
          <p:nvPr/>
        </p:nvSpPr>
        <p:spPr>
          <a:xfrm>
            <a:off x="9812820" y="215888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2DF4EFFB-7F7F-8A94-30A5-C37CB58671D4}"/>
              </a:ext>
            </a:extLst>
          </p:cNvPr>
          <p:cNvSpPr txBox="1"/>
          <p:nvPr/>
        </p:nvSpPr>
        <p:spPr>
          <a:xfrm>
            <a:off x="7465429" y="4467631"/>
            <a:ext cx="774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pc="-290" dirty="0" err="1">
                <a:solidFill>
                  <a:srgbClr val="FF0000"/>
                </a:solidFill>
                <a:latin typeface="Microsoft JhengHei UI"/>
                <a:cs typeface="Microsoft JhengHei UI"/>
              </a:rPr>
              <a:t>扰动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51D0F8E8-B39D-B356-244B-ABB2B76B7AA5}"/>
              </a:ext>
            </a:extLst>
          </p:cNvPr>
          <p:cNvSpPr txBox="1"/>
          <p:nvPr/>
        </p:nvSpPr>
        <p:spPr>
          <a:xfrm>
            <a:off x="9707053" y="5756528"/>
            <a:ext cx="7035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pc="-200" dirty="0" err="1">
                <a:latin typeface="Microsoft JhengHei UI"/>
                <a:cs typeface="Microsoft JhengHei UI"/>
              </a:rPr>
              <a:t>测试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68B3E30C-D562-1DE2-BE16-CFCF80CADB87}"/>
              </a:ext>
            </a:extLst>
          </p:cNvPr>
          <p:cNvSpPr txBox="1"/>
          <p:nvPr/>
        </p:nvSpPr>
        <p:spPr>
          <a:xfrm>
            <a:off x="9233192" y="6462572"/>
            <a:ext cx="4648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Calibri"/>
                <a:cs typeface="Calibri"/>
              </a:rPr>
              <a:t>G</a:t>
            </a:r>
            <a:r>
              <a:rPr spc="-10" dirty="0">
                <a:latin typeface="Calibri"/>
                <a:cs typeface="Calibri"/>
              </a:rPr>
              <a:t>N</a:t>
            </a:r>
            <a:r>
              <a:rPr spc="-5" dirty="0">
                <a:latin typeface="Calibri"/>
                <a:cs typeface="Calibri"/>
              </a:rPr>
              <a:t>N</a:t>
            </a:r>
            <a:endParaRPr>
              <a:latin typeface="Calibri"/>
              <a:cs typeface="Calibri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ABF3C839-998E-982A-D302-768C707E4DA6}"/>
              </a:ext>
            </a:extLst>
          </p:cNvPr>
          <p:cNvSpPr txBox="1"/>
          <p:nvPr/>
        </p:nvSpPr>
        <p:spPr>
          <a:xfrm>
            <a:off x="8471688" y="5731865"/>
            <a:ext cx="8248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spc="-355" dirty="0" err="1">
                <a:latin typeface="Microsoft JhengHei UI"/>
                <a:cs typeface="Microsoft JhengHei UI"/>
              </a:rPr>
              <a:t>训练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DA072C29-63F6-2EF0-DCC4-63909EBECF74}"/>
              </a:ext>
            </a:extLst>
          </p:cNvPr>
          <p:cNvSpPr txBox="1"/>
          <p:nvPr/>
        </p:nvSpPr>
        <p:spPr>
          <a:xfrm>
            <a:off x="6508001" y="4547514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D3241679-2960-23D4-BAA5-2B4744E03BDA}"/>
              </a:ext>
            </a:extLst>
          </p:cNvPr>
          <p:cNvSpPr txBox="1"/>
          <p:nvPr/>
        </p:nvSpPr>
        <p:spPr>
          <a:xfrm>
            <a:off x="6220841" y="427183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E348275E-C682-9CCB-C793-06BFBF8CE8F9}"/>
              </a:ext>
            </a:extLst>
          </p:cNvPr>
          <p:cNvSpPr txBox="1"/>
          <p:nvPr/>
        </p:nvSpPr>
        <p:spPr>
          <a:xfrm>
            <a:off x="6716434" y="421585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C247F2FD-EC85-94E5-7AAF-E65A366026A2}"/>
              </a:ext>
            </a:extLst>
          </p:cNvPr>
          <p:cNvSpPr txBox="1"/>
          <p:nvPr/>
        </p:nvSpPr>
        <p:spPr>
          <a:xfrm>
            <a:off x="5716461" y="480606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7EBCF3D5-7E9F-396A-AD2C-03D7793B29A6}"/>
              </a:ext>
            </a:extLst>
          </p:cNvPr>
          <p:cNvSpPr txBox="1"/>
          <p:nvPr/>
        </p:nvSpPr>
        <p:spPr>
          <a:xfrm>
            <a:off x="7103491" y="4599101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0B31E606-387E-065B-2A22-3AE4C1BACF04}"/>
              </a:ext>
            </a:extLst>
          </p:cNvPr>
          <p:cNvSpPr txBox="1"/>
          <p:nvPr/>
        </p:nvSpPr>
        <p:spPr>
          <a:xfrm>
            <a:off x="5972568" y="4722101"/>
            <a:ext cx="255270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364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dirty="0">
              <a:latin typeface="Calibri"/>
              <a:cs typeface="Calibri"/>
            </a:endParaRPr>
          </a:p>
          <a:p>
            <a:pPr marL="12700">
              <a:spcBef>
                <a:spcPts val="720"/>
              </a:spcBef>
            </a:pP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A2E78C7E-84AA-8783-0554-5AFE4BAB6141}"/>
              </a:ext>
            </a:extLst>
          </p:cNvPr>
          <p:cNvSpPr txBox="1"/>
          <p:nvPr/>
        </p:nvSpPr>
        <p:spPr>
          <a:xfrm>
            <a:off x="6890563" y="499777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E616AD4E-2712-0076-A66F-50159513AB37}"/>
              </a:ext>
            </a:extLst>
          </p:cNvPr>
          <p:cNvSpPr txBox="1"/>
          <p:nvPr/>
        </p:nvSpPr>
        <p:spPr>
          <a:xfrm>
            <a:off x="9532328" y="449046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322D8C3C-3626-011E-6D8F-1583F80CA0D5}"/>
              </a:ext>
            </a:extLst>
          </p:cNvPr>
          <p:cNvSpPr txBox="1"/>
          <p:nvPr/>
        </p:nvSpPr>
        <p:spPr>
          <a:xfrm>
            <a:off x="9245156" y="4214786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6296B229-8C19-E400-9FCE-BEF8441EEAAA}"/>
              </a:ext>
            </a:extLst>
          </p:cNvPr>
          <p:cNvSpPr txBox="1"/>
          <p:nvPr/>
        </p:nvSpPr>
        <p:spPr>
          <a:xfrm>
            <a:off x="9740761" y="415880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07A26224-82EB-354F-B8F6-BA501EDBF664}"/>
              </a:ext>
            </a:extLst>
          </p:cNvPr>
          <p:cNvSpPr txBox="1"/>
          <p:nvPr/>
        </p:nvSpPr>
        <p:spPr>
          <a:xfrm>
            <a:off x="8740788" y="474901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6159DB03-5164-23AE-3BDB-8EBB1D6EF97B}"/>
              </a:ext>
            </a:extLst>
          </p:cNvPr>
          <p:cNvSpPr txBox="1"/>
          <p:nvPr/>
        </p:nvSpPr>
        <p:spPr>
          <a:xfrm>
            <a:off x="10127819" y="454205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4C5800DD-C85B-387C-0232-7F0304FEF13C}"/>
              </a:ext>
            </a:extLst>
          </p:cNvPr>
          <p:cNvSpPr txBox="1"/>
          <p:nvPr/>
        </p:nvSpPr>
        <p:spPr>
          <a:xfrm>
            <a:off x="8996895" y="4665039"/>
            <a:ext cx="255270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364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  <a:p>
            <a:pPr marL="12700">
              <a:spcBef>
                <a:spcPts val="720"/>
              </a:spcBef>
            </a:pP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97D77AAD-E92F-00D7-23DC-D87E25FB38CB}"/>
              </a:ext>
            </a:extLst>
          </p:cNvPr>
          <p:cNvSpPr txBox="1"/>
          <p:nvPr/>
        </p:nvSpPr>
        <p:spPr>
          <a:xfrm>
            <a:off x="9914891" y="4940731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85B682ED-9869-A7CC-729B-5E6D8DA3C863}"/>
              </a:ext>
            </a:extLst>
          </p:cNvPr>
          <p:cNvSpPr/>
          <p:nvPr/>
        </p:nvSpPr>
        <p:spPr>
          <a:xfrm>
            <a:off x="1631773" y="1963496"/>
            <a:ext cx="3497579" cy="1359535"/>
          </a:xfrm>
          <a:custGeom>
            <a:avLst/>
            <a:gdLst/>
            <a:ahLst/>
            <a:cxnLst/>
            <a:rect l="l" t="t" r="r" b="b"/>
            <a:pathLst>
              <a:path w="3497579" h="1359535">
                <a:moveTo>
                  <a:pt x="3270504" y="1359408"/>
                </a:moveTo>
                <a:lnTo>
                  <a:pt x="227076" y="1359408"/>
                </a:lnTo>
                <a:lnTo>
                  <a:pt x="181273" y="1354781"/>
                </a:lnTo>
                <a:lnTo>
                  <a:pt x="138633" y="1341552"/>
                </a:lnTo>
                <a:lnTo>
                  <a:pt x="100063" y="1320629"/>
                </a:lnTo>
                <a:lnTo>
                  <a:pt x="66470" y="1292918"/>
                </a:lnTo>
                <a:lnTo>
                  <a:pt x="38760" y="1259326"/>
                </a:lnTo>
                <a:lnTo>
                  <a:pt x="17840" y="1220760"/>
                </a:lnTo>
                <a:lnTo>
                  <a:pt x="4618" y="1178126"/>
                </a:lnTo>
                <a:lnTo>
                  <a:pt x="0" y="1132332"/>
                </a:lnTo>
                <a:lnTo>
                  <a:pt x="0" y="225552"/>
                </a:lnTo>
                <a:lnTo>
                  <a:pt x="4618" y="180031"/>
                </a:lnTo>
                <a:lnTo>
                  <a:pt x="17840" y="137611"/>
                </a:lnTo>
                <a:lnTo>
                  <a:pt x="38760" y="99218"/>
                </a:lnTo>
                <a:lnTo>
                  <a:pt x="66470" y="65774"/>
                </a:lnTo>
                <a:lnTo>
                  <a:pt x="100063" y="38206"/>
                </a:lnTo>
                <a:lnTo>
                  <a:pt x="138633" y="17438"/>
                </a:lnTo>
                <a:lnTo>
                  <a:pt x="181273" y="4394"/>
                </a:lnTo>
                <a:lnTo>
                  <a:pt x="227076" y="0"/>
                </a:lnTo>
                <a:lnTo>
                  <a:pt x="3270504" y="0"/>
                </a:lnTo>
                <a:lnTo>
                  <a:pt x="3316227" y="4394"/>
                </a:lnTo>
                <a:lnTo>
                  <a:pt x="3358810" y="17438"/>
                </a:lnTo>
                <a:lnTo>
                  <a:pt x="3397346" y="38206"/>
                </a:lnTo>
                <a:lnTo>
                  <a:pt x="3430928" y="65774"/>
                </a:lnTo>
                <a:lnTo>
                  <a:pt x="3458649" y="99218"/>
                </a:lnTo>
                <a:lnTo>
                  <a:pt x="3479603" y="137611"/>
                </a:lnTo>
                <a:lnTo>
                  <a:pt x="3492882" y="180031"/>
                </a:lnTo>
                <a:lnTo>
                  <a:pt x="3497579" y="225552"/>
                </a:lnTo>
                <a:lnTo>
                  <a:pt x="3497579" y="1132332"/>
                </a:lnTo>
                <a:lnTo>
                  <a:pt x="3492882" y="1178126"/>
                </a:lnTo>
                <a:lnTo>
                  <a:pt x="3479603" y="1220760"/>
                </a:lnTo>
                <a:lnTo>
                  <a:pt x="3458649" y="1259326"/>
                </a:lnTo>
                <a:lnTo>
                  <a:pt x="3430928" y="1292918"/>
                </a:lnTo>
                <a:lnTo>
                  <a:pt x="3397346" y="1320629"/>
                </a:lnTo>
                <a:lnTo>
                  <a:pt x="3358810" y="1341552"/>
                </a:lnTo>
                <a:lnTo>
                  <a:pt x="3316227" y="1354781"/>
                </a:lnTo>
                <a:lnTo>
                  <a:pt x="3270504" y="1359408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6964C66E-5EE3-B4BA-0D0E-2607DED72EBD}"/>
              </a:ext>
            </a:extLst>
          </p:cNvPr>
          <p:cNvSpPr txBox="1"/>
          <p:nvPr/>
        </p:nvSpPr>
        <p:spPr>
          <a:xfrm>
            <a:off x="1776933" y="1508912"/>
            <a:ext cx="3134360" cy="15465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2350"/>
            <a:r>
              <a:rPr sz="2400" spc="145" dirty="0" err="1">
                <a:latin typeface="Microsoft JhengHei UI"/>
                <a:cs typeface="Microsoft JhengHei UI"/>
              </a:rPr>
              <a:t>逃逸攻</a:t>
            </a:r>
            <a:r>
              <a:rPr lang="zh-CN" altLang="en-US" sz="2400" spc="145" dirty="0">
                <a:latin typeface="Microsoft JhengHei UI"/>
                <a:cs typeface="Microsoft JhengHei UI"/>
              </a:rPr>
              <a:t>击</a:t>
            </a:r>
            <a:endParaRPr sz="2400" dirty="0">
              <a:latin typeface="Microsoft JhengHei UI"/>
              <a:cs typeface="Microsoft JhengHei UI"/>
            </a:endParaRPr>
          </a:p>
          <a:p>
            <a:pPr marL="12700">
              <a:spcBef>
                <a:spcPts val="2675"/>
              </a:spcBef>
            </a:pPr>
            <a:r>
              <a:rPr lang="en-US" spc="600" dirty="0">
                <a:latin typeface="Arial"/>
                <a:cs typeface="Arial"/>
              </a:rPr>
              <a:t>- </a:t>
            </a:r>
            <a:r>
              <a:rPr spc="-5" dirty="0" err="1">
                <a:latin typeface="Microsoft JhengHei UI"/>
                <a:cs typeface="Microsoft JhengHei UI"/>
              </a:rPr>
              <a:t>GNN模型已经训练好且固定</a:t>
            </a:r>
            <a:endParaRPr lang="zh-CN" altLang="en-US" dirty="0">
              <a:latin typeface="Microsoft JhengHei UI"/>
              <a:cs typeface="Microsoft JhengHei UI"/>
            </a:endParaRPr>
          </a:p>
          <a:p>
            <a:pPr marL="12700"/>
            <a:r>
              <a:rPr lang="en-US" altLang="zh-CN" spc="600" dirty="0">
                <a:latin typeface="Arial"/>
                <a:cs typeface="Arial"/>
              </a:rPr>
              <a:t>- </a:t>
            </a:r>
            <a:r>
              <a:rPr lang="zh-CN" altLang="en-US" dirty="0">
                <a:latin typeface="Microsoft JhengHei UI"/>
                <a:cs typeface="Microsoft JhengHei UI"/>
              </a:rPr>
              <a:t>进行图扰动</a:t>
            </a:r>
          </a:p>
          <a:p>
            <a:pPr marL="12700"/>
            <a:r>
              <a:rPr lang="en-US" spc="600" dirty="0">
                <a:latin typeface="Arial"/>
                <a:cs typeface="Arial"/>
              </a:rPr>
              <a:t>- </a:t>
            </a:r>
            <a:r>
              <a:rPr dirty="0" err="1">
                <a:latin typeface="Microsoft JhengHei UI"/>
                <a:cs typeface="Microsoft JhengHei UI"/>
              </a:rPr>
              <a:t>在被扰动的图上测试模型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8A2A5821-E233-8EC1-E9E3-88D268C552CB}"/>
              </a:ext>
            </a:extLst>
          </p:cNvPr>
          <p:cNvSpPr/>
          <p:nvPr/>
        </p:nvSpPr>
        <p:spPr>
          <a:xfrm>
            <a:off x="1631773" y="4866715"/>
            <a:ext cx="3497579" cy="1359535"/>
          </a:xfrm>
          <a:custGeom>
            <a:avLst/>
            <a:gdLst/>
            <a:ahLst/>
            <a:cxnLst/>
            <a:rect l="l" t="t" r="r" b="b"/>
            <a:pathLst>
              <a:path w="3497579" h="1359535">
                <a:moveTo>
                  <a:pt x="3270504" y="1359407"/>
                </a:moveTo>
                <a:lnTo>
                  <a:pt x="227076" y="1359407"/>
                </a:lnTo>
                <a:lnTo>
                  <a:pt x="181273" y="1354934"/>
                </a:lnTo>
                <a:lnTo>
                  <a:pt x="138633" y="1341833"/>
                </a:lnTo>
                <a:lnTo>
                  <a:pt x="100063" y="1321031"/>
                </a:lnTo>
                <a:lnTo>
                  <a:pt x="66470" y="1293452"/>
                </a:lnTo>
                <a:lnTo>
                  <a:pt x="38760" y="1260020"/>
                </a:lnTo>
                <a:lnTo>
                  <a:pt x="17840" y="1221660"/>
                </a:lnTo>
                <a:lnTo>
                  <a:pt x="4618" y="1179297"/>
                </a:lnTo>
                <a:lnTo>
                  <a:pt x="0" y="1133855"/>
                </a:lnTo>
                <a:lnTo>
                  <a:pt x="0" y="227075"/>
                </a:lnTo>
                <a:lnTo>
                  <a:pt x="4618" y="181202"/>
                </a:lnTo>
                <a:lnTo>
                  <a:pt x="17840" y="138511"/>
                </a:lnTo>
                <a:lnTo>
                  <a:pt x="38760" y="99911"/>
                </a:lnTo>
                <a:lnTo>
                  <a:pt x="66470" y="66308"/>
                </a:lnTo>
                <a:lnTo>
                  <a:pt x="100063" y="38608"/>
                </a:lnTo>
                <a:lnTo>
                  <a:pt x="138633" y="17719"/>
                </a:lnTo>
                <a:lnTo>
                  <a:pt x="181273" y="4547"/>
                </a:lnTo>
                <a:lnTo>
                  <a:pt x="227076" y="0"/>
                </a:lnTo>
                <a:lnTo>
                  <a:pt x="3270504" y="0"/>
                </a:lnTo>
                <a:lnTo>
                  <a:pt x="3316227" y="4547"/>
                </a:lnTo>
                <a:lnTo>
                  <a:pt x="3358810" y="17719"/>
                </a:lnTo>
                <a:lnTo>
                  <a:pt x="3397346" y="38608"/>
                </a:lnTo>
                <a:lnTo>
                  <a:pt x="3430928" y="66308"/>
                </a:lnTo>
                <a:lnTo>
                  <a:pt x="3458649" y="99911"/>
                </a:lnTo>
                <a:lnTo>
                  <a:pt x="3479603" y="138511"/>
                </a:lnTo>
                <a:lnTo>
                  <a:pt x="3492882" y="181202"/>
                </a:lnTo>
                <a:lnTo>
                  <a:pt x="3497579" y="227075"/>
                </a:lnTo>
                <a:lnTo>
                  <a:pt x="3497579" y="1133855"/>
                </a:lnTo>
                <a:lnTo>
                  <a:pt x="3492882" y="1179297"/>
                </a:lnTo>
                <a:lnTo>
                  <a:pt x="3479603" y="1221660"/>
                </a:lnTo>
                <a:lnTo>
                  <a:pt x="3458649" y="1260020"/>
                </a:lnTo>
                <a:lnTo>
                  <a:pt x="3430928" y="1293452"/>
                </a:lnTo>
                <a:lnTo>
                  <a:pt x="3397346" y="1321031"/>
                </a:lnTo>
                <a:lnTo>
                  <a:pt x="3358810" y="1341833"/>
                </a:lnTo>
                <a:lnTo>
                  <a:pt x="3316227" y="1354934"/>
                </a:lnTo>
                <a:lnTo>
                  <a:pt x="3270504" y="1359407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6EEB5785-A71B-8E7C-7597-376800B2217C}"/>
              </a:ext>
            </a:extLst>
          </p:cNvPr>
          <p:cNvSpPr txBox="1"/>
          <p:nvPr/>
        </p:nvSpPr>
        <p:spPr>
          <a:xfrm>
            <a:off x="1776933" y="4456517"/>
            <a:ext cx="2825750" cy="1510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5205"/>
            <a:r>
              <a:rPr sz="2400" spc="145" dirty="0" err="1">
                <a:latin typeface="Microsoft JhengHei UI"/>
                <a:cs typeface="Microsoft JhengHei UI"/>
              </a:rPr>
              <a:t>投毒攻</a:t>
            </a:r>
            <a:r>
              <a:rPr lang="zh-CN" altLang="en-US" sz="2400" spc="145" dirty="0">
                <a:latin typeface="Microsoft JhengHei UI"/>
                <a:cs typeface="Microsoft JhengHei UI"/>
              </a:rPr>
              <a:t>击</a:t>
            </a:r>
            <a:endParaRPr sz="2400" dirty="0">
              <a:latin typeface="Microsoft JhengHei UI"/>
              <a:cs typeface="Microsoft JhengHei UI"/>
            </a:endParaRPr>
          </a:p>
          <a:p>
            <a:pPr marL="12700">
              <a:spcBef>
                <a:spcPts val="2330"/>
              </a:spcBef>
            </a:pPr>
            <a:r>
              <a:rPr lang="en-US" spc="600" dirty="0">
                <a:latin typeface="Arial"/>
                <a:cs typeface="Arial"/>
              </a:rPr>
              <a:t>- </a:t>
            </a:r>
            <a:r>
              <a:rPr dirty="0" err="1">
                <a:latin typeface="Microsoft JhengHei UI"/>
                <a:cs typeface="Microsoft JhengHei UI"/>
              </a:rPr>
              <a:t>进行图扰动</a:t>
            </a:r>
            <a:endParaRPr dirty="0">
              <a:latin typeface="Microsoft JhengHei UI"/>
              <a:cs typeface="Microsoft JhengHei UI"/>
            </a:endParaRPr>
          </a:p>
          <a:p>
            <a:pPr marL="12700"/>
            <a:r>
              <a:rPr lang="en-US" spc="600" dirty="0">
                <a:latin typeface="Arial"/>
                <a:cs typeface="Arial"/>
              </a:rPr>
              <a:t>- </a:t>
            </a:r>
            <a:r>
              <a:rPr dirty="0" err="1">
                <a:latin typeface="Microsoft JhengHei UI"/>
                <a:cs typeface="Microsoft JhengHei UI"/>
              </a:rPr>
              <a:t>在被扰动的图上训练模型</a:t>
            </a:r>
            <a:endParaRPr dirty="0">
              <a:latin typeface="Microsoft JhengHei UI"/>
              <a:cs typeface="Microsoft JhengHei UI"/>
            </a:endParaRPr>
          </a:p>
          <a:p>
            <a:pPr marL="12700"/>
            <a:r>
              <a:rPr lang="en-US" spc="600" dirty="0">
                <a:latin typeface="Arial"/>
                <a:cs typeface="Arial"/>
              </a:rPr>
              <a:t>- </a:t>
            </a:r>
            <a:r>
              <a:rPr dirty="0" err="1">
                <a:latin typeface="Microsoft JhengHei UI"/>
                <a:cs typeface="Microsoft JhengHei UI"/>
              </a:rPr>
              <a:t>在被扰动的图上测试模型</a:t>
            </a:r>
            <a:endParaRPr dirty="0">
              <a:latin typeface="Microsoft JhengHei UI"/>
              <a:cs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682307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攻击者关于</a:t>
            </a:r>
            <a:r>
              <a:rPr lang="en-US" altLang="zh-CN" dirty="0"/>
              <a:t>GNN</a:t>
            </a:r>
            <a:r>
              <a:rPr lang="zh-CN" altLang="en-US" dirty="0"/>
              <a:t>模型的知识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B696FF7-4C83-3C36-2011-1799168E5FC2}"/>
              </a:ext>
            </a:extLst>
          </p:cNvPr>
          <p:cNvSpPr/>
          <p:nvPr/>
        </p:nvSpPr>
        <p:spPr>
          <a:xfrm>
            <a:off x="1755649" y="5340097"/>
            <a:ext cx="2141220" cy="759460"/>
          </a:xfrm>
          <a:custGeom>
            <a:avLst/>
            <a:gdLst/>
            <a:ahLst/>
            <a:cxnLst/>
            <a:rect l="l" t="t" r="r" b="b"/>
            <a:pathLst>
              <a:path w="2141220" h="759460">
                <a:moveTo>
                  <a:pt x="2014727" y="758951"/>
                </a:moveTo>
                <a:lnTo>
                  <a:pt x="126492" y="758951"/>
                </a:lnTo>
                <a:lnTo>
                  <a:pt x="77506" y="749249"/>
                </a:lnTo>
                <a:lnTo>
                  <a:pt x="37376" y="722214"/>
                </a:lnTo>
                <a:lnTo>
                  <a:pt x="10181" y="681924"/>
                </a:lnTo>
                <a:lnTo>
                  <a:pt x="0" y="632460"/>
                </a:lnTo>
                <a:lnTo>
                  <a:pt x="0" y="126491"/>
                </a:lnTo>
                <a:lnTo>
                  <a:pt x="10181" y="77284"/>
                </a:lnTo>
                <a:lnTo>
                  <a:pt x="37376" y="37080"/>
                </a:lnTo>
                <a:lnTo>
                  <a:pt x="77506" y="9959"/>
                </a:lnTo>
                <a:lnTo>
                  <a:pt x="126492" y="0"/>
                </a:lnTo>
                <a:lnTo>
                  <a:pt x="2014727" y="0"/>
                </a:lnTo>
                <a:lnTo>
                  <a:pt x="2063563" y="9959"/>
                </a:lnTo>
                <a:lnTo>
                  <a:pt x="2103643" y="37080"/>
                </a:lnTo>
                <a:lnTo>
                  <a:pt x="2130888" y="77284"/>
                </a:lnTo>
                <a:lnTo>
                  <a:pt x="2141220" y="126491"/>
                </a:lnTo>
                <a:lnTo>
                  <a:pt x="2141220" y="632460"/>
                </a:lnTo>
                <a:lnTo>
                  <a:pt x="2130888" y="681924"/>
                </a:lnTo>
                <a:lnTo>
                  <a:pt x="2103643" y="722214"/>
                </a:lnTo>
                <a:lnTo>
                  <a:pt x="2063563" y="749249"/>
                </a:lnTo>
                <a:lnTo>
                  <a:pt x="2014727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7909AD3-305C-02EC-96E7-9F556A9DBDE9}"/>
              </a:ext>
            </a:extLst>
          </p:cNvPr>
          <p:cNvSpPr txBox="1"/>
          <p:nvPr/>
        </p:nvSpPr>
        <p:spPr>
          <a:xfrm>
            <a:off x="2241448" y="5565789"/>
            <a:ext cx="125517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icrosoft JhengHei UI"/>
                <a:cs typeface="Microsoft JhengHei UI"/>
              </a:rPr>
              <a:t>图对抗攻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57A7009-8F76-46F7-7E64-1AC8448ED28F}"/>
              </a:ext>
            </a:extLst>
          </p:cNvPr>
          <p:cNvSpPr/>
          <p:nvPr/>
        </p:nvSpPr>
        <p:spPr>
          <a:xfrm>
            <a:off x="3962400" y="2286000"/>
            <a:ext cx="1663064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9427" y="859536"/>
                </a:moveTo>
                <a:lnTo>
                  <a:pt x="143256" y="859536"/>
                </a:lnTo>
                <a:lnTo>
                  <a:pt x="98311" y="852490"/>
                </a:lnTo>
                <a:lnTo>
                  <a:pt x="59147" y="832275"/>
                </a:lnTo>
                <a:lnTo>
                  <a:pt x="28129" y="801257"/>
                </a:lnTo>
                <a:lnTo>
                  <a:pt x="7624" y="761803"/>
                </a:lnTo>
                <a:lnTo>
                  <a:pt x="0" y="716280"/>
                </a:lnTo>
                <a:lnTo>
                  <a:pt x="0" y="143256"/>
                </a:lnTo>
                <a:lnTo>
                  <a:pt x="7624" y="98007"/>
                </a:lnTo>
                <a:lnTo>
                  <a:pt x="28129" y="58693"/>
                </a:lnTo>
                <a:lnTo>
                  <a:pt x="59147" y="27677"/>
                </a:lnTo>
                <a:lnTo>
                  <a:pt x="98311" y="7324"/>
                </a:lnTo>
                <a:lnTo>
                  <a:pt x="143256" y="0"/>
                </a:lnTo>
                <a:lnTo>
                  <a:pt x="1519427" y="0"/>
                </a:lnTo>
                <a:lnTo>
                  <a:pt x="1564737" y="7324"/>
                </a:lnTo>
                <a:lnTo>
                  <a:pt x="1604081" y="27677"/>
                </a:lnTo>
                <a:lnTo>
                  <a:pt x="1635097" y="58693"/>
                </a:lnTo>
                <a:lnTo>
                  <a:pt x="1655420" y="98007"/>
                </a:lnTo>
                <a:lnTo>
                  <a:pt x="1662684" y="143256"/>
                </a:lnTo>
                <a:lnTo>
                  <a:pt x="1662684" y="716280"/>
                </a:lnTo>
                <a:lnTo>
                  <a:pt x="1655420" y="761803"/>
                </a:lnTo>
                <a:lnTo>
                  <a:pt x="1635097" y="801257"/>
                </a:lnTo>
                <a:lnTo>
                  <a:pt x="1604081" y="832275"/>
                </a:lnTo>
                <a:lnTo>
                  <a:pt x="1564737" y="852490"/>
                </a:lnTo>
                <a:lnTo>
                  <a:pt x="1519427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43A21F7-CCA4-CBCA-6D7E-5668590BC73C}"/>
              </a:ext>
            </a:extLst>
          </p:cNvPr>
          <p:cNvSpPr txBox="1"/>
          <p:nvPr/>
        </p:nvSpPr>
        <p:spPr>
          <a:xfrm>
            <a:off x="4341597" y="2413102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C5D9183-0606-AA8A-41EB-9AD3586E194E}"/>
              </a:ext>
            </a:extLst>
          </p:cNvPr>
          <p:cNvSpPr/>
          <p:nvPr/>
        </p:nvSpPr>
        <p:spPr>
          <a:xfrm>
            <a:off x="2689860" y="4479037"/>
            <a:ext cx="271780" cy="765175"/>
          </a:xfrm>
          <a:custGeom>
            <a:avLst/>
            <a:gdLst/>
            <a:ahLst/>
            <a:cxnLst/>
            <a:rect l="l" t="t" r="r" b="b"/>
            <a:pathLst>
              <a:path w="271780" h="765175">
                <a:moveTo>
                  <a:pt x="271272" y="135636"/>
                </a:moveTo>
                <a:lnTo>
                  <a:pt x="0" y="135636"/>
                </a:lnTo>
                <a:lnTo>
                  <a:pt x="135635" y="0"/>
                </a:lnTo>
                <a:lnTo>
                  <a:pt x="271272" y="135636"/>
                </a:lnTo>
                <a:close/>
              </a:path>
              <a:path w="271780" h="765175">
                <a:moveTo>
                  <a:pt x="204215" y="765048"/>
                </a:moveTo>
                <a:lnTo>
                  <a:pt x="68579" y="765048"/>
                </a:lnTo>
                <a:lnTo>
                  <a:pt x="68579" y="135636"/>
                </a:lnTo>
                <a:lnTo>
                  <a:pt x="204215" y="135636"/>
                </a:lnTo>
                <a:lnTo>
                  <a:pt x="204215" y="76504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1782E4F-CB9F-3211-36FB-ED75845D4575}"/>
              </a:ext>
            </a:extLst>
          </p:cNvPr>
          <p:cNvSpPr/>
          <p:nvPr/>
        </p:nvSpPr>
        <p:spPr>
          <a:xfrm>
            <a:off x="2031494" y="3585973"/>
            <a:ext cx="1588135" cy="759460"/>
          </a:xfrm>
          <a:custGeom>
            <a:avLst/>
            <a:gdLst/>
            <a:ahLst/>
            <a:cxnLst/>
            <a:rect l="l" t="t" r="r" b="b"/>
            <a:pathLst>
              <a:path w="1588135" h="759460">
                <a:moveTo>
                  <a:pt x="1461516" y="758951"/>
                </a:moveTo>
                <a:lnTo>
                  <a:pt x="126492" y="758951"/>
                </a:lnTo>
                <a:lnTo>
                  <a:pt x="77600" y="749013"/>
                </a:lnTo>
                <a:lnTo>
                  <a:pt x="37504" y="721899"/>
                </a:lnTo>
                <a:lnTo>
                  <a:pt x="10279" y="681688"/>
                </a:lnTo>
                <a:lnTo>
                  <a:pt x="0" y="632460"/>
                </a:lnTo>
                <a:lnTo>
                  <a:pt x="0" y="126492"/>
                </a:lnTo>
                <a:lnTo>
                  <a:pt x="10279" y="77048"/>
                </a:lnTo>
                <a:lnTo>
                  <a:pt x="37504" y="36766"/>
                </a:lnTo>
                <a:lnTo>
                  <a:pt x="77600" y="9723"/>
                </a:lnTo>
                <a:lnTo>
                  <a:pt x="126492" y="0"/>
                </a:lnTo>
                <a:lnTo>
                  <a:pt x="1461516" y="0"/>
                </a:lnTo>
                <a:lnTo>
                  <a:pt x="1511114" y="9723"/>
                </a:lnTo>
                <a:lnTo>
                  <a:pt x="1551446" y="36766"/>
                </a:lnTo>
                <a:lnTo>
                  <a:pt x="1578435" y="77048"/>
                </a:lnTo>
                <a:lnTo>
                  <a:pt x="1588008" y="126492"/>
                </a:lnTo>
                <a:lnTo>
                  <a:pt x="1588008" y="632460"/>
                </a:lnTo>
                <a:lnTo>
                  <a:pt x="1578435" y="681688"/>
                </a:lnTo>
                <a:lnTo>
                  <a:pt x="1551446" y="721899"/>
                </a:lnTo>
                <a:lnTo>
                  <a:pt x="1511114" y="749013"/>
                </a:lnTo>
                <a:lnTo>
                  <a:pt x="1461516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AB97600-AC8F-3229-2D94-EDAF4EEED1FA}"/>
              </a:ext>
            </a:extLst>
          </p:cNvPr>
          <p:cNvSpPr txBox="1"/>
          <p:nvPr/>
        </p:nvSpPr>
        <p:spPr>
          <a:xfrm>
            <a:off x="2155508" y="3674085"/>
            <a:ext cx="134112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725" marR="5080" indent="-200660"/>
            <a:r>
              <a:rPr spc="-5" dirty="0">
                <a:latin typeface="Microsoft JhengHei UI"/>
                <a:cs typeface="Microsoft JhengHei UI"/>
              </a:rPr>
              <a:t>“不易察觉”的微小扰动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ABE18B1-42E2-B11D-1FD2-8C7C073A3B3B}"/>
              </a:ext>
            </a:extLst>
          </p:cNvPr>
          <p:cNvSpPr txBox="1"/>
          <p:nvPr/>
        </p:nvSpPr>
        <p:spPr>
          <a:xfrm>
            <a:off x="2965476" y="4756393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spc="-155" dirty="0">
                <a:latin typeface="Microsoft JhengHei UI"/>
                <a:cs typeface="Microsoft JhengHei UI"/>
              </a:rPr>
              <a:t>生</a:t>
            </a:r>
            <a:r>
              <a:rPr spc="-155" dirty="0">
                <a:latin typeface="Microsoft JhengHei UI"/>
                <a:cs typeface="Microsoft JhengHei UI"/>
              </a:rPr>
              <a:t>成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6CC847F-B5E4-9FD9-28D3-4964936D83A7}"/>
              </a:ext>
            </a:extLst>
          </p:cNvPr>
          <p:cNvSpPr/>
          <p:nvPr/>
        </p:nvSpPr>
        <p:spPr>
          <a:xfrm>
            <a:off x="3218688" y="2898648"/>
            <a:ext cx="586740" cy="591820"/>
          </a:xfrm>
          <a:custGeom>
            <a:avLst/>
            <a:gdLst/>
            <a:ahLst/>
            <a:cxnLst/>
            <a:rect l="l" t="t" r="r" b="b"/>
            <a:pathLst>
              <a:path w="586739" h="591820">
                <a:moveTo>
                  <a:pt x="96012" y="591312"/>
                </a:moveTo>
                <a:lnTo>
                  <a:pt x="0" y="495300"/>
                </a:lnTo>
                <a:lnTo>
                  <a:pt x="441960" y="48768"/>
                </a:lnTo>
                <a:lnTo>
                  <a:pt x="394716" y="1524"/>
                </a:lnTo>
                <a:lnTo>
                  <a:pt x="585216" y="0"/>
                </a:lnTo>
                <a:lnTo>
                  <a:pt x="586365" y="144780"/>
                </a:lnTo>
                <a:lnTo>
                  <a:pt x="537972" y="144780"/>
                </a:lnTo>
                <a:lnTo>
                  <a:pt x="96012" y="591312"/>
                </a:lnTo>
                <a:close/>
              </a:path>
              <a:path w="586739" h="591820">
                <a:moveTo>
                  <a:pt x="586740" y="192024"/>
                </a:moveTo>
                <a:lnTo>
                  <a:pt x="537972" y="144780"/>
                </a:lnTo>
                <a:lnTo>
                  <a:pt x="586365" y="144780"/>
                </a:lnTo>
                <a:lnTo>
                  <a:pt x="586740" y="19202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000659EF-201B-8386-945E-57DD85C1E001}"/>
              </a:ext>
            </a:extLst>
          </p:cNvPr>
          <p:cNvSpPr txBox="1"/>
          <p:nvPr/>
        </p:nvSpPr>
        <p:spPr>
          <a:xfrm>
            <a:off x="2486597" y="2905571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降低效果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19F688D3-30E1-7D0F-BFA3-61F0D5AB2697}"/>
              </a:ext>
            </a:extLst>
          </p:cNvPr>
          <p:cNvSpPr/>
          <p:nvPr/>
        </p:nvSpPr>
        <p:spPr>
          <a:xfrm>
            <a:off x="2886457" y="1510284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1" y="457200"/>
                </a:moveTo>
                <a:lnTo>
                  <a:pt x="76200" y="457200"/>
                </a:lnTo>
                <a:lnTo>
                  <a:pt x="46700" y="451540"/>
                </a:lnTo>
                <a:lnTo>
                  <a:pt x="22531" y="435321"/>
                </a:lnTo>
                <a:lnTo>
                  <a:pt x="6146" y="410990"/>
                </a:lnTo>
                <a:lnTo>
                  <a:pt x="0" y="381000"/>
                </a:lnTo>
                <a:lnTo>
                  <a:pt x="0" y="76200"/>
                </a:lnTo>
                <a:lnTo>
                  <a:pt x="6146" y="46871"/>
                </a:lnTo>
                <a:lnTo>
                  <a:pt x="22531" y="22759"/>
                </a:lnTo>
                <a:lnTo>
                  <a:pt x="46700" y="6318"/>
                </a:lnTo>
                <a:lnTo>
                  <a:pt x="76200" y="0"/>
                </a:lnTo>
                <a:lnTo>
                  <a:pt x="1277111" y="0"/>
                </a:lnTo>
                <a:lnTo>
                  <a:pt x="1306652" y="6318"/>
                </a:lnTo>
                <a:lnTo>
                  <a:pt x="1330832" y="22759"/>
                </a:lnTo>
                <a:lnTo>
                  <a:pt x="1347202" y="46871"/>
                </a:lnTo>
                <a:lnTo>
                  <a:pt x="1353311" y="76200"/>
                </a:lnTo>
                <a:lnTo>
                  <a:pt x="1353311" y="381000"/>
                </a:lnTo>
                <a:lnTo>
                  <a:pt x="1347202" y="410990"/>
                </a:lnTo>
                <a:lnTo>
                  <a:pt x="1330832" y="435321"/>
                </a:lnTo>
                <a:lnTo>
                  <a:pt x="1306652" y="451540"/>
                </a:lnTo>
                <a:lnTo>
                  <a:pt x="1277111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FCB82C6-618F-8605-6DF2-D2A4B20EB62A}"/>
              </a:ext>
            </a:extLst>
          </p:cNvPr>
          <p:cNvSpPr txBox="1"/>
          <p:nvPr/>
        </p:nvSpPr>
        <p:spPr>
          <a:xfrm>
            <a:off x="3093212" y="1585266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训练数据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1C9AC90C-636C-79CD-7EFD-A4D4BA12F2F7}"/>
              </a:ext>
            </a:extLst>
          </p:cNvPr>
          <p:cNvSpPr/>
          <p:nvPr/>
        </p:nvSpPr>
        <p:spPr>
          <a:xfrm>
            <a:off x="4305300" y="1510284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764" y="451540"/>
                </a:lnTo>
                <a:lnTo>
                  <a:pt x="22617" y="435321"/>
                </a:lnTo>
                <a:lnTo>
                  <a:pt x="6210" y="410990"/>
                </a:lnTo>
                <a:lnTo>
                  <a:pt x="0" y="381000"/>
                </a:lnTo>
                <a:lnTo>
                  <a:pt x="0" y="76200"/>
                </a:lnTo>
                <a:lnTo>
                  <a:pt x="6210" y="46871"/>
                </a:lnTo>
                <a:lnTo>
                  <a:pt x="22617" y="22759"/>
                </a:lnTo>
                <a:lnTo>
                  <a:pt x="46764" y="6318"/>
                </a:lnTo>
                <a:lnTo>
                  <a:pt x="76200" y="0"/>
                </a:lnTo>
                <a:lnTo>
                  <a:pt x="1277112" y="0"/>
                </a:lnTo>
                <a:lnTo>
                  <a:pt x="1306716" y="6318"/>
                </a:lnTo>
                <a:lnTo>
                  <a:pt x="1330918" y="22759"/>
                </a:lnTo>
                <a:lnTo>
                  <a:pt x="1347267" y="46871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7267" y="410990"/>
                </a:lnTo>
                <a:lnTo>
                  <a:pt x="1330918" y="435321"/>
                </a:lnTo>
                <a:lnTo>
                  <a:pt x="1306716" y="451540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40FE6EC-0EAE-26DB-4DA1-0983449E87A6}"/>
              </a:ext>
            </a:extLst>
          </p:cNvPr>
          <p:cNvSpPr txBox="1"/>
          <p:nvPr/>
        </p:nvSpPr>
        <p:spPr>
          <a:xfrm>
            <a:off x="4512171" y="1585266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模型结构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53F667D1-F0FD-CED4-F32F-C3F428AC7258}"/>
              </a:ext>
            </a:extLst>
          </p:cNvPr>
          <p:cNvSpPr/>
          <p:nvPr/>
        </p:nvSpPr>
        <p:spPr>
          <a:xfrm>
            <a:off x="5724145" y="1510284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830" y="451540"/>
                </a:lnTo>
                <a:lnTo>
                  <a:pt x="22707" y="435321"/>
                </a:lnTo>
                <a:lnTo>
                  <a:pt x="6280" y="410990"/>
                </a:lnTo>
                <a:lnTo>
                  <a:pt x="0" y="381000"/>
                </a:lnTo>
                <a:lnTo>
                  <a:pt x="0" y="76200"/>
                </a:lnTo>
                <a:lnTo>
                  <a:pt x="6280" y="46871"/>
                </a:lnTo>
                <a:lnTo>
                  <a:pt x="22707" y="22759"/>
                </a:lnTo>
                <a:lnTo>
                  <a:pt x="46830" y="6318"/>
                </a:lnTo>
                <a:lnTo>
                  <a:pt x="76200" y="0"/>
                </a:lnTo>
                <a:lnTo>
                  <a:pt x="1277112" y="0"/>
                </a:lnTo>
                <a:lnTo>
                  <a:pt x="1306781" y="6318"/>
                </a:lnTo>
                <a:lnTo>
                  <a:pt x="1331004" y="22759"/>
                </a:lnTo>
                <a:lnTo>
                  <a:pt x="1347331" y="46871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7331" y="410990"/>
                </a:lnTo>
                <a:lnTo>
                  <a:pt x="1331004" y="435321"/>
                </a:lnTo>
                <a:lnTo>
                  <a:pt x="1306781" y="451540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5FF8CB6A-B7AB-172D-556E-93FF6CD29E4C}"/>
              </a:ext>
            </a:extLst>
          </p:cNvPr>
          <p:cNvSpPr txBox="1"/>
          <p:nvPr/>
        </p:nvSpPr>
        <p:spPr>
          <a:xfrm>
            <a:off x="5931129" y="1585266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模型参数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4E863FC4-2663-E72E-33A0-C00806F3271B}"/>
              </a:ext>
            </a:extLst>
          </p:cNvPr>
          <p:cNvSpPr/>
          <p:nvPr/>
        </p:nvSpPr>
        <p:spPr>
          <a:xfrm>
            <a:off x="3895357" y="3146083"/>
            <a:ext cx="1586230" cy="2628900"/>
          </a:xfrm>
          <a:custGeom>
            <a:avLst/>
            <a:gdLst/>
            <a:ahLst/>
            <a:cxnLst/>
            <a:rect l="l" t="t" r="r" b="b"/>
            <a:pathLst>
              <a:path w="1586229" h="2628900">
                <a:moveTo>
                  <a:pt x="1350964" y="347118"/>
                </a:moveTo>
                <a:lnTo>
                  <a:pt x="1350683" y="347108"/>
                </a:lnTo>
                <a:lnTo>
                  <a:pt x="1350759" y="342900"/>
                </a:lnTo>
                <a:lnTo>
                  <a:pt x="1234033" y="342900"/>
                </a:lnTo>
                <a:lnTo>
                  <a:pt x="1427403" y="0"/>
                </a:lnTo>
                <a:lnTo>
                  <a:pt x="1540715" y="254000"/>
                </a:lnTo>
                <a:lnTo>
                  <a:pt x="1355725" y="254000"/>
                </a:lnTo>
                <a:lnTo>
                  <a:pt x="1351179" y="342900"/>
                </a:lnTo>
                <a:lnTo>
                  <a:pt x="1350759" y="342900"/>
                </a:lnTo>
                <a:lnTo>
                  <a:pt x="1350417" y="347099"/>
                </a:lnTo>
                <a:lnTo>
                  <a:pt x="1350965" y="347099"/>
                </a:lnTo>
                <a:close/>
              </a:path>
              <a:path w="1586229" h="2628900">
                <a:moveTo>
                  <a:pt x="1468089" y="351344"/>
                </a:moveTo>
                <a:lnTo>
                  <a:pt x="1350964" y="347118"/>
                </a:lnTo>
                <a:lnTo>
                  <a:pt x="1355725" y="254000"/>
                </a:lnTo>
                <a:lnTo>
                  <a:pt x="1473034" y="266700"/>
                </a:lnTo>
                <a:lnTo>
                  <a:pt x="1468089" y="351344"/>
                </a:lnTo>
                <a:close/>
              </a:path>
              <a:path w="1586229" h="2628900">
                <a:moveTo>
                  <a:pt x="1586039" y="355600"/>
                </a:moveTo>
                <a:lnTo>
                  <a:pt x="1468089" y="351344"/>
                </a:lnTo>
                <a:lnTo>
                  <a:pt x="1473034" y="266700"/>
                </a:lnTo>
                <a:lnTo>
                  <a:pt x="1355725" y="254000"/>
                </a:lnTo>
                <a:lnTo>
                  <a:pt x="1540715" y="254000"/>
                </a:lnTo>
                <a:lnTo>
                  <a:pt x="1586039" y="355600"/>
                </a:lnTo>
                <a:close/>
              </a:path>
              <a:path w="1586229" h="2628900">
                <a:moveTo>
                  <a:pt x="1350683" y="347108"/>
                </a:moveTo>
                <a:lnTo>
                  <a:pt x="1350417" y="347099"/>
                </a:lnTo>
                <a:lnTo>
                  <a:pt x="1350759" y="342900"/>
                </a:lnTo>
                <a:lnTo>
                  <a:pt x="1350683" y="347108"/>
                </a:lnTo>
                <a:close/>
              </a:path>
              <a:path w="1586229" h="2628900">
                <a:moveTo>
                  <a:pt x="953973" y="1930400"/>
                </a:moveTo>
                <a:lnTo>
                  <a:pt x="814743" y="1930400"/>
                </a:lnTo>
                <a:lnTo>
                  <a:pt x="828319" y="1905000"/>
                </a:lnTo>
                <a:lnTo>
                  <a:pt x="828014" y="1905000"/>
                </a:lnTo>
                <a:lnTo>
                  <a:pt x="841463" y="1879600"/>
                </a:lnTo>
                <a:lnTo>
                  <a:pt x="841159" y="1879600"/>
                </a:lnTo>
                <a:lnTo>
                  <a:pt x="854506" y="1866900"/>
                </a:lnTo>
                <a:lnTo>
                  <a:pt x="854214" y="1866900"/>
                </a:lnTo>
                <a:lnTo>
                  <a:pt x="867435" y="1841500"/>
                </a:lnTo>
                <a:lnTo>
                  <a:pt x="867143" y="1841500"/>
                </a:lnTo>
                <a:lnTo>
                  <a:pt x="880249" y="1816100"/>
                </a:lnTo>
                <a:lnTo>
                  <a:pt x="879970" y="1816100"/>
                </a:lnTo>
                <a:lnTo>
                  <a:pt x="892949" y="1803400"/>
                </a:lnTo>
                <a:lnTo>
                  <a:pt x="892682" y="1803400"/>
                </a:lnTo>
                <a:lnTo>
                  <a:pt x="905535" y="1778000"/>
                </a:lnTo>
                <a:lnTo>
                  <a:pt x="905268" y="1778000"/>
                </a:lnTo>
                <a:lnTo>
                  <a:pt x="918006" y="1752600"/>
                </a:lnTo>
                <a:lnTo>
                  <a:pt x="917752" y="1752600"/>
                </a:lnTo>
                <a:lnTo>
                  <a:pt x="930351" y="1739900"/>
                </a:lnTo>
                <a:lnTo>
                  <a:pt x="930097" y="1739900"/>
                </a:lnTo>
                <a:lnTo>
                  <a:pt x="942568" y="1714500"/>
                </a:lnTo>
                <a:lnTo>
                  <a:pt x="942327" y="1714500"/>
                </a:lnTo>
                <a:lnTo>
                  <a:pt x="954671" y="1689100"/>
                </a:lnTo>
                <a:lnTo>
                  <a:pt x="954430" y="1689100"/>
                </a:lnTo>
                <a:lnTo>
                  <a:pt x="966635" y="1663700"/>
                </a:lnTo>
                <a:lnTo>
                  <a:pt x="966406" y="1663700"/>
                </a:lnTo>
                <a:lnTo>
                  <a:pt x="978471" y="1638300"/>
                </a:lnTo>
                <a:lnTo>
                  <a:pt x="978242" y="1638300"/>
                </a:lnTo>
                <a:lnTo>
                  <a:pt x="990168" y="1625600"/>
                </a:lnTo>
                <a:lnTo>
                  <a:pt x="989952" y="1625600"/>
                </a:lnTo>
                <a:lnTo>
                  <a:pt x="1001737" y="1600200"/>
                </a:lnTo>
                <a:lnTo>
                  <a:pt x="1001522" y="1600200"/>
                </a:lnTo>
                <a:lnTo>
                  <a:pt x="1013167" y="1574800"/>
                </a:lnTo>
                <a:lnTo>
                  <a:pt x="1012964" y="1574800"/>
                </a:lnTo>
                <a:lnTo>
                  <a:pt x="1024470" y="1549400"/>
                </a:lnTo>
                <a:lnTo>
                  <a:pt x="1024267" y="1549400"/>
                </a:lnTo>
                <a:lnTo>
                  <a:pt x="1035621" y="1524000"/>
                </a:lnTo>
                <a:lnTo>
                  <a:pt x="1035418" y="1524000"/>
                </a:lnTo>
                <a:lnTo>
                  <a:pt x="1046619" y="1498600"/>
                </a:lnTo>
                <a:lnTo>
                  <a:pt x="1046429" y="1498600"/>
                </a:lnTo>
                <a:lnTo>
                  <a:pt x="1057478" y="1473200"/>
                </a:lnTo>
                <a:lnTo>
                  <a:pt x="1057287" y="1473200"/>
                </a:lnTo>
                <a:lnTo>
                  <a:pt x="1068197" y="1447800"/>
                </a:lnTo>
                <a:lnTo>
                  <a:pt x="1068006" y="1447800"/>
                </a:lnTo>
                <a:lnTo>
                  <a:pt x="1078750" y="1422400"/>
                </a:lnTo>
                <a:lnTo>
                  <a:pt x="1078572" y="1422400"/>
                </a:lnTo>
                <a:lnTo>
                  <a:pt x="1089164" y="1397000"/>
                </a:lnTo>
                <a:lnTo>
                  <a:pt x="1088986" y="1397000"/>
                </a:lnTo>
                <a:lnTo>
                  <a:pt x="1099413" y="1371600"/>
                </a:lnTo>
                <a:lnTo>
                  <a:pt x="1099248" y="1371600"/>
                </a:lnTo>
                <a:lnTo>
                  <a:pt x="1109522" y="1346200"/>
                </a:lnTo>
                <a:lnTo>
                  <a:pt x="1109345" y="1346200"/>
                </a:lnTo>
                <a:lnTo>
                  <a:pt x="1119454" y="1320800"/>
                </a:lnTo>
                <a:lnTo>
                  <a:pt x="1119289" y="1320800"/>
                </a:lnTo>
                <a:lnTo>
                  <a:pt x="1129233" y="1295400"/>
                </a:lnTo>
                <a:lnTo>
                  <a:pt x="1129068" y="1295400"/>
                </a:lnTo>
                <a:lnTo>
                  <a:pt x="1138847" y="1270000"/>
                </a:lnTo>
                <a:lnTo>
                  <a:pt x="1138694" y="1270000"/>
                </a:lnTo>
                <a:lnTo>
                  <a:pt x="1148295" y="1244600"/>
                </a:lnTo>
                <a:lnTo>
                  <a:pt x="1148143" y="1244600"/>
                </a:lnTo>
                <a:lnTo>
                  <a:pt x="1157579" y="1219200"/>
                </a:lnTo>
                <a:lnTo>
                  <a:pt x="1157427" y="1219200"/>
                </a:lnTo>
                <a:lnTo>
                  <a:pt x="1166685" y="1193800"/>
                </a:lnTo>
                <a:lnTo>
                  <a:pt x="1166545" y="1193800"/>
                </a:lnTo>
                <a:lnTo>
                  <a:pt x="1175626" y="1168400"/>
                </a:lnTo>
                <a:lnTo>
                  <a:pt x="1175486" y="1168400"/>
                </a:lnTo>
                <a:lnTo>
                  <a:pt x="1184389" y="1143000"/>
                </a:lnTo>
                <a:lnTo>
                  <a:pt x="1184249" y="1143000"/>
                </a:lnTo>
                <a:lnTo>
                  <a:pt x="1192974" y="1117600"/>
                </a:lnTo>
                <a:lnTo>
                  <a:pt x="1201394" y="1092200"/>
                </a:lnTo>
                <a:lnTo>
                  <a:pt x="1201254" y="1092200"/>
                </a:lnTo>
                <a:lnTo>
                  <a:pt x="1209624" y="1066800"/>
                </a:lnTo>
                <a:lnTo>
                  <a:pt x="1217663" y="1028700"/>
                </a:lnTo>
                <a:lnTo>
                  <a:pt x="1225537" y="1003300"/>
                </a:lnTo>
                <a:lnTo>
                  <a:pt x="1233208" y="977900"/>
                </a:lnTo>
                <a:lnTo>
                  <a:pt x="1240701" y="952500"/>
                </a:lnTo>
                <a:lnTo>
                  <a:pt x="1247990" y="927100"/>
                </a:lnTo>
                <a:lnTo>
                  <a:pt x="1255102" y="901700"/>
                </a:lnTo>
                <a:lnTo>
                  <a:pt x="1262011" y="863600"/>
                </a:lnTo>
                <a:lnTo>
                  <a:pt x="1268729" y="838200"/>
                </a:lnTo>
                <a:lnTo>
                  <a:pt x="1275245" y="812800"/>
                </a:lnTo>
                <a:lnTo>
                  <a:pt x="1281557" y="787400"/>
                </a:lnTo>
                <a:lnTo>
                  <a:pt x="1287665" y="749300"/>
                </a:lnTo>
                <a:lnTo>
                  <a:pt x="1293571" y="723900"/>
                </a:lnTo>
                <a:lnTo>
                  <a:pt x="1299273" y="698500"/>
                </a:lnTo>
                <a:lnTo>
                  <a:pt x="1304759" y="673100"/>
                </a:lnTo>
                <a:lnTo>
                  <a:pt x="1310043" y="635000"/>
                </a:lnTo>
                <a:lnTo>
                  <a:pt x="1315097" y="609600"/>
                </a:lnTo>
                <a:lnTo>
                  <a:pt x="1319949" y="584200"/>
                </a:lnTo>
                <a:lnTo>
                  <a:pt x="1324584" y="558800"/>
                </a:lnTo>
                <a:lnTo>
                  <a:pt x="1329004" y="520700"/>
                </a:lnTo>
                <a:lnTo>
                  <a:pt x="1333195" y="495300"/>
                </a:lnTo>
                <a:lnTo>
                  <a:pt x="1337157" y="469900"/>
                </a:lnTo>
                <a:lnTo>
                  <a:pt x="1340904" y="431800"/>
                </a:lnTo>
                <a:lnTo>
                  <a:pt x="1344422" y="406400"/>
                </a:lnTo>
                <a:lnTo>
                  <a:pt x="1347711" y="381000"/>
                </a:lnTo>
                <a:lnTo>
                  <a:pt x="1350417" y="347099"/>
                </a:lnTo>
                <a:lnTo>
                  <a:pt x="1350683" y="347108"/>
                </a:lnTo>
                <a:lnTo>
                  <a:pt x="1350530" y="355600"/>
                </a:lnTo>
                <a:lnTo>
                  <a:pt x="1467612" y="355600"/>
                </a:lnTo>
                <a:lnTo>
                  <a:pt x="1464500" y="393700"/>
                </a:lnTo>
                <a:lnTo>
                  <a:pt x="1461109" y="419100"/>
                </a:lnTo>
                <a:lnTo>
                  <a:pt x="1457490" y="457200"/>
                </a:lnTo>
                <a:lnTo>
                  <a:pt x="1453629" y="482600"/>
                </a:lnTo>
                <a:lnTo>
                  <a:pt x="1449527" y="508000"/>
                </a:lnTo>
                <a:lnTo>
                  <a:pt x="1445209" y="546100"/>
                </a:lnTo>
                <a:lnTo>
                  <a:pt x="1440662" y="571500"/>
                </a:lnTo>
                <a:lnTo>
                  <a:pt x="1435887" y="596900"/>
                </a:lnTo>
                <a:lnTo>
                  <a:pt x="1430883" y="635000"/>
                </a:lnTo>
                <a:lnTo>
                  <a:pt x="1425663" y="660400"/>
                </a:lnTo>
                <a:lnTo>
                  <a:pt x="1420228" y="685800"/>
                </a:lnTo>
                <a:lnTo>
                  <a:pt x="1414564" y="723900"/>
                </a:lnTo>
                <a:lnTo>
                  <a:pt x="1408696" y="749300"/>
                </a:lnTo>
                <a:lnTo>
                  <a:pt x="1402613" y="774700"/>
                </a:lnTo>
                <a:lnTo>
                  <a:pt x="1396314" y="812800"/>
                </a:lnTo>
                <a:lnTo>
                  <a:pt x="1389799" y="838200"/>
                </a:lnTo>
                <a:lnTo>
                  <a:pt x="1383093" y="863600"/>
                </a:lnTo>
                <a:lnTo>
                  <a:pt x="1376172" y="901700"/>
                </a:lnTo>
                <a:lnTo>
                  <a:pt x="1369047" y="927100"/>
                </a:lnTo>
                <a:lnTo>
                  <a:pt x="1361732" y="952500"/>
                </a:lnTo>
                <a:lnTo>
                  <a:pt x="1354201" y="977900"/>
                </a:lnTo>
                <a:lnTo>
                  <a:pt x="1346492" y="1016000"/>
                </a:lnTo>
                <a:lnTo>
                  <a:pt x="1338567" y="1041400"/>
                </a:lnTo>
                <a:lnTo>
                  <a:pt x="1330464" y="1066800"/>
                </a:lnTo>
                <a:lnTo>
                  <a:pt x="1322171" y="1092200"/>
                </a:lnTo>
                <a:lnTo>
                  <a:pt x="1313675" y="1117600"/>
                </a:lnTo>
                <a:lnTo>
                  <a:pt x="1305001" y="1155700"/>
                </a:lnTo>
                <a:lnTo>
                  <a:pt x="1287106" y="1206500"/>
                </a:lnTo>
                <a:lnTo>
                  <a:pt x="1268476" y="1257300"/>
                </a:lnTo>
                <a:lnTo>
                  <a:pt x="1258900" y="1282700"/>
                </a:lnTo>
                <a:lnTo>
                  <a:pt x="1249146" y="1320800"/>
                </a:lnTo>
                <a:lnTo>
                  <a:pt x="1229118" y="1371600"/>
                </a:lnTo>
                <a:lnTo>
                  <a:pt x="1208417" y="1422400"/>
                </a:lnTo>
                <a:lnTo>
                  <a:pt x="1187043" y="1473200"/>
                </a:lnTo>
                <a:lnTo>
                  <a:pt x="1165034" y="1524000"/>
                </a:lnTo>
                <a:lnTo>
                  <a:pt x="1142390" y="1574800"/>
                </a:lnTo>
                <a:lnTo>
                  <a:pt x="1119136" y="1625600"/>
                </a:lnTo>
                <a:lnTo>
                  <a:pt x="1095273" y="1676400"/>
                </a:lnTo>
                <a:lnTo>
                  <a:pt x="1070825" y="1727200"/>
                </a:lnTo>
                <a:lnTo>
                  <a:pt x="1058392" y="1739900"/>
                </a:lnTo>
                <a:lnTo>
                  <a:pt x="1045819" y="1765300"/>
                </a:lnTo>
                <a:lnTo>
                  <a:pt x="1033094" y="1790700"/>
                </a:lnTo>
                <a:lnTo>
                  <a:pt x="1020241" y="1816100"/>
                </a:lnTo>
                <a:lnTo>
                  <a:pt x="1007249" y="1841500"/>
                </a:lnTo>
                <a:lnTo>
                  <a:pt x="994130" y="1854200"/>
                </a:lnTo>
                <a:lnTo>
                  <a:pt x="980871" y="1879600"/>
                </a:lnTo>
                <a:lnTo>
                  <a:pt x="967486" y="1905000"/>
                </a:lnTo>
                <a:lnTo>
                  <a:pt x="953973" y="1930400"/>
                </a:lnTo>
                <a:close/>
              </a:path>
              <a:path w="1586229" h="2628900">
                <a:moveTo>
                  <a:pt x="1467840" y="355600"/>
                </a:moveTo>
                <a:lnTo>
                  <a:pt x="1350530" y="355600"/>
                </a:lnTo>
                <a:lnTo>
                  <a:pt x="1350964" y="347118"/>
                </a:lnTo>
                <a:lnTo>
                  <a:pt x="1468089" y="351344"/>
                </a:lnTo>
                <a:lnTo>
                  <a:pt x="1467840" y="355600"/>
                </a:lnTo>
                <a:close/>
              </a:path>
              <a:path w="1586229" h="2628900">
                <a:moveTo>
                  <a:pt x="870280" y="2044700"/>
                </a:moveTo>
                <a:lnTo>
                  <a:pt x="733107" y="2044700"/>
                </a:lnTo>
                <a:lnTo>
                  <a:pt x="747331" y="2019300"/>
                </a:lnTo>
                <a:lnTo>
                  <a:pt x="746950" y="2019300"/>
                </a:lnTo>
                <a:lnTo>
                  <a:pt x="761072" y="2006600"/>
                </a:lnTo>
                <a:lnTo>
                  <a:pt x="760704" y="2006600"/>
                </a:lnTo>
                <a:lnTo>
                  <a:pt x="774712" y="1981200"/>
                </a:lnTo>
                <a:lnTo>
                  <a:pt x="774357" y="1981200"/>
                </a:lnTo>
                <a:lnTo>
                  <a:pt x="788263" y="1968500"/>
                </a:lnTo>
                <a:lnTo>
                  <a:pt x="787920" y="1968500"/>
                </a:lnTo>
                <a:lnTo>
                  <a:pt x="801725" y="1943100"/>
                </a:lnTo>
                <a:lnTo>
                  <a:pt x="801382" y="1943100"/>
                </a:lnTo>
                <a:lnTo>
                  <a:pt x="815073" y="1917700"/>
                </a:lnTo>
                <a:lnTo>
                  <a:pt x="814743" y="1930400"/>
                </a:lnTo>
                <a:lnTo>
                  <a:pt x="953973" y="1930400"/>
                </a:lnTo>
                <a:lnTo>
                  <a:pt x="940333" y="1943100"/>
                </a:lnTo>
                <a:lnTo>
                  <a:pt x="926566" y="1968500"/>
                </a:lnTo>
                <a:lnTo>
                  <a:pt x="912672" y="1993900"/>
                </a:lnTo>
                <a:lnTo>
                  <a:pt x="898664" y="2006600"/>
                </a:lnTo>
                <a:lnTo>
                  <a:pt x="884529" y="2032000"/>
                </a:lnTo>
                <a:lnTo>
                  <a:pt x="870280" y="2044700"/>
                </a:lnTo>
                <a:close/>
              </a:path>
              <a:path w="1586229" h="2628900">
                <a:moveTo>
                  <a:pt x="395097" y="2514600"/>
                </a:moveTo>
                <a:lnTo>
                  <a:pt x="15074" y="2514600"/>
                </a:lnTo>
                <a:lnTo>
                  <a:pt x="31788" y="2501900"/>
                </a:lnTo>
                <a:lnTo>
                  <a:pt x="105879" y="2501900"/>
                </a:lnTo>
                <a:lnTo>
                  <a:pt x="122542" y="2489200"/>
                </a:lnTo>
                <a:lnTo>
                  <a:pt x="166763" y="2489200"/>
                </a:lnTo>
                <a:lnTo>
                  <a:pt x="183349" y="2476500"/>
                </a:lnTo>
                <a:lnTo>
                  <a:pt x="197294" y="2476500"/>
                </a:lnTo>
                <a:lnTo>
                  <a:pt x="213817" y="2463800"/>
                </a:lnTo>
                <a:lnTo>
                  <a:pt x="227850" y="2463800"/>
                </a:lnTo>
                <a:lnTo>
                  <a:pt x="244322" y="2451100"/>
                </a:lnTo>
                <a:lnTo>
                  <a:pt x="258444" y="2451100"/>
                </a:lnTo>
                <a:lnTo>
                  <a:pt x="274853" y="2438400"/>
                </a:lnTo>
                <a:lnTo>
                  <a:pt x="289039" y="2438400"/>
                </a:lnTo>
                <a:lnTo>
                  <a:pt x="305358" y="2425700"/>
                </a:lnTo>
                <a:lnTo>
                  <a:pt x="304330" y="2425700"/>
                </a:lnTo>
                <a:lnTo>
                  <a:pt x="320611" y="2413000"/>
                </a:lnTo>
                <a:lnTo>
                  <a:pt x="334886" y="2413000"/>
                </a:lnTo>
                <a:lnTo>
                  <a:pt x="351091" y="2400300"/>
                </a:lnTo>
                <a:lnTo>
                  <a:pt x="350151" y="2400300"/>
                </a:lnTo>
                <a:lnTo>
                  <a:pt x="366306" y="2387600"/>
                </a:lnTo>
                <a:lnTo>
                  <a:pt x="365391" y="2387600"/>
                </a:lnTo>
                <a:lnTo>
                  <a:pt x="381495" y="2374900"/>
                </a:lnTo>
                <a:lnTo>
                  <a:pt x="395833" y="2374900"/>
                </a:lnTo>
                <a:lnTo>
                  <a:pt x="411835" y="2362200"/>
                </a:lnTo>
                <a:lnTo>
                  <a:pt x="411022" y="2362200"/>
                </a:lnTo>
                <a:lnTo>
                  <a:pt x="426961" y="2349500"/>
                </a:lnTo>
                <a:lnTo>
                  <a:pt x="426173" y="2349500"/>
                </a:lnTo>
                <a:lnTo>
                  <a:pt x="442061" y="2336800"/>
                </a:lnTo>
                <a:lnTo>
                  <a:pt x="441299" y="2336800"/>
                </a:lnTo>
                <a:lnTo>
                  <a:pt x="457136" y="2324100"/>
                </a:lnTo>
                <a:lnTo>
                  <a:pt x="456399" y="2324100"/>
                </a:lnTo>
                <a:lnTo>
                  <a:pt x="472160" y="2311400"/>
                </a:lnTo>
                <a:lnTo>
                  <a:pt x="471462" y="2311400"/>
                </a:lnTo>
                <a:lnTo>
                  <a:pt x="487159" y="2298700"/>
                </a:lnTo>
                <a:lnTo>
                  <a:pt x="486473" y="2298700"/>
                </a:lnTo>
                <a:lnTo>
                  <a:pt x="502119" y="2286000"/>
                </a:lnTo>
                <a:lnTo>
                  <a:pt x="501459" y="2286000"/>
                </a:lnTo>
                <a:lnTo>
                  <a:pt x="517029" y="2273300"/>
                </a:lnTo>
                <a:lnTo>
                  <a:pt x="516394" y="2273300"/>
                </a:lnTo>
                <a:lnTo>
                  <a:pt x="531888" y="2260600"/>
                </a:lnTo>
                <a:lnTo>
                  <a:pt x="531279" y="2260600"/>
                </a:lnTo>
                <a:lnTo>
                  <a:pt x="546709" y="2247900"/>
                </a:lnTo>
                <a:lnTo>
                  <a:pt x="546112" y="2247900"/>
                </a:lnTo>
                <a:lnTo>
                  <a:pt x="561467" y="2235200"/>
                </a:lnTo>
                <a:lnTo>
                  <a:pt x="560895" y="2235200"/>
                </a:lnTo>
                <a:lnTo>
                  <a:pt x="576173" y="2222500"/>
                </a:lnTo>
                <a:lnTo>
                  <a:pt x="575614" y="2222500"/>
                </a:lnTo>
                <a:lnTo>
                  <a:pt x="590829" y="2209800"/>
                </a:lnTo>
                <a:lnTo>
                  <a:pt x="590283" y="2209800"/>
                </a:lnTo>
                <a:lnTo>
                  <a:pt x="605409" y="2184400"/>
                </a:lnTo>
                <a:lnTo>
                  <a:pt x="604888" y="2184400"/>
                </a:lnTo>
                <a:lnTo>
                  <a:pt x="619937" y="2171700"/>
                </a:lnTo>
                <a:lnTo>
                  <a:pt x="619429" y="2171700"/>
                </a:lnTo>
                <a:lnTo>
                  <a:pt x="634390" y="2159000"/>
                </a:lnTo>
                <a:lnTo>
                  <a:pt x="633907" y="2159000"/>
                </a:lnTo>
                <a:lnTo>
                  <a:pt x="648779" y="2146300"/>
                </a:lnTo>
                <a:lnTo>
                  <a:pt x="648309" y="2146300"/>
                </a:lnTo>
                <a:lnTo>
                  <a:pt x="663092" y="2120900"/>
                </a:lnTo>
                <a:lnTo>
                  <a:pt x="662635" y="2120900"/>
                </a:lnTo>
                <a:lnTo>
                  <a:pt x="677341" y="2108200"/>
                </a:lnTo>
                <a:lnTo>
                  <a:pt x="676897" y="2108200"/>
                </a:lnTo>
                <a:lnTo>
                  <a:pt x="691502" y="2095500"/>
                </a:lnTo>
                <a:lnTo>
                  <a:pt x="691070" y="2095500"/>
                </a:lnTo>
                <a:lnTo>
                  <a:pt x="705586" y="2070100"/>
                </a:lnTo>
                <a:lnTo>
                  <a:pt x="705167" y="2070100"/>
                </a:lnTo>
                <a:lnTo>
                  <a:pt x="719582" y="2057400"/>
                </a:lnTo>
                <a:lnTo>
                  <a:pt x="719188" y="2057400"/>
                </a:lnTo>
                <a:lnTo>
                  <a:pt x="733501" y="2032000"/>
                </a:lnTo>
                <a:lnTo>
                  <a:pt x="733107" y="2044700"/>
                </a:lnTo>
                <a:lnTo>
                  <a:pt x="870280" y="2044700"/>
                </a:lnTo>
                <a:lnTo>
                  <a:pt x="855916" y="2070100"/>
                </a:lnTo>
                <a:lnTo>
                  <a:pt x="841438" y="2095500"/>
                </a:lnTo>
                <a:lnTo>
                  <a:pt x="826846" y="2108200"/>
                </a:lnTo>
                <a:lnTo>
                  <a:pt x="812139" y="2133600"/>
                </a:lnTo>
                <a:lnTo>
                  <a:pt x="797318" y="2146300"/>
                </a:lnTo>
                <a:lnTo>
                  <a:pt x="782396" y="2171700"/>
                </a:lnTo>
                <a:lnTo>
                  <a:pt x="752221" y="2197100"/>
                </a:lnTo>
                <a:lnTo>
                  <a:pt x="736981" y="2222500"/>
                </a:lnTo>
                <a:lnTo>
                  <a:pt x="706183" y="2247900"/>
                </a:lnTo>
                <a:lnTo>
                  <a:pt x="690638" y="2273300"/>
                </a:lnTo>
                <a:lnTo>
                  <a:pt x="643407" y="2311400"/>
                </a:lnTo>
                <a:lnTo>
                  <a:pt x="627481" y="2336800"/>
                </a:lnTo>
                <a:lnTo>
                  <a:pt x="562813" y="2387600"/>
                </a:lnTo>
                <a:lnTo>
                  <a:pt x="496735" y="2438400"/>
                </a:lnTo>
                <a:lnTo>
                  <a:pt x="463181" y="2463800"/>
                </a:lnTo>
                <a:lnTo>
                  <a:pt x="445401" y="2476500"/>
                </a:lnTo>
                <a:lnTo>
                  <a:pt x="429298" y="2489200"/>
                </a:lnTo>
                <a:lnTo>
                  <a:pt x="395097" y="2514600"/>
                </a:lnTo>
                <a:close/>
              </a:path>
              <a:path w="1586229" h="2628900">
                <a:moveTo>
                  <a:pt x="56667" y="2628900"/>
                </a:moveTo>
                <a:lnTo>
                  <a:pt x="1650" y="2628900"/>
                </a:lnTo>
                <a:lnTo>
                  <a:pt x="0" y="2514600"/>
                </a:lnTo>
                <a:lnTo>
                  <a:pt x="377888" y="2514600"/>
                </a:lnTo>
                <a:lnTo>
                  <a:pt x="359549" y="2527300"/>
                </a:lnTo>
                <a:lnTo>
                  <a:pt x="324675" y="2552700"/>
                </a:lnTo>
                <a:lnTo>
                  <a:pt x="307124" y="2552700"/>
                </a:lnTo>
                <a:lnTo>
                  <a:pt x="289496" y="2565400"/>
                </a:lnTo>
                <a:lnTo>
                  <a:pt x="271818" y="2565400"/>
                </a:lnTo>
                <a:lnTo>
                  <a:pt x="255308" y="2578100"/>
                </a:lnTo>
                <a:lnTo>
                  <a:pt x="237528" y="2578100"/>
                </a:lnTo>
                <a:lnTo>
                  <a:pt x="236232" y="2590800"/>
                </a:lnTo>
                <a:lnTo>
                  <a:pt x="200406" y="2590800"/>
                </a:lnTo>
                <a:lnTo>
                  <a:pt x="183794" y="2603500"/>
                </a:lnTo>
                <a:lnTo>
                  <a:pt x="147700" y="2603500"/>
                </a:lnTo>
                <a:lnTo>
                  <a:pt x="146240" y="2616200"/>
                </a:lnTo>
                <a:lnTo>
                  <a:pt x="74942" y="2616200"/>
                </a:lnTo>
                <a:lnTo>
                  <a:pt x="56667" y="26289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829C33B6-A753-9CD1-2E01-E2C606447ECC}"/>
              </a:ext>
            </a:extLst>
          </p:cNvPr>
          <p:cNvSpPr/>
          <p:nvPr/>
        </p:nvSpPr>
        <p:spPr>
          <a:xfrm>
            <a:off x="7541008" y="2246910"/>
            <a:ext cx="2543797" cy="839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185AAC04-43B5-997D-BD42-8AE3DE8562F2}"/>
              </a:ext>
            </a:extLst>
          </p:cNvPr>
          <p:cNvSpPr txBox="1"/>
          <p:nvPr/>
        </p:nvSpPr>
        <p:spPr>
          <a:xfrm>
            <a:off x="7652423" y="1920850"/>
            <a:ext cx="2311400" cy="9541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05" algn="ctr"/>
            <a:r>
              <a:rPr sz="2000" spc="120" dirty="0" err="1">
                <a:latin typeface="Microsoft JhengHei UI"/>
                <a:cs typeface="Microsoft JhengHei UI"/>
              </a:rPr>
              <a:t>白盒攻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endParaRPr sz="2000" dirty="0">
              <a:latin typeface="Microsoft JhengHei UI"/>
              <a:cs typeface="Microsoft JhengHei UI"/>
            </a:endParaRPr>
          </a:p>
          <a:p>
            <a:pPr marL="12700" marR="5080" algn="ctr">
              <a:spcBef>
                <a:spcPts val="1170"/>
              </a:spcBef>
            </a:pPr>
            <a:r>
              <a:rPr sz="1600" dirty="0">
                <a:latin typeface="Microsoft JhengHei UI"/>
                <a:cs typeface="Microsoft JhengHei UI"/>
              </a:rPr>
              <a:t>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者可以获得被攻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的模型的完整信息</a:t>
            </a:r>
            <a:endParaRPr sz="1600" dirty="0">
              <a:latin typeface="Microsoft JhengHei UI"/>
              <a:cs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2696870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攻击者关于</a:t>
            </a:r>
            <a:r>
              <a:rPr lang="en-US" altLang="zh-CN" dirty="0"/>
              <a:t>GNN</a:t>
            </a:r>
            <a:r>
              <a:rPr lang="zh-CN" altLang="en-US" dirty="0"/>
              <a:t>模型的知识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2850AC41-1721-C400-9D77-D296338EA236}"/>
              </a:ext>
            </a:extLst>
          </p:cNvPr>
          <p:cNvSpPr/>
          <p:nvPr/>
        </p:nvSpPr>
        <p:spPr>
          <a:xfrm>
            <a:off x="1755649" y="5340097"/>
            <a:ext cx="2141220" cy="759460"/>
          </a:xfrm>
          <a:custGeom>
            <a:avLst/>
            <a:gdLst/>
            <a:ahLst/>
            <a:cxnLst/>
            <a:rect l="l" t="t" r="r" b="b"/>
            <a:pathLst>
              <a:path w="2141220" h="759460">
                <a:moveTo>
                  <a:pt x="2014727" y="758951"/>
                </a:moveTo>
                <a:lnTo>
                  <a:pt x="126492" y="758951"/>
                </a:lnTo>
                <a:lnTo>
                  <a:pt x="77506" y="749249"/>
                </a:lnTo>
                <a:lnTo>
                  <a:pt x="37376" y="722214"/>
                </a:lnTo>
                <a:lnTo>
                  <a:pt x="10181" y="681924"/>
                </a:lnTo>
                <a:lnTo>
                  <a:pt x="0" y="632460"/>
                </a:lnTo>
                <a:lnTo>
                  <a:pt x="0" y="126491"/>
                </a:lnTo>
                <a:lnTo>
                  <a:pt x="10181" y="77284"/>
                </a:lnTo>
                <a:lnTo>
                  <a:pt x="37376" y="37080"/>
                </a:lnTo>
                <a:lnTo>
                  <a:pt x="77506" y="9959"/>
                </a:lnTo>
                <a:lnTo>
                  <a:pt x="126492" y="0"/>
                </a:lnTo>
                <a:lnTo>
                  <a:pt x="2014727" y="0"/>
                </a:lnTo>
                <a:lnTo>
                  <a:pt x="2063563" y="9959"/>
                </a:lnTo>
                <a:lnTo>
                  <a:pt x="2103643" y="37080"/>
                </a:lnTo>
                <a:lnTo>
                  <a:pt x="2130888" y="77284"/>
                </a:lnTo>
                <a:lnTo>
                  <a:pt x="2141220" y="126491"/>
                </a:lnTo>
                <a:lnTo>
                  <a:pt x="2141220" y="632460"/>
                </a:lnTo>
                <a:lnTo>
                  <a:pt x="2130888" y="681924"/>
                </a:lnTo>
                <a:lnTo>
                  <a:pt x="2103643" y="722214"/>
                </a:lnTo>
                <a:lnTo>
                  <a:pt x="2063563" y="749249"/>
                </a:lnTo>
                <a:lnTo>
                  <a:pt x="2014727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665017F-F566-67E5-F811-D64D655B8BE7}"/>
              </a:ext>
            </a:extLst>
          </p:cNvPr>
          <p:cNvSpPr txBox="1"/>
          <p:nvPr/>
        </p:nvSpPr>
        <p:spPr>
          <a:xfrm>
            <a:off x="2241448" y="5565789"/>
            <a:ext cx="156397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icrosoft JhengHei UI"/>
                <a:cs typeface="Microsoft JhengHei UI"/>
              </a:rPr>
              <a:t>图对抗攻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BD1B075-0BEE-C510-7744-1B5346B97C9A}"/>
              </a:ext>
            </a:extLst>
          </p:cNvPr>
          <p:cNvSpPr/>
          <p:nvPr/>
        </p:nvSpPr>
        <p:spPr>
          <a:xfrm>
            <a:off x="3962400" y="2286000"/>
            <a:ext cx="1663064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9427" y="859536"/>
                </a:moveTo>
                <a:lnTo>
                  <a:pt x="143256" y="859536"/>
                </a:lnTo>
                <a:lnTo>
                  <a:pt x="98311" y="852490"/>
                </a:lnTo>
                <a:lnTo>
                  <a:pt x="59147" y="832275"/>
                </a:lnTo>
                <a:lnTo>
                  <a:pt x="28129" y="801257"/>
                </a:lnTo>
                <a:lnTo>
                  <a:pt x="7624" y="761803"/>
                </a:lnTo>
                <a:lnTo>
                  <a:pt x="0" y="716280"/>
                </a:lnTo>
                <a:lnTo>
                  <a:pt x="0" y="143256"/>
                </a:lnTo>
                <a:lnTo>
                  <a:pt x="7624" y="98007"/>
                </a:lnTo>
                <a:lnTo>
                  <a:pt x="28129" y="58693"/>
                </a:lnTo>
                <a:lnTo>
                  <a:pt x="59147" y="27677"/>
                </a:lnTo>
                <a:lnTo>
                  <a:pt x="98311" y="7324"/>
                </a:lnTo>
                <a:lnTo>
                  <a:pt x="143256" y="0"/>
                </a:lnTo>
                <a:lnTo>
                  <a:pt x="1519427" y="0"/>
                </a:lnTo>
                <a:lnTo>
                  <a:pt x="1564737" y="7324"/>
                </a:lnTo>
                <a:lnTo>
                  <a:pt x="1604081" y="27677"/>
                </a:lnTo>
                <a:lnTo>
                  <a:pt x="1635097" y="58693"/>
                </a:lnTo>
                <a:lnTo>
                  <a:pt x="1655420" y="98007"/>
                </a:lnTo>
                <a:lnTo>
                  <a:pt x="1662684" y="143256"/>
                </a:lnTo>
                <a:lnTo>
                  <a:pt x="1662684" y="716280"/>
                </a:lnTo>
                <a:lnTo>
                  <a:pt x="1655420" y="761803"/>
                </a:lnTo>
                <a:lnTo>
                  <a:pt x="1635097" y="801257"/>
                </a:lnTo>
                <a:lnTo>
                  <a:pt x="1604081" y="832275"/>
                </a:lnTo>
                <a:lnTo>
                  <a:pt x="1564737" y="852490"/>
                </a:lnTo>
                <a:lnTo>
                  <a:pt x="1519427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91A76EB-FBC6-0324-4E66-BEDC68104B3C}"/>
              </a:ext>
            </a:extLst>
          </p:cNvPr>
          <p:cNvSpPr txBox="1"/>
          <p:nvPr/>
        </p:nvSpPr>
        <p:spPr>
          <a:xfrm>
            <a:off x="4341597" y="2413102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1F3FF90-B2EE-B6BD-A5A8-6B8E50DE4169}"/>
              </a:ext>
            </a:extLst>
          </p:cNvPr>
          <p:cNvSpPr/>
          <p:nvPr/>
        </p:nvSpPr>
        <p:spPr>
          <a:xfrm>
            <a:off x="2689860" y="4479037"/>
            <a:ext cx="271780" cy="765175"/>
          </a:xfrm>
          <a:custGeom>
            <a:avLst/>
            <a:gdLst/>
            <a:ahLst/>
            <a:cxnLst/>
            <a:rect l="l" t="t" r="r" b="b"/>
            <a:pathLst>
              <a:path w="271780" h="765175">
                <a:moveTo>
                  <a:pt x="271272" y="135636"/>
                </a:moveTo>
                <a:lnTo>
                  <a:pt x="0" y="135636"/>
                </a:lnTo>
                <a:lnTo>
                  <a:pt x="135635" y="0"/>
                </a:lnTo>
                <a:lnTo>
                  <a:pt x="271272" y="135636"/>
                </a:lnTo>
                <a:close/>
              </a:path>
              <a:path w="271780" h="765175">
                <a:moveTo>
                  <a:pt x="204215" y="765048"/>
                </a:moveTo>
                <a:lnTo>
                  <a:pt x="68579" y="765048"/>
                </a:lnTo>
                <a:lnTo>
                  <a:pt x="68579" y="135636"/>
                </a:lnTo>
                <a:lnTo>
                  <a:pt x="204215" y="135636"/>
                </a:lnTo>
                <a:lnTo>
                  <a:pt x="204215" y="76504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2B6A4E5-9CFB-1E0B-2356-27119745603E}"/>
              </a:ext>
            </a:extLst>
          </p:cNvPr>
          <p:cNvSpPr/>
          <p:nvPr/>
        </p:nvSpPr>
        <p:spPr>
          <a:xfrm>
            <a:off x="2031494" y="3585973"/>
            <a:ext cx="1588135" cy="759460"/>
          </a:xfrm>
          <a:custGeom>
            <a:avLst/>
            <a:gdLst/>
            <a:ahLst/>
            <a:cxnLst/>
            <a:rect l="l" t="t" r="r" b="b"/>
            <a:pathLst>
              <a:path w="1588135" h="759460">
                <a:moveTo>
                  <a:pt x="1461516" y="758951"/>
                </a:moveTo>
                <a:lnTo>
                  <a:pt x="126492" y="758951"/>
                </a:lnTo>
                <a:lnTo>
                  <a:pt x="77600" y="749013"/>
                </a:lnTo>
                <a:lnTo>
                  <a:pt x="37504" y="721899"/>
                </a:lnTo>
                <a:lnTo>
                  <a:pt x="10279" y="681688"/>
                </a:lnTo>
                <a:lnTo>
                  <a:pt x="0" y="632460"/>
                </a:lnTo>
                <a:lnTo>
                  <a:pt x="0" y="126492"/>
                </a:lnTo>
                <a:lnTo>
                  <a:pt x="10279" y="77048"/>
                </a:lnTo>
                <a:lnTo>
                  <a:pt x="37504" y="36766"/>
                </a:lnTo>
                <a:lnTo>
                  <a:pt x="77600" y="9723"/>
                </a:lnTo>
                <a:lnTo>
                  <a:pt x="126492" y="0"/>
                </a:lnTo>
                <a:lnTo>
                  <a:pt x="1461516" y="0"/>
                </a:lnTo>
                <a:lnTo>
                  <a:pt x="1511114" y="9723"/>
                </a:lnTo>
                <a:lnTo>
                  <a:pt x="1551446" y="36766"/>
                </a:lnTo>
                <a:lnTo>
                  <a:pt x="1578435" y="77048"/>
                </a:lnTo>
                <a:lnTo>
                  <a:pt x="1588008" y="126492"/>
                </a:lnTo>
                <a:lnTo>
                  <a:pt x="1588008" y="632460"/>
                </a:lnTo>
                <a:lnTo>
                  <a:pt x="1578435" y="681688"/>
                </a:lnTo>
                <a:lnTo>
                  <a:pt x="1551446" y="721899"/>
                </a:lnTo>
                <a:lnTo>
                  <a:pt x="1511114" y="749013"/>
                </a:lnTo>
                <a:lnTo>
                  <a:pt x="1461516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C44AA3B-47F8-2079-1D66-9B8A25A46E74}"/>
              </a:ext>
            </a:extLst>
          </p:cNvPr>
          <p:cNvSpPr txBox="1"/>
          <p:nvPr/>
        </p:nvSpPr>
        <p:spPr>
          <a:xfrm>
            <a:off x="2155508" y="3674085"/>
            <a:ext cx="134112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725" marR="5080" indent="-200660"/>
            <a:r>
              <a:rPr spc="-5" dirty="0">
                <a:latin typeface="Microsoft JhengHei UI"/>
                <a:cs typeface="Microsoft JhengHei UI"/>
              </a:rPr>
              <a:t>“不易察觉”的微小扰动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7FD2178-E8B6-04BE-018B-4A64DFC8F02A}"/>
              </a:ext>
            </a:extLst>
          </p:cNvPr>
          <p:cNvSpPr txBox="1"/>
          <p:nvPr/>
        </p:nvSpPr>
        <p:spPr>
          <a:xfrm>
            <a:off x="2965476" y="4756393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spc="-155" dirty="0">
                <a:latin typeface="Microsoft JhengHei UI"/>
                <a:cs typeface="Microsoft JhengHei UI"/>
              </a:rPr>
              <a:t>生</a:t>
            </a:r>
            <a:r>
              <a:rPr spc="-155" dirty="0">
                <a:latin typeface="Microsoft JhengHei UI"/>
                <a:cs typeface="Microsoft JhengHei UI"/>
              </a:rPr>
              <a:t>成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E7487D6-7BDE-2E54-C468-986FD6562A48}"/>
              </a:ext>
            </a:extLst>
          </p:cNvPr>
          <p:cNvSpPr/>
          <p:nvPr/>
        </p:nvSpPr>
        <p:spPr>
          <a:xfrm>
            <a:off x="3218688" y="2898648"/>
            <a:ext cx="586740" cy="591820"/>
          </a:xfrm>
          <a:custGeom>
            <a:avLst/>
            <a:gdLst/>
            <a:ahLst/>
            <a:cxnLst/>
            <a:rect l="l" t="t" r="r" b="b"/>
            <a:pathLst>
              <a:path w="586739" h="591820">
                <a:moveTo>
                  <a:pt x="96012" y="591312"/>
                </a:moveTo>
                <a:lnTo>
                  <a:pt x="0" y="495300"/>
                </a:lnTo>
                <a:lnTo>
                  <a:pt x="441960" y="48768"/>
                </a:lnTo>
                <a:lnTo>
                  <a:pt x="394716" y="1524"/>
                </a:lnTo>
                <a:lnTo>
                  <a:pt x="585216" y="0"/>
                </a:lnTo>
                <a:lnTo>
                  <a:pt x="586365" y="144780"/>
                </a:lnTo>
                <a:lnTo>
                  <a:pt x="537972" y="144780"/>
                </a:lnTo>
                <a:lnTo>
                  <a:pt x="96012" y="591312"/>
                </a:lnTo>
                <a:close/>
              </a:path>
              <a:path w="586739" h="591820">
                <a:moveTo>
                  <a:pt x="586740" y="192024"/>
                </a:moveTo>
                <a:lnTo>
                  <a:pt x="537972" y="144780"/>
                </a:lnTo>
                <a:lnTo>
                  <a:pt x="586365" y="144780"/>
                </a:lnTo>
                <a:lnTo>
                  <a:pt x="586740" y="19202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4AF57963-9782-4CCC-7FFC-AE5AFF376CC6}"/>
              </a:ext>
            </a:extLst>
          </p:cNvPr>
          <p:cNvSpPr txBox="1"/>
          <p:nvPr/>
        </p:nvSpPr>
        <p:spPr>
          <a:xfrm>
            <a:off x="2486597" y="2905571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降低效果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F3C7F836-01FC-7FC1-3636-21FD78AE890D}"/>
              </a:ext>
            </a:extLst>
          </p:cNvPr>
          <p:cNvSpPr/>
          <p:nvPr/>
        </p:nvSpPr>
        <p:spPr>
          <a:xfrm>
            <a:off x="2886457" y="1510284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1" y="457200"/>
                </a:moveTo>
                <a:lnTo>
                  <a:pt x="76200" y="457200"/>
                </a:lnTo>
                <a:lnTo>
                  <a:pt x="46700" y="451540"/>
                </a:lnTo>
                <a:lnTo>
                  <a:pt x="22531" y="435321"/>
                </a:lnTo>
                <a:lnTo>
                  <a:pt x="6146" y="410990"/>
                </a:lnTo>
                <a:lnTo>
                  <a:pt x="0" y="381000"/>
                </a:lnTo>
                <a:lnTo>
                  <a:pt x="0" y="76200"/>
                </a:lnTo>
                <a:lnTo>
                  <a:pt x="6146" y="46871"/>
                </a:lnTo>
                <a:lnTo>
                  <a:pt x="22531" y="22759"/>
                </a:lnTo>
                <a:lnTo>
                  <a:pt x="46700" y="6318"/>
                </a:lnTo>
                <a:lnTo>
                  <a:pt x="76200" y="0"/>
                </a:lnTo>
                <a:lnTo>
                  <a:pt x="1277111" y="0"/>
                </a:lnTo>
                <a:lnTo>
                  <a:pt x="1306652" y="6318"/>
                </a:lnTo>
                <a:lnTo>
                  <a:pt x="1330832" y="22759"/>
                </a:lnTo>
                <a:lnTo>
                  <a:pt x="1347202" y="46871"/>
                </a:lnTo>
                <a:lnTo>
                  <a:pt x="1353311" y="76200"/>
                </a:lnTo>
                <a:lnTo>
                  <a:pt x="1353311" y="381000"/>
                </a:lnTo>
                <a:lnTo>
                  <a:pt x="1347202" y="410990"/>
                </a:lnTo>
                <a:lnTo>
                  <a:pt x="1330832" y="435321"/>
                </a:lnTo>
                <a:lnTo>
                  <a:pt x="1306652" y="451540"/>
                </a:lnTo>
                <a:lnTo>
                  <a:pt x="1277111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FDC360AE-E218-B41B-AAAA-CC3E92C4F0FB}"/>
              </a:ext>
            </a:extLst>
          </p:cNvPr>
          <p:cNvSpPr txBox="1"/>
          <p:nvPr/>
        </p:nvSpPr>
        <p:spPr>
          <a:xfrm>
            <a:off x="3093212" y="1585266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训练数据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0F50DDEF-5F10-AF54-5894-FFA0B6D39230}"/>
              </a:ext>
            </a:extLst>
          </p:cNvPr>
          <p:cNvSpPr/>
          <p:nvPr/>
        </p:nvSpPr>
        <p:spPr>
          <a:xfrm>
            <a:off x="4305300" y="1510284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764" y="451540"/>
                </a:lnTo>
                <a:lnTo>
                  <a:pt x="22617" y="435321"/>
                </a:lnTo>
                <a:lnTo>
                  <a:pt x="6210" y="410990"/>
                </a:lnTo>
                <a:lnTo>
                  <a:pt x="0" y="381000"/>
                </a:lnTo>
                <a:lnTo>
                  <a:pt x="0" y="76200"/>
                </a:lnTo>
                <a:lnTo>
                  <a:pt x="6210" y="46871"/>
                </a:lnTo>
                <a:lnTo>
                  <a:pt x="22617" y="22759"/>
                </a:lnTo>
                <a:lnTo>
                  <a:pt x="46764" y="6318"/>
                </a:lnTo>
                <a:lnTo>
                  <a:pt x="76200" y="0"/>
                </a:lnTo>
                <a:lnTo>
                  <a:pt x="1277112" y="0"/>
                </a:lnTo>
                <a:lnTo>
                  <a:pt x="1306716" y="6318"/>
                </a:lnTo>
                <a:lnTo>
                  <a:pt x="1330918" y="22759"/>
                </a:lnTo>
                <a:lnTo>
                  <a:pt x="1347267" y="46871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7267" y="410990"/>
                </a:lnTo>
                <a:lnTo>
                  <a:pt x="1330918" y="435321"/>
                </a:lnTo>
                <a:lnTo>
                  <a:pt x="1306716" y="451540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2C493B33-B76A-DEFB-0FFF-B9CCDA904487}"/>
              </a:ext>
            </a:extLst>
          </p:cNvPr>
          <p:cNvSpPr txBox="1"/>
          <p:nvPr/>
        </p:nvSpPr>
        <p:spPr>
          <a:xfrm>
            <a:off x="4512171" y="1585266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模型结构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A6978757-0E43-2627-37B1-5F4E2B8830C1}"/>
              </a:ext>
            </a:extLst>
          </p:cNvPr>
          <p:cNvSpPr/>
          <p:nvPr/>
        </p:nvSpPr>
        <p:spPr>
          <a:xfrm>
            <a:off x="5724145" y="1510284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830" y="451540"/>
                </a:lnTo>
                <a:lnTo>
                  <a:pt x="22707" y="435321"/>
                </a:lnTo>
                <a:lnTo>
                  <a:pt x="6280" y="410990"/>
                </a:lnTo>
                <a:lnTo>
                  <a:pt x="0" y="381000"/>
                </a:lnTo>
                <a:lnTo>
                  <a:pt x="0" y="76200"/>
                </a:lnTo>
                <a:lnTo>
                  <a:pt x="6280" y="46871"/>
                </a:lnTo>
                <a:lnTo>
                  <a:pt x="22707" y="22759"/>
                </a:lnTo>
                <a:lnTo>
                  <a:pt x="46830" y="6318"/>
                </a:lnTo>
                <a:lnTo>
                  <a:pt x="76200" y="0"/>
                </a:lnTo>
                <a:lnTo>
                  <a:pt x="1277112" y="0"/>
                </a:lnTo>
                <a:lnTo>
                  <a:pt x="1306781" y="6318"/>
                </a:lnTo>
                <a:lnTo>
                  <a:pt x="1331004" y="22759"/>
                </a:lnTo>
                <a:lnTo>
                  <a:pt x="1347331" y="46871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7331" y="410990"/>
                </a:lnTo>
                <a:lnTo>
                  <a:pt x="1331004" y="435321"/>
                </a:lnTo>
                <a:lnTo>
                  <a:pt x="1306781" y="451540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B096547B-4FAF-10CA-C633-57485F85CEE9}"/>
              </a:ext>
            </a:extLst>
          </p:cNvPr>
          <p:cNvSpPr txBox="1"/>
          <p:nvPr/>
        </p:nvSpPr>
        <p:spPr>
          <a:xfrm>
            <a:off x="5931129" y="1585266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模型参数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8FCFE412-3518-1F6B-3677-5E8FF47B84F1}"/>
              </a:ext>
            </a:extLst>
          </p:cNvPr>
          <p:cNvSpPr/>
          <p:nvPr/>
        </p:nvSpPr>
        <p:spPr>
          <a:xfrm>
            <a:off x="3895357" y="3146083"/>
            <a:ext cx="1586230" cy="2632710"/>
          </a:xfrm>
          <a:custGeom>
            <a:avLst/>
            <a:gdLst/>
            <a:ahLst/>
            <a:cxnLst/>
            <a:rect l="l" t="t" r="r" b="b"/>
            <a:pathLst>
              <a:path w="1586229" h="2632710">
                <a:moveTo>
                  <a:pt x="1586039" y="360680"/>
                </a:moveTo>
                <a:lnTo>
                  <a:pt x="1234033" y="343306"/>
                </a:lnTo>
                <a:lnTo>
                  <a:pt x="1427403" y="0"/>
                </a:lnTo>
                <a:lnTo>
                  <a:pt x="1542129" y="260845"/>
                </a:lnTo>
                <a:lnTo>
                  <a:pt x="1355725" y="260845"/>
                </a:lnTo>
                <a:lnTo>
                  <a:pt x="1351191" y="345389"/>
                </a:lnTo>
                <a:lnTo>
                  <a:pt x="1468501" y="351675"/>
                </a:lnTo>
                <a:lnTo>
                  <a:pt x="1582079" y="351675"/>
                </a:lnTo>
                <a:lnTo>
                  <a:pt x="1586039" y="360680"/>
                </a:lnTo>
                <a:close/>
              </a:path>
              <a:path w="1586229" h="2632710">
                <a:moveTo>
                  <a:pt x="1468501" y="351675"/>
                </a:moveTo>
                <a:lnTo>
                  <a:pt x="1351191" y="345389"/>
                </a:lnTo>
                <a:lnTo>
                  <a:pt x="1355725" y="260845"/>
                </a:lnTo>
                <a:lnTo>
                  <a:pt x="1473034" y="267131"/>
                </a:lnTo>
                <a:lnTo>
                  <a:pt x="1468501" y="351675"/>
                </a:lnTo>
                <a:close/>
              </a:path>
              <a:path w="1586229" h="2632710">
                <a:moveTo>
                  <a:pt x="1582079" y="351675"/>
                </a:moveTo>
                <a:lnTo>
                  <a:pt x="1468501" y="351675"/>
                </a:lnTo>
                <a:lnTo>
                  <a:pt x="1473034" y="267131"/>
                </a:lnTo>
                <a:lnTo>
                  <a:pt x="1355725" y="260845"/>
                </a:lnTo>
                <a:lnTo>
                  <a:pt x="1542129" y="260845"/>
                </a:lnTo>
                <a:lnTo>
                  <a:pt x="1582079" y="351675"/>
                </a:lnTo>
                <a:close/>
              </a:path>
              <a:path w="1586229" h="2632710">
                <a:moveTo>
                  <a:pt x="107755" y="2507551"/>
                </a:moveTo>
                <a:lnTo>
                  <a:pt x="90703" y="2507551"/>
                </a:lnTo>
                <a:lnTo>
                  <a:pt x="92227" y="2507297"/>
                </a:lnTo>
                <a:lnTo>
                  <a:pt x="107226" y="2504592"/>
                </a:lnTo>
                <a:lnTo>
                  <a:pt x="107755" y="2507551"/>
                </a:lnTo>
                <a:close/>
              </a:path>
              <a:path w="1586229" h="2632710">
                <a:moveTo>
                  <a:pt x="91523" y="2507404"/>
                </a:moveTo>
                <a:lnTo>
                  <a:pt x="92121" y="2507297"/>
                </a:lnTo>
                <a:lnTo>
                  <a:pt x="91523" y="2507404"/>
                </a:lnTo>
                <a:close/>
              </a:path>
              <a:path w="1586229" h="2632710">
                <a:moveTo>
                  <a:pt x="76306" y="2509720"/>
                </a:moveTo>
                <a:lnTo>
                  <a:pt x="91523" y="2507404"/>
                </a:lnTo>
                <a:lnTo>
                  <a:pt x="90703" y="2507551"/>
                </a:lnTo>
                <a:lnTo>
                  <a:pt x="107755" y="2507551"/>
                </a:lnTo>
                <a:lnTo>
                  <a:pt x="108126" y="2509621"/>
                </a:lnTo>
                <a:lnTo>
                  <a:pt x="77101" y="2509621"/>
                </a:lnTo>
                <a:lnTo>
                  <a:pt x="76306" y="2509720"/>
                </a:lnTo>
                <a:close/>
              </a:path>
              <a:path w="1586229" h="2632710">
                <a:moveTo>
                  <a:pt x="108165" y="2509837"/>
                </a:moveTo>
                <a:lnTo>
                  <a:pt x="75539" y="2509837"/>
                </a:lnTo>
                <a:lnTo>
                  <a:pt x="77101" y="2509621"/>
                </a:lnTo>
                <a:lnTo>
                  <a:pt x="108126" y="2509621"/>
                </a:lnTo>
                <a:lnTo>
                  <a:pt x="108165" y="2509837"/>
                </a:lnTo>
                <a:close/>
              </a:path>
              <a:path w="1586229" h="2632710">
                <a:moveTo>
                  <a:pt x="61296" y="2511592"/>
                </a:moveTo>
                <a:lnTo>
                  <a:pt x="76306" y="2509720"/>
                </a:lnTo>
                <a:lnTo>
                  <a:pt x="75539" y="2509837"/>
                </a:lnTo>
                <a:lnTo>
                  <a:pt x="108165" y="2509837"/>
                </a:lnTo>
                <a:lnTo>
                  <a:pt x="108467" y="2511526"/>
                </a:lnTo>
                <a:lnTo>
                  <a:pt x="61975" y="2511526"/>
                </a:lnTo>
                <a:lnTo>
                  <a:pt x="61296" y="2511592"/>
                </a:lnTo>
                <a:close/>
              </a:path>
              <a:path w="1586229" h="2632710">
                <a:moveTo>
                  <a:pt x="108499" y="2511704"/>
                </a:moveTo>
                <a:lnTo>
                  <a:pt x="60401" y="2511704"/>
                </a:lnTo>
                <a:lnTo>
                  <a:pt x="61975" y="2511526"/>
                </a:lnTo>
                <a:lnTo>
                  <a:pt x="108467" y="2511526"/>
                </a:lnTo>
                <a:lnTo>
                  <a:pt x="108499" y="2511704"/>
                </a:lnTo>
                <a:close/>
              </a:path>
              <a:path w="1586229" h="2632710">
                <a:moveTo>
                  <a:pt x="45855" y="2513095"/>
                </a:moveTo>
                <a:lnTo>
                  <a:pt x="61296" y="2511592"/>
                </a:lnTo>
                <a:lnTo>
                  <a:pt x="60401" y="2511704"/>
                </a:lnTo>
                <a:lnTo>
                  <a:pt x="108499" y="2511704"/>
                </a:lnTo>
                <a:lnTo>
                  <a:pt x="108735" y="2513025"/>
                </a:lnTo>
                <a:lnTo>
                  <a:pt x="46875" y="2513025"/>
                </a:lnTo>
                <a:lnTo>
                  <a:pt x="45855" y="2513095"/>
                </a:lnTo>
                <a:close/>
              </a:path>
              <a:path w="1586229" h="2632710">
                <a:moveTo>
                  <a:pt x="108758" y="2513152"/>
                </a:moveTo>
                <a:lnTo>
                  <a:pt x="45275" y="2513152"/>
                </a:lnTo>
                <a:lnTo>
                  <a:pt x="46875" y="2513025"/>
                </a:lnTo>
                <a:lnTo>
                  <a:pt x="108735" y="2513025"/>
                </a:lnTo>
                <a:close/>
              </a:path>
              <a:path w="1586229" h="2632710">
                <a:moveTo>
                  <a:pt x="30904" y="2514129"/>
                </a:moveTo>
                <a:lnTo>
                  <a:pt x="45855" y="2513095"/>
                </a:lnTo>
                <a:lnTo>
                  <a:pt x="45275" y="2513152"/>
                </a:lnTo>
                <a:lnTo>
                  <a:pt x="108758" y="2513152"/>
                </a:lnTo>
                <a:lnTo>
                  <a:pt x="108926" y="2514092"/>
                </a:lnTo>
                <a:lnTo>
                  <a:pt x="31788" y="2514092"/>
                </a:lnTo>
                <a:lnTo>
                  <a:pt x="30904" y="2514129"/>
                </a:lnTo>
                <a:close/>
              </a:path>
              <a:path w="1586229" h="2632710">
                <a:moveTo>
                  <a:pt x="108942" y="2514180"/>
                </a:moveTo>
                <a:lnTo>
                  <a:pt x="30162" y="2514180"/>
                </a:lnTo>
                <a:lnTo>
                  <a:pt x="31788" y="2514092"/>
                </a:lnTo>
                <a:lnTo>
                  <a:pt x="108926" y="2514092"/>
                </a:lnTo>
                <a:close/>
              </a:path>
              <a:path w="1586229" h="2632710">
                <a:moveTo>
                  <a:pt x="16058" y="2514761"/>
                </a:moveTo>
                <a:lnTo>
                  <a:pt x="30904" y="2514129"/>
                </a:lnTo>
                <a:lnTo>
                  <a:pt x="30162" y="2514180"/>
                </a:lnTo>
                <a:lnTo>
                  <a:pt x="108942" y="2514180"/>
                </a:lnTo>
                <a:lnTo>
                  <a:pt x="109044" y="2514752"/>
                </a:lnTo>
                <a:lnTo>
                  <a:pt x="16058" y="2514761"/>
                </a:lnTo>
                <a:close/>
              </a:path>
              <a:path w="1586229" h="2632710">
                <a:moveTo>
                  <a:pt x="109054" y="2514803"/>
                </a:moveTo>
                <a:lnTo>
                  <a:pt x="15074" y="2514803"/>
                </a:lnTo>
                <a:lnTo>
                  <a:pt x="16713" y="2514752"/>
                </a:lnTo>
                <a:lnTo>
                  <a:pt x="109044" y="2514752"/>
                </a:lnTo>
                <a:close/>
              </a:path>
              <a:path w="1586229" h="2632710">
                <a:moveTo>
                  <a:pt x="1650" y="2632456"/>
                </a:moveTo>
                <a:lnTo>
                  <a:pt x="0" y="2514981"/>
                </a:lnTo>
                <a:lnTo>
                  <a:pt x="16058" y="2514761"/>
                </a:lnTo>
                <a:lnTo>
                  <a:pt x="15074" y="2514803"/>
                </a:lnTo>
                <a:lnTo>
                  <a:pt x="109054" y="2514803"/>
                </a:lnTo>
                <a:lnTo>
                  <a:pt x="127927" y="2620225"/>
                </a:lnTo>
                <a:lnTo>
                  <a:pt x="111404" y="2623185"/>
                </a:lnTo>
                <a:lnTo>
                  <a:pt x="109880" y="2623439"/>
                </a:lnTo>
                <a:lnTo>
                  <a:pt x="56667" y="2630081"/>
                </a:lnTo>
                <a:lnTo>
                  <a:pt x="18364" y="2632214"/>
                </a:lnTo>
                <a:lnTo>
                  <a:pt x="1650" y="2632456"/>
                </a:lnTo>
                <a:close/>
              </a:path>
              <a:path w="1586229" h="2632710">
                <a:moveTo>
                  <a:pt x="310577" y="2432812"/>
                </a:moveTo>
                <a:lnTo>
                  <a:pt x="304330" y="2432812"/>
                </a:lnTo>
                <a:lnTo>
                  <a:pt x="305358" y="2432253"/>
                </a:lnTo>
                <a:lnTo>
                  <a:pt x="309143" y="2430183"/>
                </a:lnTo>
                <a:lnTo>
                  <a:pt x="310577" y="2432812"/>
                </a:lnTo>
                <a:close/>
              </a:path>
              <a:path w="1586229" h="2632710">
                <a:moveTo>
                  <a:pt x="305239" y="2432315"/>
                </a:moveTo>
                <a:close/>
              </a:path>
              <a:path w="1586229" h="2632710">
                <a:moveTo>
                  <a:pt x="314908" y="2440749"/>
                </a:moveTo>
                <a:lnTo>
                  <a:pt x="289039" y="2440749"/>
                </a:lnTo>
                <a:lnTo>
                  <a:pt x="290106" y="2440203"/>
                </a:lnTo>
                <a:lnTo>
                  <a:pt x="305239" y="2432315"/>
                </a:lnTo>
                <a:lnTo>
                  <a:pt x="304330" y="2432812"/>
                </a:lnTo>
                <a:lnTo>
                  <a:pt x="310577" y="2432812"/>
                </a:lnTo>
                <a:lnTo>
                  <a:pt x="314908" y="2440749"/>
                </a:lnTo>
                <a:close/>
              </a:path>
              <a:path w="1586229" h="2632710">
                <a:moveTo>
                  <a:pt x="289754" y="2440377"/>
                </a:moveTo>
                <a:lnTo>
                  <a:pt x="290088" y="2440203"/>
                </a:lnTo>
                <a:lnTo>
                  <a:pt x="289754" y="2440377"/>
                </a:lnTo>
                <a:close/>
              </a:path>
              <a:path w="1586229" h="2632710">
                <a:moveTo>
                  <a:pt x="319023" y="2448293"/>
                </a:moveTo>
                <a:lnTo>
                  <a:pt x="273735" y="2448293"/>
                </a:lnTo>
                <a:lnTo>
                  <a:pt x="274853" y="2447759"/>
                </a:lnTo>
                <a:lnTo>
                  <a:pt x="289754" y="2440377"/>
                </a:lnTo>
                <a:lnTo>
                  <a:pt x="289039" y="2440749"/>
                </a:lnTo>
                <a:lnTo>
                  <a:pt x="314908" y="2440749"/>
                </a:lnTo>
                <a:lnTo>
                  <a:pt x="319023" y="2448293"/>
                </a:lnTo>
                <a:close/>
              </a:path>
              <a:path w="1586229" h="2632710">
                <a:moveTo>
                  <a:pt x="274124" y="2448101"/>
                </a:moveTo>
                <a:lnTo>
                  <a:pt x="274815" y="2447759"/>
                </a:lnTo>
                <a:lnTo>
                  <a:pt x="274124" y="2448101"/>
                </a:lnTo>
                <a:close/>
              </a:path>
              <a:path w="1586229" h="2632710">
                <a:moveTo>
                  <a:pt x="322924" y="2455443"/>
                </a:moveTo>
                <a:lnTo>
                  <a:pt x="258444" y="2455443"/>
                </a:lnTo>
                <a:lnTo>
                  <a:pt x="259587" y="2454922"/>
                </a:lnTo>
                <a:lnTo>
                  <a:pt x="274124" y="2448101"/>
                </a:lnTo>
                <a:lnTo>
                  <a:pt x="273735" y="2448293"/>
                </a:lnTo>
                <a:lnTo>
                  <a:pt x="319023" y="2448293"/>
                </a:lnTo>
                <a:lnTo>
                  <a:pt x="322924" y="2455443"/>
                </a:lnTo>
                <a:close/>
              </a:path>
              <a:path w="1586229" h="2632710">
                <a:moveTo>
                  <a:pt x="259024" y="2455171"/>
                </a:moveTo>
                <a:lnTo>
                  <a:pt x="259556" y="2454922"/>
                </a:lnTo>
                <a:lnTo>
                  <a:pt x="259024" y="2455171"/>
                </a:lnTo>
                <a:close/>
              </a:path>
              <a:path w="1586229" h="2632710">
                <a:moveTo>
                  <a:pt x="326610" y="2462199"/>
                </a:moveTo>
                <a:lnTo>
                  <a:pt x="243141" y="2462199"/>
                </a:lnTo>
                <a:lnTo>
                  <a:pt x="244322" y="2461691"/>
                </a:lnTo>
                <a:lnTo>
                  <a:pt x="259024" y="2455171"/>
                </a:lnTo>
                <a:lnTo>
                  <a:pt x="258444" y="2455443"/>
                </a:lnTo>
                <a:lnTo>
                  <a:pt x="322924" y="2455443"/>
                </a:lnTo>
                <a:lnTo>
                  <a:pt x="326610" y="2462199"/>
                </a:lnTo>
                <a:close/>
              </a:path>
              <a:path w="1586229" h="2632710">
                <a:moveTo>
                  <a:pt x="243763" y="2461924"/>
                </a:moveTo>
                <a:lnTo>
                  <a:pt x="244289" y="2461691"/>
                </a:lnTo>
                <a:lnTo>
                  <a:pt x="243763" y="2461924"/>
                </a:lnTo>
                <a:close/>
              </a:path>
              <a:path w="1586229" h="2632710">
                <a:moveTo>
                  <a:pt x="330074" y="2468549"/>
                </a:moveTo>
                <a:lnTo>
                  <a:pt x="227850" y="2468549"/>
                </a:lnTo>
                <a:lnTo>
                  <a:pt x="229069" y="2468054"/>
                </a:lnTo>
                <a:lnTo>
                  <a:pt x="243763" y="2461924"/>
                </a:lnTo>
                <a:lnTo>
                  <a:pt x="243141" y="2462199"/>
                </a:lnTo>
                <a:lnTo>
                  <a:pt x="326610" y="2462199"/>
                </a:lnTo>
                <a:lnTo>
                  <a:pt x="330074" y="2468549"/>
                </a:lnTo>
                <a:close/>
              </a:path>
              <a:path w="1586229" h="2632710">
                <a:moveTo>
                  <a:pt x="228582" y="2468244"/>
                </a:moveTo>
                <a:lnTo>
                  <a:pt x="229040" y="2468054"/>
                </a:lnTo>
                <a:lnTo>
                  <a:pt x="228582" y="2468244"/>
                </a:lnTo>
                <a:close/>
              </a:path>
              <a:path w="1586229" h="2632710">
                <a:moveTo>
                  <a:pt x="333324" y="2474506"/>
                </a:moveTo>
                <a:lnTo>
                  <a:pt x="212572" y="2474506"/>
                </a:lnTo>
                <a:lnTo>
                  <a:pt x="213817" y="2474036"/>
                </a:lnTo>
                <a:lnTo>
                  <a:pt x="228582" y="2468244"/>
                </a:lnTo>
                <a:lnTo>
                  <a:pt x="227850" y="2468549"/>
                </a:lnTo>
                <a:lnTo>
                  <a:pt x="330074" y="2468549"/>
                </a:lnTo>
                <a:lnTo>
                  <a:pt x="333324" y="2474506"/>
                </a:lnTo>
                <a:close/>
              </a:path>
              <a:path w="1586229" h="2632710">
                <a:moveTo>
                  <a:pt x="213163" y="2474274"/>
                </a:moveTo>
                <a:lnTo>
                  <a:pt x="213774" y="2474036"/>
                </a:lnTo>
                <a:lnTo>
                  <a:pt x="213163" y="2474274"/>
                </a:lnTo>
                <a:close/>
              </a:path>
              <a:path w="1586229" h="2632710">
                <a:moveTo>
                  <a:pt x="250609" y="2585656"/>
                </a:moveTo>
                <a:lnTo>
                  <a:pt x="210375" y="2475293"/>
                </a:lnTo>
                <a:lnTo>
                  <a:pt x="213163" y="2474274"/>
                </a:lnTo>
                <a:lnTo>
                  <a:pt x="212572" y="2474506"/>
                </a:lnTo>
                <a:lnTo>
                  <a:pt x="333324" y="2474506"/>
                </a:lnTo>
                <a:lnTo>
                  <a:pt x="365404" y="2533307"/>
                </a:lnTo>
                <a:lnTo>
                  <a:pt x="359549" y="2536494"/>
                </a:lnTo>
                <a:lnTo>
                  <a:pt x="342150" y="2545524"/>
                </a:lnTo>
                <a:lnTo>
                  <a:pt x="307124" y="2562352"/>
                </a:lnTo>
                <a:lnTo>
                  <a:pt x="271818" y="2577490"/>
                </a:lnTo>
                <a:lnTo>
                  <a:pt x="255308" y="2583929"/>
                </a:lnTo>
                <a:lnTo>
                  <a:pt x="250609" y="2585656"/>
                </a:lnTo>
                <a:close/>
              </a:path>
              <a:path w="1586229" h="2632710">
                <a:moveTo>
                  <a:pt x="495622" y="2307894"/>
                </a:moveTo>
                <a:lnTo>
                  <a:pt x="486473" y="2307894"/>
                </a:lnTo>
                <a:lnTo>
                  <a:pt x="487159" y="2307323"/>
                </a:lnTo>
                <a:lnTo>
                  <a:pt x="491756" y="2303373"/>
                </a:lnTo>
                <a:lnTo>
                  <a:pt x="495622" y="2307894"/>
                </a:lnTo>
                <a:close/>
              </a:path>
              <a:path w="1586229" h="2632710">
                <a:moveTo>
                  <a:pt x="486578" y="2307805"/>
                </a:moveTo>
                <a:lnTo>
                  <a:pt x="487141" y="2307323"/>
                </a:lnTo>
                <a:lnTo>
                  <a:pt x="486578" y="2307805"/>
                </a:lnTo>
                <a:close/>
              </a:path>
              <a:path w="1586229" h="2632710">
                <a:moveTo>
                  <a:pt x="506262" y="2320340"/>
                </a:moveTo>
                <a:lnTo>
                  <a:pt x="471462" y="2320340"/>
                </a:lnTo>
                <a:lnTo>
                  <a:pt x="486578" y="2307805"/>
                </a:lnTo>
                <a:lnTo>
                  <a:pt x="495622" y="2307894"/>
                </a:lnTo>
                <a:lnTo>
                  <a:pt x="506262" y="2320340"/>
                </a:lnTo>
                <a:close/>
              </a:path>
              <a:path w="1586229" h="2632710">
                <a:moveTo>
                  <a:pt x="516588" y="2332418"/>
                </a:moveTo>
                <a:lnTo>
                  <a:pt x="456399" y="2332418"/>
                </a:lnTo>
                <a:lnTo>
                  <a:pt x="457136" y="2331834"/>
                </a:lnTo>
                <a:lnTo>
                  <a:pt x="472160" y="2319756"/>
                </a:lnTo>
                <a:lnTo>
                  <a:pt x="471462" y="2320340"/>
                </a:lnTo>
                <a:lnTo>
                  <a:pt x="506262" y="2320340"/>
                </a:lnTo>
                <a:lnTo>
                  <a:pt x="516588" y="2332418"/>
                </a:lnTo>
                <a:close/>
              </a:path>
              <a:path w="1586229" h="2632710">
                <a:moveTo>
                  <a:pt x="456848" y="2332057"/>
                </a:moveTo>
                <a:lnTo>
                  <a:pt x="457127" y="2331834"/>
                </a:lnTo>
                <a:lnTo>
                  <a:pt x="456848" y="2332057"/>
                </a:lnTo>
                <a:close/>
              </a:path>
              <a:path w="1586229" h="2632710">
                <a:moveTo>
                  <a:pt x="526609" y="2344140"/>
                </a:moveTo>
                <a:lnTo>
                  <a:pt x="441299" y="2344140"/>
                </a:lnTo>
                <a:lnTo>
                  <a:pt x="442061" y="2343556"/>
                </a:lnTo>
                <a:lnTo>
                  <a:pt x="456848" y="2332057"/>
                </a:lnTo>
                <a:lnTo>
                  <a:pt x="456399" y="2332418"/>
                </a:lnTo>
                <a:lnTo>
                  <a:pt x="516588" y="2332418"/>
                </a:lnTo>
                <a:lnTo>
                  <a:pt x="526609" y="2344140"/>
                </a:lnTo>
                <a:close/>
              </a:path>
              <a:path w="1586229" h="2632710">
                <a:moveTo>
                  <a:pt x="441752" y="2343788"/>
                </a:moveTo>
                <a:lnTo>
                  <a:pt x="442051" y="2343556"/>
                </a:lnTo>
                <a:lnTo>
                  <a:pt x="441752" y="2343788"/>
                </a:lnTo>
                <a:close/>
              </a:path>
              <a:path w="1586229" h="2632710">
                <a:moveTo>
                  <a:pt x="536316" y="2355494"/>
                </a:moveTo>
                <a:lnTo>
                  <a:pt x="426173" y="2355494"/>
                </a:lnTo>
                <a:lnTo>
                  <a:pt x="426961" y="2354910"/>
                </a:lnTo>
                <a:lnTo>
                  <a:pt x="441752" y="2343788"/>
                </a:lnTo>
                <a:lnTo>
                  <a:pt x="441299" y="2344140"/>
                </a:lnTo>
                <a:lnTo>
                  <a:pt x="526609" y="2344140"/>
                </a:lnTo>
                <a:lnTo>
                  <a:pt x="536316" y="2355494"/>
                </a:lnTo>
                <a:close/>
              </a:path>
              <a:path w="1586229" h="2632710">
                <a:moveTo>
                  <a:pt x="426669" y="2355122"/>
                </a:moveTo>
                <a:lnTo>
                  <a:pt x="426951" y="2354910"/>
                </a:lnTo>
                <a:lnTo>
                  <a:pt x="426669" y="2355122"/>
                </a:lnTo>
                <a:close/>
              </a:path>
              <a:path w="1586229" h="2632710">
                <a:moveTo>
                  <a:pt x="545708" y="2366479"/>
                </a:moveTo>
                <a:lnTo>
                  <a:pt x="411022" y="2366479"/>
                </a:lnTo>
                <a:lnTo>
                  <a:pt x="411835" y="2365895"/>
                </a:lnTo>
                <a:lnTo>
                  <a:pt x="426669" y="2355122"/>
                </a:lnTo>
                <a:lnTo>
                  <a:pt x="426173" y="2355494"/>
                </a:lnTo>
                <a:lnTo>
                  <a:pt x="536316" y="2355494"/>
                </a:lnTo>
                <a:lnTo>
                  <a:pt x="545708" y="2366479"/>
                </a:lnTo>
                <a:close/>
              </a:path>
              <a:path w="1586229" h="2632710">
                <a:moveTo>
                  <a:pt x="411621" y="2366045"/>
                </a:moveTo>
                <a:lnTo>
                  <a:pt x="411827" y="2365895"/>
                </a:lnTo>
                <a:lnTo>
                  <a:pt x="411621" y="2366045"/>
                </a:lnTo>
                <a:close/>
              </a:path>
              <a:path w="1586229" h="2632710">
                <a:moveTo>
                  <a:pt x="470750" y="2468041"/>
                </a:moveTo>
                <a:lnTo>
                  <a:pt x="403402" y="2371788"/>
                </a:lnTo>
                <a:lnTo>
                  <a:pt x="411621" y="2366045"/>
                </a:lnTo>
                <a:lnTo>
                  <a:pt x="411022" y="2366479"/>
                </a:lnTo>
                <a:lnTo>
                  <a:pt x="545708" y="2366479"/>
                </a:lnTo>
                <a:lnTo>
                  <a:pt x="568096" y="2392667"/>
                </a:lnTo>
                <a:lnTo>
                  <a:pt x="562813" y="2397188"/>
                </a:lnTo>
                <a:lnTo>
                  <a:pt x="546430" y="2410777"/>
                </a:lnTo>
                <a:lnTo>
                  <a:pt x="529945" y="2424023"/>
                </a:lnTo>
                <a:lnTo>
                  <a:pt x="513384" y="2436901"/>
                </a:lnTo>
                <a:lnTo>
                  <a:pt x="496735" y="2449410"/>
                </a:lnTo>
                <a:lnTo>
                  <a:pt x="479996" y="2461564"/>
                </a:lnTo>
                <a:lnTo>
                  <a:pt x="470750" y="2468041"/>
                </a:lnTo>
                <a:close/>
              </a:path>
              <a:path w="1586229" h="2632710">
                <a:moveTo>
                  <a:pt x="657010" y="2148293"/>
                </a:moveTo>
                <a:lnTo>
                  <a:pt x="648309" y="2148293"/>
                </a:lnTo>
                <a:lnTo>
                  <a:pt x="648779" y="2147760"/>
                </a:lnTo>
                <a:lnTo>
                  <a:pt x="652056" y="2143988"/>
                </a:lnTo>
                <a:lnTo>
                  <a:pt x="657010" y="2148293"/>
                </a:lnTo>
                <a:close/>
              </a:path>
              <a:path w="1586229" h="2632710">
                <a:moveTo>
                  <a:pt x="648527" y="2148043"/>
                </a:moveTo>
                <a:lnTo>
                  <a:pt x="648773" y="2147760"/>
                </a:lnTo>
                <a:lnTo>
                  <a:pt x="648527" y="2148043"/>
                </a:lnTo>
                <a:close/>
              </a:path>
              <a:path w="1586229" h="2632710">
                <a:moveTo>
                  <a:pt x="675616" y="2164461"/>
                </a:moveTo>
                <a:lnTo>
                  <a:pt x="633907" y="2164461"/>
                </a:lnTo>
                <a:lnTo>
                  <a:pt x="634390" y="2163927"/>
                </a:lnTo>
                <a:lnTo>
                  <a:pt x="648527" y="2148043"/>
                </a:lnTo>
                <a:lnTo>
                  <a:pt x="648309" y="2148293"/>
                </a:lnTo>
                <a:lnTo>
                  <a:pt x="657010" y="2148293"/>
                </a:lnTo>
                <a:lnTo>
                  <a:pt x="675616" y="2164461"/>
                </a:lnTo>
                <a:close/>
              </a:path>
              <a:path w="1586229" h="2632710">
                <a:moveTo>
                  <a:pt x="634084" y="2164263"/>
                </a:moveTo>
                <a:lnTo>
                  <a:pt x="634382" y="2163927"/>
                </a:lnTo>
                <a:lnTo>
                  <a:pt x="634084" y="2164263"/>
                </a:lnTo>
                <a:close/>
              </a:path>
              <a:path w="1586229" h="2632710">
                <a:moveTo>
                  <a:pt x="693856" y="2180310"/>
                </a:moveTo>
                <a:lnTo>
                  <a:pt x="619429" y="2180310"/>
                </a:lnTo>
                <a:lnTo>
                  <a:pt x="619937" y="2179764"/>
                </a:lnTo>
                <a:lnTo>
                  <a:pt x="634084" y="2164263"/>
                </a:lnTo>
                <a:lnTo>
                  <a:pt x="633907" y="2164461"/>
                </a:lnTo>
                <a:lnTo>
                  <a:pt x="675616" y="2164461"/>
                </a:lnTo>
                <a:lnTo>
                  <a:pt x="693856" y="2180310"/>
                </a:lnTo>
                <a:close/>
              </a:path>
              <a:path w="1586229" h="2632710">
                <a:moveTo>
                  <a:pt x="619567" y="2180159"/>
                </a:moveTo>
                <a:lnTo>
                  <a:pt x="619928" y="2179764"/>
                </a:lnTo>
                <a:lnTo>
                  <a:pt x="619567" y="2180159"/>
                </a:lnTo>
                <a:close/>
              </a:path>
              <a:path w="1586229" h="2632710">
                <a:moveTo>
                  <a:pt x="711716" y="2195830"/>
                </a:moveTo>
                <a:lnTo>
                  <a:pt x="604888" y="2195830"/>
                </a:lnTo>
                <a:lnTo>
                  <a:pt x="605409" y="2195283"/>
                </a:lnTo>
                <a:lnTo>
                  <a:pt x="619567" y="2180159"/>
                </a:lnTo>
                <a:lnTo>
                  <a:pt x="619429" y="2180310"/>
                </a:lnTo>
                <a:lnTo>
                  <a:pt x="693856" y="2180310"/>
                </a:lnTo>
                <a:lnTo>
                  <a:pt x="711716" y="2195830"/>
                </a:lnTo>
                <a:close/>
              </a:path>
              <a:path w="1586229" h="2632710">
                <a:moveTo>
                  <a:pt x="605039" y="2195668"/>
                </a:moveTo>
                <a:lnTo>
                  <a:pt x="605399" y="2195283"/>
                </a:lnTo>
                <a:lnTo>
                  <a:pt x="605039" y="2195668"/>
                </a:lnTo>
                <a:close/>
              </a:path>
              <a:path w="1586229" h="2632710">
                <a:moveTo>
                  <a:pt x="729210" y="2211031"/>
                </a:moveTo>
                <a:lnTo>
                  <a:pt x="590283" y="2211031"/>
                </a:lnTo>
                <a:lnTo>
                  <a:pt x="590829" y="2210473"/>
                </a:lnTo>
                <a:lnTo>
                  <a:pt x="605039" y="2195668"/>
                </a:lnTo>
                <a:lnTo>
                  <a:pt x="604888" y="2195830"/>
                </a:lnTo>
                <a:lnTo>
                  <a:pt x="711716" y="2195830"/>
                </a:lnTo>
                <a:lnTo>
                  <a:pt x="729210" y="2211031"/>
                </a:lnTo>
                <a:close/>
              </a:path>
              <a:path w="1586229" h="2632710">
                <a:moveTo>
                  <a:pt x="590477" y="2210829"/>
                </a:moveTo>
                <a:lnTo>
                  <a:pt x="590820" y="2210473"/>
                </a:lnTo>
                <a:lnTo>
                  <a:pt x="590477" y="2210829"/>
                </a:lnTo>
                <a:close/>
              </a:path>
              <a:path w="1586229" h="2632710">
                <a:moveTo>
                  <a:pt x="736495" y="2225890"/>
                </a:moveTo>
                <a:lnTo>
                  <a:pt x="575614" y="2225890"/>
                </a:lnTo>
                <a:lnTo>
                  <a:pt x="576173" y="2225332"/>
                </a:lnTo>
                <a:lnTo>
                  <a:pt x="590477" y="2210829"/>
                </a:lnTo>
                <a:lnTo>
                  <a:pt x="590283" y="2211031"/>
                </a:lnTo>
                <a:lnTo>
                  <a:pt x="729210" y="2211031"/>
                </a:lnTo>
                <a:lnTo>
                  <a:pt x="740727" y="2221039"/>
                </a:lnTo>
                <a:lnTo>
                  <a:pt x="736495" y="2225890"/>
                </a:lnTo>
                <a:close/>
              </a:path>
              <a:path w="1586229" h="2632710">
                <a:moveTo>
                  <a:pt x="575859" y="2225642"/>
                </a:moveTo>
                <a:lnTo>
                  <a:pt x="576166" y="2225332"/>
                </a:lnTo>
                <a:lnTo>
                  <a:pt x="575859" y="2225642"/>
                </a:lnTo>
                <a:close/>
              </a:path>
              <a:path w="1586229" h="2632710">
                <a:moveTo>
                  <a:pt x="657466" y="2310155"/>
                </a:moveTo>
                <a:lnTo>
                  <a:pt x="574954" y="2226538"/>
                </a:lnTo>
                <a:lnTo>
                  <a:pt x="575859" y="2225642"/>
                </a:lnTo>
                <a:lnTo>
                  <a:pt x="575614" y="2225890"/>
                </a:lnTo>
                <a:lnTo>
                  <a:pt x="736495" y="2225890"/>
                </a:lnTo>
                <a:lnTo>
                  <a:pt x="706183" y="2259520"/>
                </a:lnTo>
                <a:lnTo>
                  <a:pt x="674992" y="2292413"/>
                </a:lnTo>
                <a:lnTo>
                  <a:pt x="659257" y="2308390"/>
                </a:lnTo>
                <a:lnTo>
                  <a:pt x="657466" y="2310155"/>
                </a:lnTo>
                <a:close/>
              </a:path>
              <a:path w="1586229" h="2632710">
                <a:moveTo>
                  <a:pt x="800980" y="1969770"/>
                </a:moveTo>
                <a:lnTo>
                  <a:pt x="787920" y="1969770"/>
                </a:lnTo>
                <a:lnTo>
                  <a:pt x="792149" y="1963661"/>
                </a:lnTo>
                <a:lnTo>
                  <a:pt x="800980" y="1969770"/>
                </a:lnTo>
                <a:close/>
              </a:path>
              <a:path w="1586229" h="2632710">
                <a:moveTo>
                  <a:pt x="828704" y="1988947"/>
                </a:moveTo>
                <a:lnTo>
                  <a:pt x="774357" y="1988947"/>
                </a:lnTo>
                <a:lnTo>
                  <a:pt x="774712" y="1988451"/>
                </a:lnTo>
                <a:lnTo>
                  <a:pt x="788263" y="1969274"/>
                </a:lnTo>
                <a:lnTo>
                  <a:pt x="787920" y="1969770"/>
                </a:lnTo>
                <a:lnTo>
                  <a:pt x="800980" y="1969770"/>
                </a:lnTo>
                <a:lnTo>
                  <a:pt x="828704" y="1988947"/>
                </a:lnTo>
                <a:close/>
              </a:path>
              <a:path w="1586229" h="2632710">
                <a:moveTo>
                  <a:pt x="774464" y="1988795"/>
                </a:moveTo>
                <a:lnTo>
                  <a:pt x="774707" y="1988451"/>
                </a:lnTo>
                <a:lnTo>
                  <a:pt x="774464" y="1988795"/>
                </a:lnTo>
                <a:close/>
              </a:path>
              <a:path w="1586229" h="2632710">
                <a:moveTo>
                  <a:pt x="882901" y="2026437"/>
                </a:moveTo>
                <a:lnTo>
                  <a:pt x="746950" y="2026437"/>
                </a:lnTo>
                <a:lnTo>
                  <a:pt x="747331" y="2025929"/>
                </a:lnTo>
                <a:lnTo>
                  <a:pt x="761072" y="2007336"/>
                </a:lnTo>
                <a:lnTo>
                  <a:pt x="774464" y="1988795"/>
                </a:lnTo>
                <a:lnTo>
                  <a:pt x="774357" y="1988947"/>
                </a:lnTo>
                <a:lnTo>
                  <a:pt x="828704" y="1988947"/>
                </a:lnTo>
                <a:lnTo>
                  <a:pt x="882901" y="2026437"/>
                </a:lnTo>
                <a:close/>
              </a:path>
              <a:path w="1586229" h="2632710">
                <a:moveTo>
                  <a:pt x="760704" y="2007831"/>
                </a:moveTo>
                <a:lnTo>
                  <a:pt x="761062" y="2007336"/>
                </a:lnTo>
                <a:lnTo>
                  <a:pt x="760704" y="2007831"/>
                </a:lnTo>
                <a:close/>
              </a:path>
              <a:path w="1586229" h="2632710">
                <a:moveTo>
                  <a:pt x="747082" y="2026259"/>
                </a:moveTo>
                <a:lnTo>
                  <a:pt x="747326" y="2025929"/>
                </a:lnTo>
                <a:lnTo>
                  <a:pt x="747082" y="2026259"/>
                </a:lnTo>
                <a:close/>
              </a:path>
              <a:path w="1586229" h="2632710">
                <a:moveTo>
                  <a:pt x="817460" y="2127707"/>
                </a:moveTo>
                <a:lnTo>
                  <a:pt x="724509" y="2055876"/>
                </a:lnTo>
                <a:lnTo>
                  <a:pt x="733501" y="2044242"/>
                </a:lnTo>
                <a:lnTo>
                  <a:pt x="747082" y="2026259"/>
                </a:lnTo>
                <a:lnTo>
                  <a:pt x="746950" y="2026437"/>
                </a:lnTo>
                <a:lnTo>
                  <a:pt x="882901" y="2026437"/>
                </a:lnTo>
                <a:lnTo>
                  <a:pt x="888758" y="2030488"/>
                </a:lnTo>
                <a:lnTo>
                  <a:pt x="884529" y="2036597"/>
                </a:lnTo>
                <a:lnTo>
                  <a:pt x="870280" y="2056764"/>
                </a:lnTo>
                <a:lnTo>
                  <a:pt x="855916" y="2076640"/>
                </a:lnTo>
                <a:lnTo>
                  <a:pt x="841438" y="2096249"/>
                </a:lnTo>
                <a:lnTo>
                  <a:pt x="826846" y="2115566"/>
                </a:lnTo>
                <a:lnTo>
                  <a:pt x="817460" y="2127707"/>
                </a:lnTo>
                <a:close/>
              </a:path>
              <a:path w="1586229" h="2632710">
                <a:moveTo>
                  <a:pt x="733107" y="2044750"/>
                </a:moveTo>
                <a:lnTo>
                  <a:pt x="733491" y="2044242"/>
                </a:lnTo>
                <a:lnTo>
                  <a:pt x="733107" y="2044750"/>
                </a:lnTo>
                <a:close/>
              </a:path>
              <a:path w="1586229" h="2632710">
                <a:moveTo>
                  <a:pt x="942382" y="1785035"/>
                </a:moveTo>
                <a:lnTo>
                  <a:pt x="905268" y="1785035"/>
                </a:lnTo>
                <a:lnTo>
                  <a:pt x="905535" y="1784578"/>
                </a:lnTo>
                <a:lnTo>
                  <a:pt x="914425" y="1769046"/>
                </a:lnTo>
                <a:lnTo>
                  <a:pt x="942382" y="1785035"/>
                </a:lnTo>
                <a:close/>
              </a:path>
              <a:path w="1586229" h="2632710">
                <a:moveTo>
                  <a:pt x="905275" y="1785023"/>
                </a:moveTo>
                <a:lnTo>
                  <a:pt x="905530" y="1784578"/>
                </a:lnTo>
                <a:lnTo>
                  <a:pt x="905275" y="1785023"/>
                </a:lnTo>
                <a:close/>
              </a:path>
              <a:path w="1586229" h="2632710">
                <a:moveTo>
                  <a:pt x="980087" y="1806600"/>
                </a:moveTo>
                <a:lnTo>
                  <a:pt x="892682" y="1806600"/>
                </a:lnTo>
                <a:lnTo>
                  <a:pt x="905275" y="1785023"/>
                </a:lnTo>
                <a:lnTo>
                  <a:pt x="942382" y="1785035"/>
                </a:lnTo>
                <a:lnTo>
                  <a:pt x="980087" y="1806600"/>
                </a:lnTo>
                <a:close/>
              </a:path>
              <a:path w="1586229" h="2632710">
                <a:moveTo>
                  <a:pt x="1016081" y="1827911"/>
                </a:moveTo>
                <a:lnTo>
                  <a:pt x="879970" y="1827911"/>
                </a:lnTo>
                <a:lnTo>
                  <a:pt x="892949" y="1806130"/>
                </a:lnTo>
                <a:lnTo>
                  <a:pt x="892682" y="1806600"/>
                </a:lnTo>
                <a:lnTo>
                  <a:pt x="980087" y="1806600"/>
                </a:lnTo>
                <a:lnTo>
                  <a:pt x="1016393" y="1827364"/>
                </a:lnTo>
                <a:lnTo>
                  <a:pt x="1016081" y="1827911"/>
                </a:lnTo>
                <a:close/>
              </a:path>
              <a:path w="1586229" h="2632710">
                <a:moveTo>
                  <a:pt x="955052" y="1930057"/>
                </a:moveTo>
                <a:lnTo>
                  <a:pt x="855294" y="1868030"/>
                </a:lnTo>
                <a:lnTo>
                  <a:pt x="867435" y="1848497"/>
                </a:lnTo>
                <a:lnTo>
                  <a:pt x="880249" y="1827441"/>
                </a:lnTo>
                <a:lnTo>
                  <a:pt x="879970" y="1827911"/>
                </a:lnTo>
                <a:lnTo>
                  <a:pt x="1016081" y="1827911"/>
                </a:lnTo>
                <a:lnTo>
                  <a:pt x="1007249" y="1843354"/>
                </a:lnTo>
                <a:lnTo>
                  <a:pt x="994130" y="1865833"/>
                </a:lnTo>
                <a:lnTo>
                  <a:pt x="980871" y="1888070"/>
                </a:lnTo>
                <a:lnTo>
                  <a:pt x="967486" y="1910054"/>
                </a:lnTo>
                <a:lnTo>
                  <a:pt x="955052" y="1930057"/>
                </a:lnTo>
                <a:close/>
              </a:path>
              <a:path w="1586229" h="2632710">
                <a:moveTo>
                  <a:pt x="867143" y="1848967"/>
                </a:moveTo>
                <a:lnTo>
                  <a:pt x="867429" y="1848497"/>
                </a:lnTo>
                <a:lnTo>
                  <a:pt x="867143" y="1848967"/>
                </a:lnTo>
                <a:close/>
              </a:path>
              <a:path w="1586229" h="2632710">
                <a:moveTo>
                  <a:pt x="1053899" y="1580375"/>
                </a:moveTo>
                <a:lnTo>
                  <a:pt x="1012964" y="1580375"/>
                </a:lnTo>
                <a:lnTo>
                  <a:pt x="1020470" y="1564538"/>
                </a:lnTo>
                <a:lnTo>
                  <a:pt x="1053899" y="1580375"/>
                </a:lnTo>
                <a:close/>
              </a:path>
              <a:path w="1586229" h="2632710">
                <a:moveTo>
                  <a:pt x="1103816" y="1604022"/>
                </a:moveTo>
                <a:lnTo>
                  <a:pt x="1001522" y="1604022"/>
                </a:lnTo>
                <a:lnTo>
                  <a:pt x="1001737" y="1603578"/>
                </a:lnTo>
                <a:lnTo>
                  <a:pt x="1013167" y="1579943"/>
                </a:lnTo>
                <a:lnTo>
                  <a:pt x="1012964" y="1580375"/>
                </a:lnTo>
                <a:lnTo>
                  <a:pt x="1053899" y="1580375"/>
                </a:lnTo>
                <a:lnTo>
                  <a:pt x="1103816" y="1604022"/>
                </a:lnTo>
                <a:close/>
              </a:path>
              <a:path w="1586229" h="2632710">
                <a:moveTo>
                  <a:pt x="1001693" y="1603667"/>
                </a:moveTo>
                <a:close/>
              </a:path>
              <a:path w="1586229" h="2632710">
                <a:moveTo>
                  <a:pt x="1120662" y="1627441"/>
                </a:moveTo>
                <a:lnTo>
                  <a:pt x="989952" y="1627441"/>
                </a:lnTo>
                <a:lnTo>
                  <a:pt x="1001693" y="1603667"/>
                </a:lnTo>
                <a:lnTo>
                  <a:pt x="1001522" y="1604022"/>
                </a:lnTo>
                <a:lnTo>
                  <a:pt x="1103816" y="1604022"/>
                </a:lnTo>
                <a:lnTo>
                  <a:pt x="1126629" y="1614830"/>
                </a:lnTo>
                <a:lnTo>
                  <a:pt x="1120662" y="1627441"/>
                </a:lnTo>
                <a:close/>
              </a:path>
              <a:path w="1586229" h="2632710">
                <a:moveTo>
                  <a:pt x="1109469" y="1650644"/>
                </a:moveTo>
                <a:lnTo>
                  <a:pt x="978242" y="1650644"/>
                </a:lnTo>
                <a:lnTo>
                  <a:pt x="978471" y="1650199"/>
                </a:lnTo>
                <a:lnTo>
                  <a:pt x="990168" y="1626997"/>
                </a:lnTo>
                <a:lnTo>
                  <a:pt x="989952" y="1627441"/>
                </a:lnTo>
                <a:lnTo>
                  <a:pt x="1120662" y="1627441"/>
                </a:lnTo>
                <a:lnTo>
                  <a:pt x="1119136" y="1630667"/>
                </a:lnTo>
                <a:lnTo>
                  <a:pt x="1109469" y="1650644"/>
                </a:lnTo>
                <a:close/>
              </a:path>
              <a:path w="1586229" h="2632710">
                <a:moveTo>
                  <a:pt x="978263" y="1650604"/>
                </a:moveTo>
                <a:lnTo>
                  <a:pt x="978467" y="1650199"/>
                </a:lnTo>
                <a:lnTo>
                  <a:pt x="978263" y="1650604"/>
                </a:lnTo>
                <a:close/>
              </a:path>
              <a:path w="1586229" h="2632710">
                <a:moveTo>
                  <a:pt x="1073683" y="1721878"/>
                </a:moveTo>
                <a:lnTo>
                  <a:pt x="969263" y="1668068"/>
                </a:lnTo>
                <a:lnTo>
                  <a:pt x="978263" y="1650604"/>
                </a:lnTo>
                <a:lnTo>
                  <a:pt x="1109469" y="1650644"/>
                </a:lnTo>
                <a:lnTo>
                  <a:pt x="1107274" y="1655178"/>
                </a:lnTo>
                <a:lnTo>
                  <a:pt x="1095273" y="1679473"/>
                </a:lnTo>
                <a:lnTo>
                  <a:pt x="1083119" y="1703565"/>
                </a:lnTo>
                <a:lnTo>
                  <a:pt x="1073683" y="1721878"/>
                </a:lnTo>
                <a:close/>
              </a:path>
              <a:path w="1586229" h="2632710">
                <a:moveTo>
                  <a:pt x="1192326" y="1383982"/>
                </a:moveTo>
                <a:lnTo>
                  <a:pt x="1099248" y="1383982"/>
                </a:lnTo>
                <a:lnTo>
                  <a:pt x="1109522" y="1358150"/>
                </a:lnTo>
                <a:lnTo>
                  <a:pt x="1111656" y="1352638"/>
                </a:lnTo>
                <a:lnTo>
                  <a:pt x="1192326" y="1383982"/>
                </a:lnTo>
                <a:close/>
              </a:path>
              <a:path w="1586229" h="2632710">
                <a:moveTo>
                  <a:pt x="1109345" y="1358582"/>
                </a:moveTo>
                <a:lnTo>
                  <a:pt x="1109512" y="1358150"/>
                </a:lnTo>
                <a:lnTo>
                  <a:pt x="1109345" y="1358582"/>
                </a:lnTo>
                <a:close/>
              </a:path>
              <a:path w="1586229" h="2632710">
                <a:moveTo>
                  <a:pt x="1205624" y="1434249"/>
                </a:moveTo>
                <a:lnTo>
                  <a:pt x="1078572" y="1434249"/>
                </a:lnTo>
                <a:lnTo>
                  <a:pt x="1089164" y="1408785"/>
                </a:lnTo>
                <a:lnTo>
                  <a:pt x="1099413" y="1383563"/>
                </a:lnTo>
                <a:lnTo>
                  <a:pt x="1099248" y="1383982"/>
                </a:lnTo>
                <a:lnTo>
                  <a:pt x="1192326" y="1383982"/>
                </a:lnTo>
                <a:lnTo>
                  <a:pt x="1221155" y="1395183"/>
                </a:lnTo>
                <a:lnTo>
                  <a:pt x="1218844" y="1401127"/>
                </a:lnTo>
                <a:lnTo>
                  <a:pt x="1208417" y="1427378"/>
                </a:lnTo>
                <a:lnTo>
                  <a:pt x="1205624" y="1434249"/>
                </a:lnTo>
                <a:close/>
              </a:path>
              <a:path w="1586229" h="2632710">
                <a:moveTo>
                  <a:pt x="1088986" y="1409204"/>
                </a:moveTo>
                <a:lnTo>
                  <a:pt x="1089157" y="1408785"/>
                </a:lnTo>
                <a:lnTo>
                  <a:pt x="1088986" y="1409204"/>
                </a:lnTo>
                <a:close/>
              </a:path>
              <a:path w="1586229" h="2632710">
                <a:moveTo>
                  <a:pt x="1175715" y="1506004"/>
                </a:moveTo>
                <a:lnTo>
                  <a:pt x="1067968" y="1459191"/>
                </a:lnTo>
                <a:lnTo>
                  <a:pt x="1068197" y="1458671"/>
                </a:lnTo>
                <a:lnTo>
                  <a:pt x="1078750" y="1433817"/>
                </a:lnTo>
                <a:lnTo>
                  <a:pt x="1078572" y="1434249"/>
                </a:lnTo>
                <a:lnTo>
                  <a:pt x="1205624" y="1434249"/>
                </a:lnTo>
                <a:lnTo>
                  <a:pt x="1197813" y="1453464"/>
                </a:lnTo>
                <a:lnTo>
                  <a:pt x="1187043" y="1479346"/>
                </a:lnTo>
                <a:lnTo>
                  <a:pt x="1175715" y="1506004"/>
                </a:lnTo>
                <a:close/>
              </a:path>
              <a:path w="1586229" h="2632710">
                <a:moveTo>
                  <a:pt x="1068006" y="1459102"/>
                </a:moveTo>
                <a:lnTo>
                  <a:pt x="1068189" y="1458671"/>
                </a:lnTo>
                <a:lnTo>
                  <a:pt x="1068006" y="1459102"/>
                </a:lnTo>
                <a:close/>
              </a:path>
              <a:path w="1586229" h="2632710">
                <a:moveTo>
                  <a:pt x="1299048" y="1175981"/>
                </a:moveTo>
                <a:lnTo>
                  <a:pt x="1175486" y="1175981"/>
                </a:lnTo>
                <a:lnTo>
                  <a:pt x="1175626" y="1175562"/>
                </a:lnTo>
                <a:lnTo>
                  <a:pt x="1184389" y="1148842"/>
                </a:lnTo>
                <a:lnTo>
                  <a:pt x="1188935" y="1134605"/>
                </a:lnTo>
                <a:lnTo>
                  <a:pt x="1300835" y="1170393"/>
                </a:lnTo>
                <a:lnTo>
                  <a:pt x="1299048" y="1175981"/>
                </a:lnTo>
                <a:close/>
              </a:path>
              <a:path w="1586229" h="2632710">
                <a:moveTo>
                  <a:pt x="1184249" y="1149261"/>
                </a:moveTo>
                <a:lnTo>
                  <a:pt x="1184383" y="1148842"/>
                </a:lnTo>
                <a:lnTo>
                  <a:pt x="1184249" y="1149261"/>
                </a:lnTo>
                <a:close/>
              </a:path>
              <a:path w="1586229" h="2632710">
                <a:moveTo>
                  <a:pt x="1175537" y="1175826"/>
                </a:moveTo>
                <a:lnTo>
                  <a:pt x="1175624" y="1175562"/>
                </a:lnTo>
                <a:lnTo>
                  <a:pt x="1175537" y="1175826"/>
                </a:lnTo>
                <a:close/>
              </a:path>
              <a:path w="1586229" h="2632710">
                <a:moveTo>
                  <a:pt x="1290407" y="1202550"/>
                </a:moveTo>
                <a:lnTo>
                  <a:pt x="1166545" y="1202550"/>
                </a:lnTo>
                <a:lnTo>
                  <a:pt x="1175537" y="1175826"/>
                </a:lnTo>
                <a:lnTo>
                  <a:pt x="1175486" y="1175981"/>
                </a:lnTo>
                <a:lnTo>
                  <a:pt x="1299048" y="1175981"/>
                </a:lnTo>
                <a:lnTo>
                  <a:pt x="1296149" y="1185049"/>
                </a:lnTo>
                <a:lnTo>
                  <a:pt x="1290407" y="1202550"/>
                </a:lnTo>
                <a:close/>
              </a:path>
              <a:path w="1586229" h="2632710">
                <a:moveTo>
                  <a:pt x="1262773" y="1283411"/>
                </a:moveTo>
                <a:lnTo>
                  <a:pt x="1152016" y="1244244"/>
                </a:lnTo>
                <a:lnTo>
                  <a:pt x="1157579" y="1228547"/>
                </a:lnTo>
                <a:lnTo>
                  <a:pt x="1166685" y="1202131"/>
                </a:lnTo>
                <a:lnTo>
                  <a:pt x="1166545" y="1202550"/>
                </a:lnTo>
                <a:lnTo>
                  <a:pt x="1290407" y="1202550"/>
                </a:lnTo>
                <a:lnTo>
                  <a:pt x="1287106" y="1212608"/>
                </a:lnTo>
                <a:lnTo>
                  <a:pt x="1277886" y="1240027"/>
                </a:lnTo>
                <a:lnTo>
                  <a:pt x="1268476" y="1267282"/>
                </a:lnTo>
                <a:lnTo>
                  <a:pt x="1262773" y="1283411"/>
                </a:lnTo>
                <a:close/>
              </a:path>
              <a:path w="1586229" h="2632710">
                <a:moveTo>
                  <a:pt x="1157427" y="1228966"/>
                </a:moveTo>
                <a:lnTo>
                  <a:pt x="1157571" y="1228547"/>
                </a:lnTo>
                <a:lnTo>
                  <a:pt x="1157427" y="1228966"/>
                </a:lnTo>
                <a:close/>
              </a:path>
              <a:path w="1586229" h="2632710">
                <a:moveTo>
                  <a:pt x="1324772" y="930541"/>
                </a:moveTo>
                <a:lnTo>
                  <a:pt x="1247889" y="930541"/>
                </a:lnTo>
                <a:lnTo>
                  <a:pt x="1252575" y="912152"/>
                </a:lnTo>
                <a:lnTo>
                  <a:pt x="1324772" y="930541"/>
                </a:lnTo>
                <a:close/>
              </a:path>
              <a:path w="1586229" h="2632710">
                <a:moveTo>
                  <a:pt x="1362038" y="958329"/>
                </a:moveTo>
                <a:lnTo>
                  <a:pt x="1240586" y="958329"/>
                </a:lnTo>
                <a:lnTo>
                  <a:pt x="1240701" y="957897"/>
                </a:lnTo>
                <a:lnTo>
                  <a:pt x="1247990" y="930109"/>
                </a:lnTo>
                <a:lnTo>
                  <a:pt x="1247889" y="930541"/>
                </a:lnTo>
                <a:lnTo>
                  <a:pt x="1324772" y="930541"/>
                </a:lnTo>
                <a:lnTo>
                  <a:pt x="1366405" y="941146"/>
                </a:lnTo>
                <a:lnTo>
                  <a:pt x="1362038" y="958329"/>
                </a:lnTo>
                <a:close/>
              </a:path>
              <a:path w="1586229" h="2632710">
                <a:moveTo>
                  <a:pt x="1240668" y="958018"/>
                </a:moveTo>
                <a:close/>
              </a:path>
              <a:path w="1586229" h="2632710">
                <a:moveTo>
                  <a:pt x="1354772" y="986002"/>
                </a:moveTo>
                <a:lnTo>
                  <a:pt x="1233093" y="986002"/>
                </a:lnTo>
                <a:lnTo>
                  <a:pt x="1240668" y="958018"/>
                </a:lnTo>
                <a:lnTo>
                  <a:pt x="1240586" y="958329"/>
                </a:lnTo>
                <a:lnTo>
                  <a:pt x="1362038" y="958329"/>
                </a:lnTo>
                <a:lnTo>
                  <a:pt x="1354772" y="986002"/>
                </a:lnTo>
                <a:close/>
              </a:path>
              <a:path w="1586229" h="2632710">
                <a:moveTo>
                  <a:pt x="1335366" y="1056259"/>
                </a:moveTo>
                <a:lnTo>
                  <a:pt x="1222451" y="1023861"/>
                </a:lnTo>
                <a:lnTo>
                  <a:pt x="1225537" y="1013117"/>
                </a:lnTo>
                <a:lnTo>
                  <a:pt x="1233208" y="985570"/>
                </a:lnTo>
                <a:lnTo>
                  <a:pt x="1233093" y="986002"/>
                </a:lnTo>
                <a:lnTo>
                  <a:pt x="1354772" y="986002"/>
                </a:lnTo>
                <a:lnTo>
                  <a:pt x="1354201" y="988174"/>
                </a:lnTo>
                <a:lnTo>
                  <a:pt x="1346492" y="1016698"/>
                </a:lnTo>
                <a:lnTo>
                  <a:pt x="1338567" y="1045083"/>
                </a:lnTo>
                <a:lnTo>
                  <a:pt x="1335366" y="1056259"/>
                </a:lnTo>
                <a:close/>
              </a:path>
              <a:path w="1586229" h="2632710">
                <a:moveTo>
                  <a:pt x="1225410" y="1013536"/>
                </a:moveTo>
                <a:lnTo>
                  <a:pt x="1225527" y="1013117"/>
                </a:lnTo>
                <a:lnTo>
                  <a:pt x="1225410" y="1013536"/>
                </a:lnTo>
                <a:close/>
              </a:path>
              <a:path w="1586229" h="2632710">
                <a:moveTo>
                  <a:pt x="1413260" y="732955"/>
                </a:moveTo>
                <a:lnTo>
                  <a:pt x="1293482" y="732955"/>
                </a:lnTo>
                <a:lnTo>
                  <a:pt x="1293571" y="732523"/>
                </a:lnTo>
                <a:lnTo>
                  <a:pt x="1299273" y="703897"/>
                </a:lnTo>
                <a:lnTo>
                  <a:pt x="1302639" y="686269"/>
                </a:lnTo>
                <a:lnTo>
                  <a:pt x="1418031" y="708329"/>
                </a:lnTo>
                <a:lnTo>
                  <a:pt x="1414564" y="726401"/>
                </a:lnTo>
                <a:lnTo>
                  <a:pt x="1413260" y="732955"/>
                </a:lnTo>
                <a:close/>
              </a:path>
              <a:path w="1586229" h="2632710">
                <a:moveTo>
                  <a:pt x="1299184" y="704342"/>
                </a:moveTo>
                <a:lnTo>
                  <a:pt x="1299269" y="703897"/>
                </a:lnTo>
                <a:lnTo>
                  <a:pt x="1299184" y="704342"/>
                </a:lnTo>
                <a:close/>
              </a:path>
              <a:path w="1586229" h="2632710">
                <a:moveTo>
                  <a:pt x="1293494" y="732891"/>
                </a:moveTo>
                <a:lnTo>
                  <a:pt x="1293568" y="732523"/>
                </a:lnTo>
                <a:lnTo>
                  <a:pt x="1293494" y="732891"/>
                </a:lnTo>
                <a:close/>
              </a:path>
              <a:path w="1586229" h="2632710">
                <a:moveTo>
                  <a:pt x="1407543" y="761479"/>
                </a:moveTo>
                <a:lnTo>
                  <a:pt x="1287576" y="761479"/>
                </a:lnTo>
                <a:lnTo>
                  <a:pt x="1293494" y="732891"/>
                </a:lnTo>
                <a:lnTo>
                  <a:pt x="1413260" y="732955"/>
                </a:lnTo>
                <a:lnTo>
                  <a:pt x="1408696" y="755903"/>
                </a:lnTo>
                <a:lnTo>
                  <a:pt x="1407543" y="761479"/>
                </a:lnTo>
                <a:close/>
              </a:path>
              <a:path w="1586229" h="2632710">
                <a:moveTo>
                  <a:pt x="1393964" y="825131"/>
                </a:moveTo>
                <a:lnTo>
                  <a:pt x="1279309" y="799579"/>
                </a:lnTo>
                <a:lnTo>
                  <a:pt x="1281557" y="789482"/>
                </a:lnTo>
                <a:lnTo>
                  <a:pt x="1287665" y="761047"/>
                </a:lnTo>
                <a:lnTo>
                  <a:pt x="1287576" y="761479"/>
                </a:lnTo>
                <a:lnTo>
                  <a:pt x="1407543" y="761479"/>
                </a:lnTo>
                <a:lnTo>
                  <a:pt x="1402613" y="785304"/>
                </a:lnTo>
                <a:lnTo>
                  <a:pt x="1396314" y="814603"/>
                </a:lnTo>
                <a:lnTo>
                  <a:pt x="1393964" y="825131"/>
                </a:lnTo>
                <a:close/>
              </a:path>
              <a:path w="1586229" h="2632710">
                <a:moveTo>
                  <a:pt x="1281455" y="789914"/>
                </a:moveTo>
                <a:lnTo>
                  <a:pt x="1281548" y="789482"/>
                </a:lnTo>
                <a:lnTo>
                  <a:pt x="1281455" y="789914"/>
                </a:lnTo>
                <a:close/>
              </a:path>
              <a:path w="1586229" h="2632710">
                <a:moveTo>
                  <a:pt x="1451682" y="501802"/>
                </a:moveTo>
                <a:lnTo>
                  <a:pt x="1333131" y="501802"/>
                </a:lnTo>
                <a:lnTo>
                  <a:pt x="1333195" y="501345"/>
                </a:lnTo>
                <a:lnTo>
                  <a:pt x="1337157" y="472147"/>
                </a:lnTo>
                <a:lnTo>
                  <a:pt x="1338986" y="457847"/>
                </a:lnTo>
                <a:lnTo>
                  <a:pt x="1455508" y="472757"/>
                </a:lnTo>
                <a:lnTo>
                  <a:pt x="1453629" y="487514"/>
                </a:lnTo>
                <a:lnTo>
                  <a:pt x="1451682" y="501802"/>
                </a:lnTo>
                <a:close/>
              </a:path>
              <a:path w="1586229" h="2632710">
                <a:moveTo>
                  <a:pt x="1337094" y="472592"/>
                </a:moveTo>
                <a:lnTo>
                  <a:pt x="1337151" y="472147"/>
                </a:lnTo>
                <a:lnTo>
                  <a:pt x="1337094" y="472592"/>
                </a:lnTo>
                <a:close/>
              </a:path>
              <a:path w="1586229" h="2632710">
                <a:moveTo>
                  <a:pt x="1333170" y="501515"/>
                </a:moveTo>
                <a:lnTo>
                  <a:pt x="1333193" y="501345"/>
                </a:lnTo>
                <a:lnTo>
                  <a:pt x="1333170" y="501515"/>
                </a:lnTo>
                <a:close/>
              </a:path>
              <a:path w="1586229" h="2632710">
                <a:moveTo>
                  <a:pt x="1443335" y="560031"/>
                </a:moveTo>
                <a:lnTo>
                  <a:pt x="1324521" y="560031"/>
                </a:lnTo>
                <a:lnTo>
                  <a:pt x="1329004" y="530491"/>
                </a:lnTo>
                <a:lnTo>
                  <a:pt x="1333170" y="501515"/>
                </a:lnTo>
                <a:lnTo>
                  <a:pt x="1333131" y="501802"/>
                </a:lnTo>
                <a:lnTo>
                  <a:pt x="1451682" y="501802"/>
                </a:lnTo>
                <a:lnTo>
                  <a:pt x="1449527" y="517626"/>
                </a:lnTo>
                <a:lnTo>
                  <a:pt x="1445209" y="547674"/>
                </a:lnTo>
                <a:lnTo>
                  <a:pt x="1443335" y="560031"/>
                </a:lnTo>
                <a:close/>
              </a:path>
              <a:path w="1586229" h="2632710">
                <a:moveTo>
                  <a:pt x="1328927" y="530948"/>
                </a:moveTo>
                <a:lnTo>
                  <a:pt x="1328993" y="530491"/>
                </a:lnTo>
                <a:lnTo>
                  <a:pt x="1328927" y="530948"/>
                </a:lnTo>
                <a:close/>
              </a:path>
              <a:path w="1586229" h="2632710">
                <a:moveTo>
                  <a:pt x="1438554" y="590842"/>
                </a:moveTo>
                <a:lnTo>
                  <a:pt x="1322552" y="572312"/>
                </a:lnTo>
                <a:lnTo>
                  <a:pt x="1324584" y="559574"/>
                </a:lnTo>
                <a:lnTo>
                  <a:pt x="1324521" y="560031"/>
                </a:lnTo>
                <a:lnTo>
                  <a:pt x="1443335" y="560031"/>
                </a:lnTo>
                <a:lnTo>
                  <a:pt x="1440662" y="577659"/>
                </a:lnTo>
                <a:lnTo>
                  <a:pt x="1438554" y="59084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EAB19693-C231-131D-520B-479298090754}"/>
              </a:ext>
            </a:extLst>
          </p:cNvPr>
          <p:cNvSpPr/>
          <p:nvPr/>
        </p:nvSpPr>
        <p:spPr>
          <a:xfrm>
            <a:off x="7539419" y="3804908"/>
            <a:ext cx="2546972" cy="842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3B2D393-DBA8-7A34-8081-C327DBA394B7}"/>
              </a:ext>
            </a:extLst>
          </p:cNvPr>
          <p:cNvSpPr txBox="1"/>
          <p:nvPr/>
        </p:nvSpPr>
        <p:spPr>
          <a:xfrm>
            <a:off x="7652423" y="3480423"/>
            <a:ext cx="2311400" cy="9541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05" algn="ctr"/>
            <a:r>
              <a:rPr sz="2000" spc="120" dirty="0" err="1">
                <a:latin typeface="Microsoft JhengHei UI"/>
                <a:cs typeface="Microsoft JhengHei UI"/>
              </a:rPr>
              <a:t>灰盒攻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endParaRPr sz="2000" dirty="0">
              <a:latin typeface="Microsoft JhengHei UI"/>
              <a:cs typeface="Microsoft JhengHei UI"/>
            </a:endParaRPr>
          </a:p>
          <a:p>
            <a:pPr marL="12700" marR="5080" algn="ctr">
              <a:spcBef>
                <a:spcPts val="1170"/>
              </a:spcBef>
            </a:pPr>
            <a:r>
              <a:rPr sz="1600" dirty="0">
                <a:latin typeface="Microsoft JhengHei UI"/>
                <a:cs typeface="Microsoft JhengHei UI"/>
              </a:rPr>
              <a:t>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者可以获得被攻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的模型的训练数据</a:t>
            </a:r>
            <a:endParaRPr sz="1600" dirty="0">
              <a:latin typeface="Microsoft JhengHei UI"/>
              <a:cs typeface="Microsoft JhengHei UI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6D87D92B-DEE5-C6B9-97B2-A6763D4A4B4B}"/>
              </a:ext>
            </a:extLst>
          </p:cNvPr>
          <p:cNvSpPr/>
          <p:nvPr/>
        </p:nvSpPr>
        <p:spPr>
          <a:xfrm>
            <a:off x="7541008" y="2246910"/>
            <a:ext cx="2543797" cy="8394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9778AE93-D9DD-B835-5AE3-B095791B12CE}"/>
              </a:ext>
            </a:extLst>
          </p:cNvPr>
          <p:cNvSpPr txBox="1"/>
          <p:nvPr/>
        </p:nvSpPr>
        <p:spPr>
          <a:xfrm>
            <a:off x="7652423" y="1920850"/>
            <a:ext cx="2311400" cy="9541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05" algn="ctr"/>
            <a:r>
              <a:rPr sz="2000" spc="120" dirty="0" err="1">
                <a:latin typeface="Microsoft JhengHei UI"/>
                <a:cs typeface="Microsoft JhengHei UI"/>
              </a:rPr>
              <a:t>白盒攻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endParaRPr sz="2000" dirty="0">
              <a:latin typeface="Microsoft JhengHei UI"/>
              <a:cs typeface="Microsoft JhengHei UI"/>
            </a:endParaRPr>
          </a:p>
          <a:p>
            <a:pPr marL="12700" marR="5080" algn="ctr">
              <a:spcBef>
                <a:spcPts val="1170"/>
              </a:spcBef>
            </a:pPr>
            <a:r>
              <a:rPr sz="1600" dirty="0">
                <a:latin typeface="Microsoft JhengHei UI"/>
                <a:cs typeface="Microsoft JhengHei UI"/>
              </a:rPr>
              <a:t>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者可以获得被攻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的模型的完整信息</a:t>
            </a:r>
            <a:endParaRPr sz="1600" dirty="0">
              <a:latin typeface="Microsoft JhengHei UI"/>
              <a:cs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239241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攻击者关于</a:t>
            </a:r>
            <a:r>
              <a:rPr lang="en-US" altLang="zh-CN" dirty="0"/>
              <a:t>GNN</a:t>
            </a:r>
            <a:r>
              <a:rPr lang="zh-CN" altLang="en-US" dirty="0"/>
              <a:t>模型的知识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255345B1-5153-F2BC-1F10-99B0F746B9AD}"/>
              </a:ext>
            </a:extLst>
          </p:cNvPr>
          <p:cNvSpPr/>
          <p:nvPr/>
        </p:nvSpPr>
        <p:spPr>
          <a:xfrm>
            <a:off x="1755649" y="5340097"/>
            <a:ext cx="2141220" cy="759460"/>
          </a:xfrm>
          <a:custGeom>
            <a:avLst/>
            <a:gdLst/>
            <a:ahLst/>
            <a:cxnLst/>
            <a:rect l="l" t="t" r="r" b="b"/>
            <a:pathLst>
              <a:path w="2141220" h="759460">
                <a:moveTo>
                  <a:pt x="2014727" y="758951"/>
                </a:moveTo>
                <a:lnTo>
                  <a:pt x="126492" y="758951"/>
                </a:lnTo>
                <a:lnTo>
                  <a:pt x="77506" y="749249"/>
                </a:lnTo>
                <a:lnTo>
                  <a:pt x="37376" y="722214"/>
                </a:lnTo>
                <a:lnTo>
                  <a:pt x="10181" y="681924"/>
                </a:lnTo>
                <a:lnTo>
                  <a:pt x="0" y="632460"/>
                </a:lnTo>
                <a:lnTo>
                  <a:pt x="0" y="126491"/>
                </a:lnTo>
                <a:lnTo>
                  <a:pt x="10181" y="77284"/>
                </a:lnTo>
                <a:lnTo>
                  <a:pt x="37376" y="37080"/>
                </a:lnTo>
                <a:lnTo>
                  <a:pt x="77506" y="9959"/>
                </a:lnTo>
                <a:lnTo>
                  <a:pt x="126492" y="0"/>
                </a:lnTo>
                <a:lnTo>
                  <a:pt x="2014727" y="0"/>
                </a:lnTo>
                <a:lnTo>
                  <a:pt x="2063563" y="9959"/>
                </a:lnTo>
                <a:lnTo>
                  <a:pt x="2103643" y="37080"/>
                </a:lnTo>
                <a:lnTo>
                  <a:pt x="2130888" y="77284"/>
                </a:lnTo>
                <a:lnTo>
                  <a:pt x="2141220" y="126491"/>
                </a:lnTo>
                <a:lnTo>
                  <a:pt x="2141220" y="632460"/>
                </a:lnTo>
                <a:lnTo>
                  <a:pt x="2130888" y="681924"/>
                </a:lnTo>
                <a:lnTo>
                  <a:pt x="2103643" y="722214"/>
                </a:lnTo>
                <a:lnTo>
                  <a:pt x="2063563" y="749249"/>
                </a:lnTo>
                <a:lnTo>
                  <a:pt x="2014727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90FA640-D3F2-919F-BB90-D25E944A8D4F}"/>
              </a:ext>
            </a:extLst>
          </p:cNvPr>
          <p:cNvSpPr txBox="1"/>
          <p:nvPr/>
        </p:nvSpPr>
        <p:spPr>
          <a:xfrm>
            <a:off x="2241449" y="5565789"/>
            <a:ext cx="13781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icrosoft JhengHei UI"/>
                <a:cs typeface="Microsoft JhengHei UI"/>
              </a:rPr>
              <a:t>图对抗攻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F5ED6CB-CF7F-D4E4-D9D1-D8FEFCC91158}"/>
              </a:ext>
            </a:extLst>
          </p:cNvPr>
          <p:cNvSpPr/>
          <p:nvPr/>
        </p:nvSpPr>
        <p:spPr>
          <a:xfrm>
            <a:off x="3962400" y="2286000"/>
            <a:ext cx="1663064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9427" y="859536"/>
                </a:moveTo>
                <a:lnTo>
                  <a:pt x="143256" y="859536"/>
                </a:lnTo>
                <a:lnTo>
                  <a:pt x="98311" y="852490"/>
                </a:lnTo>
                <a:lnTo>
                  <a:pt x="59147" y="832275"/>
                </a:lnTo>
                <a:lnTo>
                  <a:pt x="28129" y="801257"/>
                </a:lnTo>
                <a:lnTo>
                  <a:pt x="7624" y="761803"/>
                </a:lnTo>
                <a:lnTo>
                  <a:pt x="0" y="716280"/>
                </a:lnTo>
                <a:lnTo>
                  <a:pt x="0" y="143256"/>
                </a:lnTo>
                <a:lnTo>
                  <a:pt x="7624" y="98007"/>
                </a:lnTo>
                <a:lnTo>
                  <a:pt x="28129" y="58693"/>
                </a:lnTo>
                <a:lnTo>
                  <a:pt x="59147" y="27677"/>
                </a:lnTo>
                <a:lnTo>
                  <a:pt x="98311" y="7324"/>
                </a:lnTo>
                <a:lnTo>
                  <a:pt x="143256" y="0"/>
                </a:lnTo>
                <a:lnTo>
                  <a:pt x="1519427" y="0"/>
                </a:lnTo>
                <a:lnTo>
                  <a:pt x="1564737" y="7324"/>
                </a:lnTo>
                <a:lnTo>
                  <a:pt x="1604081" y="27677"/>
                </a:lnTo>
                <a:lnTo>
                  <a:pt x="1635097" y="58693"/>
                </a:lnTo>
                <a:lnTo>
                  <a:pt x="1655420" y="98007"/>
                </a:lnTo>
                <a:lnTo>
                  <a:pt x="1662684" y="143256"/>
                </a:lnTo>
                <a:lnTo>
                  <a:pt x="1662684" y="716280"/>
                </a:lnTo>
                <a:lnTo>
                  <a:pt x="1655420" y="761803"/>
                </a:lnTo>
                <a:lnTo>
                  <a:pt x="1635097" y="801257"/>
                </a:lnTo>
                <a:lnTo>
                  <a:pt x="1604081" y="832275"/>
                </a:lnTo>
                <a:lnTo>
                  <a:pt x="1564737" y="852490"/>
                </a:lnTo>
                <a:lnTo>
                  <a:pt x="1519427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2AAAACF-1A73-602D-E077-0A888410E4E0}"/>
              </a:ext>
            </a:extLst>
          </p:cNvPr>
          <p:cNvSpPr txBox="1"/>
          <p:nvPr/>
        </p:nvSpPr>
        <p:spPr>
          <a:xfrm>
            <a:off x="4341597" y="2413102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0A92055-CB2D-E4E1-3C28-3DBF46B85B79}"/>
              </a:ext>
            </a:extLst>
          </p:cNvPr>
          <p:cNvSpPr/>
          <p:nvPr/>
        </p:nvSpPr>
        <p:spPr>
          <a:xfrm>
            <a:off x="2689860" y="4479037"/>
            <a:ext cx="271780" cy="765175"/>
          </a:xfrm>
          <a:custGeom>
            <a:avLst/>
            <a:gdLst/>
            <a:ahLst/>
            <a:cxnLst/>
            <a:rect l="l" t="t" r="r" b="b"/>
            <a:pathLst>
              <a:path w="271780" h="765175">
                <a:moveTo>
                  <a:pt x="271272" y="135636"/>
                </a:moveTo>
                <a:lnTo>
                  <a:pt x="0" y="135636"/>
                </a:lnTo>
                <a:lnTo>
                  <a:pt x="135635" y="0"/>
                </a:lnTo>
                <a:lnTo>
                  <a:pt x="271272" y="135636"/>
                </a:lnTo>
                <a:close/>
              </a:path>
              <a:path w="271780" h="765175">
                <a:moveTo>
                  <a:pt x="204215" y="765048"/>
                </a:moveTo>
                <a:lnTo>
                  <a:pt x="68579" y="765048"/>
                </a:lnTo>
                <a:lnTo>
                  <a:pt x="68579" y="135636"/>
                </a:lnTo>
                <a:lnTo>
                  <a:pt x="204215" y="135636"/>
                </a:lnTo>
                <a:lnTo>
                  <a:pt x="204215" y="76504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AF454C4-BA7B-D0F5-6169-06B76867869F}"/>
              </a:ext>
            </a:extLst>
          </p:cNvPr>
          <p:cNvSpPr/>
          <p:nvPr/>
        </p:nvSpPr>
        <p:spPr>
          <a:xfrm>
            <a:off x="2031494" y="3585973"/>
            <a:ext cx="1588135" cy="759460"/>
          </a:xfrm>
          <a:custGeom>
            <a:avLst/>
            <a:gdLst/>
            <a:ahLst/>
            <a:cxnLst/>
            <a:rect l="l" t="t" r="r" b="b"/>
            <a:pathLst>
              <a:path w="1588135" h="759460">
                <a:moveTo>
                  <a:pt x="1461516" y="758951"/>
                </a:moveTo>
                <a:lnTo>
                  <a:pt x="126492" y="758951"/>
                </a:lnTo>
                <a:lnTo>
                  <a:pt x="77600" y="749013"/>
                </a:lnTo>
                <a:lnTo>
                  <a:pt x="37504" y="721899"/>
                </a:lnTo>
                <a:lnTo>
                  <a:pt x="10279" y="681688"/>
                </a:lnTo>
                <a:lnTo>
                  <a:pt x="0" y="632460"/>
                </a:lnTo>
                <a:lnTo>
                  <a:pt x="0" y="126492"/>
                </a:lnTo>
                <a:lnTo>
                  <a:pt x="10279" y="77048"/>
                </a:lnTo>
                <a:lnTo>
                  <a:pt x="37504" y="36766"/>
                </a:lnTo>
                <a:lnTo>
                  <a:pt x="77600" y="9723"/>
                </a:lnTo>
                <a:lnTo>
                  <a:pt x="126492" y="0"/>
                </a:lnTo>
                <a:lnTo>
                  <a:pt x="1461516" y="0"/>
                </a:lnTo>
                <a:lnTo>
                  <a:pt x="1511114" y="9723"/>
                </a:lnTo>
                <a:lnTo>
                  <a:pt x="1551446" y="36766"/>
                </a:lnTo>
                <a:lnTo>
                  <a:pt x="1578435" y="77048"/>
                </a:lnTo>
                <a:lnTo>
                  <a:pt x="1588008" y="126492"/>
                </a:lnTo>
                <a:lnTo>
                  <a:pt x="1588008" y="632460"/>
                </a:lnTo>
                <a:lnTo>
                  <a:pt x="1578435" y="681688"/>
                </a:lnTo>
                <a:lnTo>
                  <a:pt x="1551446" y="721899"/>
                </a:lnTo>
                <a:lnTo>
                  <a:pt x="1511114" y="749013"/>
                </a:lnTo>
                <a:lnTo>
                  <a:pt x="1461516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BC330BD-AD74-4D9F-F7E7-8C042731B52C}"/>
              </a:ext>
            </a:extLst>
          </p:cNvPr>
          <p:cNvSpPr txBox="1"/>
          <p:nvPr/>
        </p:nvSpPr>
        <p:spPr>
          <a:xfrm>
            <a:off x="2155508" y="3674085"/>
            <a:ext cx="134112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725" marR="5080" indent="-200660"/>
            <a:r>
              <a:rPr spc="-5" dirty="0">
                <a:latin typeface="Microsoft JhengHei UI"/>
                <a:cs typeface="Microsoft JhengHei UI"/>
              </a:rPr>
              <a:t>“不易察觉”的微小扰动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43DE8DB-1012-478E-ADBC-2C2874775A56}"/>
              </a:ext>
            </a:extLst>
          </p:cNvPr>
          <p:cNvSpPr txBox="1"/>
          <p:nvPr/>
        </p:nvSpPr>
        <p:spPr>
          <a:xfrm>
            <a:off x="2965476" y="4756393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spc="-155" dirty="0">
                <a:latin typeface="Microsoft JhengHei UI"/>
                <a:cs typeface="Microsoft JhengHei UI"/>
              </a:rPr>
              <a:t>生</a:t>
            </a:r>
            <a:r>
              <a:rPr spc="-155" dirty="0">
                <a:latin typeface="Microsoft JhengHei UI"/>
                <a:cs typeface="Microsoft JhengHei UI"/>
              </a:rPr>
              <a:t>成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610637AA-1EE8-CC35-0776-BC871590231A}"/>
              </a:ext>
            </a:extLst>
          </p:cNvPr>
          <p:cNvSpPr/>
          <p:nvPr/>
        </p:nvSpPr>
        <p:spPr>
          <a:xfrm>
            <a:off x="3218688" y="2898648"/>
            <a:ext cx="586740" cy="591820"/>
          </a:xfrm>
          <a:custGeom>
            <a:avLst/>
            <a:gdLst/>
            <a:ahLst/>
            <a:cxnLst/>
            <a:rect l="l" t="t" r="r" b="b"/>
            <a:pathLst>
              <a:path w="586739" h="591820">
                <a:moveTo>
                  <a:pt x="96012" y="591312"/>
                </a:moveTo>
                <a:lnTo>
                  <a:pt x="0" y="495300"/>
                </a:lnTo>
                <a:lnTo>
                  <a:pt x="441960" y="48768"/>
                </a:lnTo>
                <a:lnTo>
                  <a:pt x="394716" y="1524"/>
                </a:lnTo>
                <a:lnTo>
                  <a:pt x="585216" y="0"/>
                </a:lnTo>
                <a:lnTo>
                  <a:pt x="586365" y="144780"/>
                </a:lnTo>
                <a:lnTo>
                  <a:pt x="537972" y="144780"/>
                </a:lnTo>
                <a:lnTo>
                  <a:pt x="96012" y="591312"/>
                </a:lnTo>
                <a:close/>
              </a:path>
              <a:path w="586739" h="591820">
                <a:moveTo>
                  <a:pt x="586740" y="192024"/>
                </a:moveTo>
                <a:lnTo>
                  <a:pt x="537972" y="144780"/>
                </a:lnTo>
                <a:lnTo>
                  <a:pt x="586365" y="144780"/>
                </a:lnTo>
                <a:lnTo>
                  <a:pt x="586740" y="19202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7695F1B-3F01-9BCC-6FED-C210A247C04A}"/>
              </a:ext>
            </a:extLst>
          </p:cNvPr>
          <p:cNvSpPr txBox="1"/>
          <p:nvPr/>
        </p:nvSpPr>
        <p:spPr>
          <a:xfrm>
            <a:off x="2486597" y="2905571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降低效果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A21EE7F0-B669-CB29-E66B-5AF2C5790A69}"/>
              </a:ext>
            </a:extLst>
          </p:cNvPr>
          <p:cNvSpPr/>
          <p:nvPr/>
        </p:nvSpPr>
        <p:spPr>
          <a:xfrm>
            <a:off x="2886457" y="1510284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1" y="457200"/>
                </a:moveTo>
                <a:lnTo>
                  <a:pt x="76200" y="457200"/>
                </a:lnTo>
                <a:lnTo>
                  <a:pt x="46700" y="451540"/>
                </a:lnTo>
                <a:lnTo>
                  <a:pt x="22531" y="435321"/>
                </a:lnTo>
                <a:lnTo>
                  <a:pt x="6146" y="410990"/>
                </a:lnTo>
                <a:lnTo>
                  <a:pt x="0" y="381000"/>
                </a:lnTo>
                <a:lnTo>
                  <a:pt x="0" y="76200"/>
                </a:lnTo>
                <a:lnTo>
                  <a:pt x="6146" y="46871"/>
                </a:lnTo>
                <a:lnTo>
                  <a:pt x="22531" y="22759"/>
                </a:lnTo>
                <a:lnTo>
                  <a:pt x="46700" y="6318"/>
                </a:lnTo>
                <a:lnTo>
                  <a:pt x="76200" y="0"/>
                </a:lnTo>
                <a:lnTo>
                  <a:pt x="1277111" y="0"/>
                </a:lnTo>
                <a:lnTo>
                  <a:pt x="1306652" y="6318"/>
                </a:lnTo>
                <a:lnTo>
                  <a:pt x="1330832" y="22759"/>
                </a:lnTo>
                <a:lnTo>
                  <a:pt x="1347202" y="46871"/>
                </a:lnTo>
                <a:lnTo>
                  <a:pt x="1353311" y="76200"/>
                </a:lnTo>
                <a:lnTo>
                  <a:pt x="1353311" y="381000"/>
                </a:lnTo>
                <a:lnTo>
                  <a:pt x="1347202" y="410990"/>
                </a:lnTo>
                <a:lnTo>
                  <a:pt x="1330832" y="435321"/>
                </a:lnTo>
                <a:lnTo>
                  <a:pt x="1306652" y="451540"/>
                </a:lnTo>
                <a:lnTo>
                  <a:pt x="1277111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0E895A8-1B80-BF35-DFED-C1015BE669D8}"/>
              </a:ext>
            </a:extLst>
          </p:cNvPr>
          <p:cNvSpPr txBox="1"/>
          <p:nvPr/>
        </p:nvSpPr>
        <p:spPr>
          <a:xfrm>
            <a:off x="3093212" y="1585266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训练数据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C4F10DF2-00B0-8EB0-DCC3-76C2C3D58795}"/>
              </a:ext>
            </a:extLst>
          </p:cNvPr>
          <p:cNvSpPr/>
          <p:nvPr/>
        </p:nvSpPr>
        <p:spPr>
          <a:xfrm>
            <a:off x="4305300" y="1510284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764" y="451540"/>
                </a:lnTo>
                <a:lnTo>
                  <a:pt x="22617" y="435321"/>
                </a:lnTo>
                <a:lnTo>
                  <a:pt x="6210" y="410990"/>
                </a:lnTo>
                <a:lnTo>
                  <a:pt x="0" y="381000"/>
                </a:lnTo>
                <a:lnTo>
                  <a:pt x="0" y="76200"/>
                </a:lnTo>
                <a:lnTo>
                  <a:pt x="6210" y="46871"/>
                </a:lnTo>
                <a:lnTo>
                  <a:pt x="22617" y="22759"/>
                </a:lnTo>
                <a:lnTo>
                  <a:pt x="46764" y="6318"/>
                </a:lnTo>
                <a:lnTo>
                  <a:pt x="76200" y="0"/>
                </a:lnTo>
                <a:lnTo>
                  <a:pt x="1277112" y="0"/>
                </a:lnTo>
                <a:lnTo>
                  <a:pt x="1306716" y="6318"/>
                </a:lnTo>
                <a:lnTo>
                  <a:pt x="1330918" y="22759"/>
                </a:lnTo>
                <a:lnTo>
                  <a:pt x="1347267" y="46871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7267" y="410990"/>
                </a:lnTo>
                <a:lnTo>
                  <a:pt x="1330918" y="435321"/>
                </a:lnTo>
                <a:lnTo>
                  <a:pt x="1306716" y="451540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9531C54-F874-5B26-2C22-76153DE84A43}"/>
              </a:ext>
            </a:extLst>
          </p:cNvPr>
          <p:cNvSpPr txBox="1"/>
          <p:nvPr/>
        </p:nvSpPr>
        <p:spPr>
          <a:xfrm>
            <a:off x="4512171" y="1585266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模型结构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C47870EA-AE0E-E425-D6CF-46B0EE59F223}"/>
              </a:ext>
            </a:extLst>
          </p:cNvPr>
          <p:cNvSpPr/>
          <p:nvPr/>
        </p:nvSpPr>
        <p:spPr>
          <a:xfrm>
            <a:off x="5724145" y="1510284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830" y="451540"/>
                </a:lnTo>
                <a:lnTo>
                  <a:pt x="22707" y="435321"/>
                </a:lnTo>
                <a:lnTo>
                  <a:pt x="6280" y="410990"/>
                </a:lnTo>
                <a:lnTo>
                  <a:pt x="0" y="381000"/>
                </a:lnTo>
                <a:lnTo>
                  <a:pt x="0" y="76200"/>
                </a:lnTo>
                <a:lnTo>
                  <a:pt x="6280" y="46871"/>
                </a:lnTo>
                <a:lnTo>
                  <a:pt x="22707" y="22759"/>
                </a:lnTo>
                <a:lnTo>
                  <a:pt x="46830" y="6318"/>
                </a:lnTo>
                <a:lnTo>
                  <a:pt x="76200" y="0"/>
                </a:lnTo>
                <a:lnTo>
                  <a:pt x="1277112" y="0"/>
                </a:lnTo>
                <a:lnTo>
                  <a:pt x="1306781" y="6318"/>
                </a:lnTo>
                <a:lnTo>
                  <a:pt x="1331004" y="22759"/>
                </a:lnTo>
                <a:lnTo>
                  <a:pt x="1347331" y="46871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7331" y="410990"/>
                </a:lnTo>
                <a:lnTo>
                  <a:pt x="1331004" y="435321"/>
                </a:lnTo>
                <a:lnTo>
                  <a:pt x="1306781" y="451540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7CBC7FBE-0270-3D57-6C5A-CDB0A4EE9C2E}"/>
              </a:ext>
            </a:extLst>
          </p:cNvPr>
          <p:cNvSpPr txBox="1"/>
          <p:nvPr/>
        </p:nvSpPr>
        <p:spPr>
          <a:xfrm>
            <a:off x="5931129" y="1585266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模型参数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A282F15D-A5F5-C0BB-FED8-01772A2AF0F1}"/>
              </a:ext>
            </a:extLst>
          </p:cNvPr>
          <p:cNvSpPr/>
          <p:nvPr/>
        </p:nvSpPr>
        <p:spPr>
          <a:xfrm>
            <a:off x="3895357" y="3146083"/>
            <a:ext cx="1586230" cy="2628900"/>
          </a:xfrm>
          <a:custGeom>
            <a:avLst/>
            <a:gdLst/>
            <a:ahLst/>
            <a:cxnLst/>
            <a:rect l="l" t="t" r="r" b="b"/>
            <a:pathLst>
              <a:path w="1586229" h="2628900">
                <a:moveTo>
                  <a:pt x="1350964" y="347118"/>
                </a:moveTo>
                <a:lnTo>
                  <a:pt x="1350683" y="347108"/>
                </a:lnTo>
                <a:lnTo>
                  <a:pt x="1350759" y="342900"/>
                </a:lnTo>
                <a:lnTo>
                  <a:pt x="1234033" y="342900"/>
                </a:lnTo>
                <a:lnTo>
                  <a:pt x="1427403" y="0"/>
                </a:lnTo>
                <a:lnTo>
                  <a:pt x="1540715" y="254000"/>
                </a:lnTo>
                <a:lnTo>
                  <a:pt x="1355725" y="254000"/>
                </a:lnTo>
                <a:lnTo>
                  <a:pt x="1351179" y="342900"/>
                </a:lnTo>
                <a:lnTo>
                  <a:pt x="1350759" y="342900"/>
                </a:lnTo>
                <a:lnTo>
                  <a:pt x="1350417" y="347099"/>
                </a:lnTo>
                <a:lnTo>
                  <a:pt x="1350965" y="347099"/>
                </a:lnTo>
                <a:close/>
              </a:path>
              <a:path w="1586229" h="2628900">
                <a:moveTo>
                  <a:pt x="1468089" y="351344"/>
                </a:moveTo>
                <a:lnTo>
                  <a:pt x="1350964" y="347118"/>
                </a:lnTo>
                <a:lnTo>
                  <a:pt x="1355725" y="254000"/>
                </a:lnTo>
                <a:lnTo>
                  <a:pt x="1473034" y="266700"/>
                </a:lnTo>
                <a:lnTo>
                  <a:pt x="1468089" y="351344"/>
                </a:lnTo>
                <a:close/>
              </a:path>
              <a:path w="1586229" h="2628900">
                <a:moveTo>
                  <a:pt x="1586039" y="355600"/>
                </a:moveTo>
                <a:lnTo>
                  <a:pt x="1468089" y="351344"/>
                </a:lnTo>
                <a:lnTo>
                  <a:pt x="1473034" y="266700"/>
                </a:lnTo>
                <a:lnTo>
                  <a:pt x="1355725" y="254000"/>
                </a:lnTo>
                <a:lnTo>
                  <a:pt x="1540715" y="254000"/>
                </a:lnTo>
                <a:lnTo>
                  <a:pt x="1586039" y="355600"/>
                </a:lnTo>
                <a:close/>
              </a:path>
              <a:path w="1586229" h="2628900">
                <a:moveTo>
                  <a:pt x="1350683" y="347108"/>
                </a:moveTo>
                <a:lnTo>
                  <a:pt x="1350417" y="347099"/>
                </a:lnTo>
                <a:lnTo>
                  <a:pt x="1350759" y="342900"/>
                </a:lnTo>
                <a:lnTo>
                  <a:pt x="1350683" y="347108"/>
                </a:lnTo>
                <a:close/>
              </a:path>
              <a:path w="1586229" h="2628900">
                <a:moveTo>
                  <a:pt x="953973" y="1930400"/>
                </a:moveTo>
                <a:lnTo>
                  <a:pt x="814743" y="1930400"/>
                </a:lnTo>
                <a:lnTo>
                  <a:pt x="828319" y="1905000"/>
                </a:lnTo>
                <a:lnTo>
                  <a:pt x="828014" y="1905000"/>
                </a:lnTo>
                <a:lnTo>
                  <a:pt x="841463" y="1879600"/>
                </a:lnTo>
                <a:lnTo>
                  <a:pt x="841159" y="1879600"/>
                </a:lnTo>
                <a:lnTo>
                  <a:pt x="854506" y="1866900"/>
                </a:lnTo>
                <a:lnTo>
                  <a:pt x="854214" y="1866900"/>
                </a:lnTo>
                <a:lnTo>
                  <a:pt x="867435" y="1841500"/>
                </a:lnTo>
                <a:lnTo>
                  <a:pt x="867143" y="1841500"/>
                </a:lnTo>
                <a:lnTo>
                  <a:pt x="880249" y="1816100"/>
                </a:lnTo>
                <a:lnTo>
                  <a:pt x="879970" y="1816100"/>
                </a:lnTo>
                <a:lnTo>
                  <a:pt x="892949" y="1803400"/>
                </a:lnTo>
                <a:lnTo>
                  <a:pt x="892682" y="1803400"/>
                </a:lnTo>
                <a:lnTo>
                  <a:pt x="905535" y="1778000"/>
                </a:lnTo>
                <a:lnTo>
                  <a:pt x="905268" y="1778000"/>
                </a:lnTo>
                <a:lnTo>
                  <a:pt x="918006" y="1752600"/>
                </a:lnTo>
                <a:lnTo>
                  <a:pt x="917752" y="1752600"/>
                </a:lnTo>
                <a:lnTo>
                  <a:pt x="930351" y="1739900"/>
                </a:lnTo>
                <a:lnTo>
                  <a:pt x="930097" y="1739900"/>
                </a:lnTo>
                <a:lnTo>
                  <a:pt x="942568" y="1714500"/>
                </a:lnTo>
                <a:lnTo>
                  <a:pt x="942327" y="1714500"/>
                </a:lnTo>
                <a:lnTo>
                  <a:pt x="954671" y="1689100"/>
                </a:lnTo>
                <a:lnTo>
                  <a:pt x="954430" y="1689100"/>
                </a:lnTo>
                <a:lnTo>
                  <a:pt x="966635" y="1663700"/>
                </a:lnTo>
                <a:lnTo>
                  <a:pt x="966406" y="1663700"/>
                </a:lnTo>
                <a:lnTo>
                  <a:pt x="978471" y="1638300"/>
                </a:lnTo>
                <a:lnTo>
                  <a:pt x="978242" y="1638300"/>
                </a:lnTo>
                <a:lnTo>
                  <a:pt x="990168" y="1625600"/>
                </a:lnTo>
                <a:lnTo>
                  <a:pt x="989952" y="1625600"/>
                </a:lnTo>
                <a:lnTo>
                  <a:pt x="1001737" y="1600200"/>
                </a:lnTo>
                <a:lnTo>
                  <a:pt x="1001522" y="1600200"/>
                </a:lnTo>
                <a:lnTo>
                  <a:pt x="1013167" y="1574800"/>
                </a:lnTo>
                <a:lnTo>
                  <a:pt x="1012964" y="1574800"/>
                </a:lnTo>
                <a:lnTo>
                  <a:pt x="1024470" y="1549400"/>
                </a:lnTo>
                <a:lnTo>
                  <a:pt x="1024267" y="1549400"/>
                </a:lnTo>
                <a:lnTo>
                  <a:pt x="1035621" y="1524000"/>
                </a:lnTo>
                <a:lnTo>
                  <a:pt x="1035418" y="1524000"/>
                </a:lnTo>
                <a:lnTo>
                  <a:pt x="1046619" y="1498600"/>
                </a:lnTo>
                <a:lnTo>
                  <a:pt x="1046429" y="1498600"/>
                </a:lnTo>
                <a:lnTo>
                  <a:pt x="1057478" y="1473200"/>
                </a:lnTo>
                <a:lnTo>
                  <a:pt x="1057287" y="1473200"/>
                </a:lnTo>
                <a:lnTo>
                  <a:pt x="1068197" y="1447800"/>
                </a:lnTo>
                <a:lnTo>
                  <a:pt x="1068006" y="1447800"/>
                </a:lnTo>
                <a:lnTo>
                  <a:pt x="1078750" y="1422400"/>
                </a:lnTo>
                <a:lnTo>
                  <a:pt x="1078572" y="1422400"/>
                </a:lnTo>
                <a:lnTo>
                  <a:pt x="1089164" y="1397000"/>
                </a:lnTo>
                <a:lnTo>
                  <a:pt x="1088986" y="1397000"/>
                </a:lnTo>
                <a:lnTo>
                  <a:pt x="1099413" y="1371600"/>
                </a:lnTo>
                <a:lnTo>
                  <a:pt x="1099248" y="1371600"/>
                </a:lnTo>
                <a:lnTo>
                  <a:pt x="1109522" y="1346200"/>
                </a:lnTo>
                <a:lnTo>
                  <a:pt x="1109345" y="1346200"/>
                </a:lnTo>
                <a:lnTo>
                  <a:pt x="1119454" y="1320800"/>
                </a:lnTo>
                <a:lnTo>
                  <a:pt x="1119289" y="1320800"/>
                </a:lnTo>
                <a:lnTo>
                  <a:pt x="1129233" y="1295400"/>
                </a:lnTo>
                <a:lnTo>
                  <a:pt x="1129068" y="1295400"/>
                </a:lnTo>
                <a:lnTo>
                  <a:pt x="1138847" y="1270000"/>
                </a:lnTo>
                <a:lnTo>
                  <a:pt x="1138694" y="1270000"/>
                </a:lnTo>
                <a:lnTo>
                  <a:pt x="1148295" y="1244600"/>
                </a:lnTo>
                <a:lnTo>
                  <a:pt x="1148143" y="1244600"/>
                </a:lnTo>
                <a:lnTo>
                  <a:pt x="1157579" y="1219200"/>
                </a:lnTo>
                <a:lnTo>
                  <a:pt x="1157427" y="1219200"/>
                </a:lnTo>
                <a:lnTo>
                  <a:pt x="1166685" y="1193800"/>
                </a:lnTo>
                <a:lnTo>
                  <a:pt x="1166545" y="1193800"/>
                </a:lnTo>
                <a:lnTo>
                  <a:pt x="1175626" y="1168400"/>
                </a:lnTo>
                <a:lnTo>
                  <a:pt x="1175486" y="1168400"/>
                </a:lnTo>
                <a:lnTo>
                  <a:pt x="1184389" y="1143000"/>
                </a:lnTo>
                <a:lnTo>
                  <a:pt x="1184249" y="1143000"/>
                </a:lnTo>
                <a:lnTo>
                  <a:pt x="1192974" y="1117600"/>
                </a:lnTo>
                <a:lnTo>
                  <a:pt x="1201394" y="1092200"/>
                </a:lnTo>
                <a:lnTo>
                  <a:pt x="1201254" y="1092200"/>
                </a:lnTo>
                <a:lnTo>
                  <a:pt x="1209624" y="1066800"/>
                </a:lnTo>
                <a:lnTo>
                  <a:pt x="1217663" y="1028700"/>
                </a:lnTo>
                <a:lnTo>
                  <a:pt x="1225537" y="1003300"/>
                </a:lnTo>
                <a:lnTo>
                  <a:pt x="1233208" y="977900"/>
                </a:lnTo>
                <a:lnTo>
                  <a:pt x="1240701" y="952500"/>
                </a:lnTo>
                <a:lnTo>
                  <a:pt x="1247990" y="927100"/>
                </a:lnTo>
                <a:lnTo>
                  <a:pt x="1255102" y="901700"/>
                </a:lnTo>
                <a:lnTo>
                  <a:pt x="1262011" y="863600"/>
                </a:lnTo>
                <a:lnTo>
                  <a:pt x="1268729" y="838200"/>
                </a:lnTo>
                <a:lnTo>
                  <a:pt x="1275245" y="812800"/>
                </a:lnTo>
                <a:lnTo>
                  <a:pt x="1281557" y="787400"/>
                </a:lnTo>
                <a:lnTo>
                  <a:pt x="1287665" y="749300"/>
                </a:lnTo>
                <a:lnTo>
                  <a:pt x="1293571" y="723900"/>
                </a:lnTo>
                <a:lnTo>
                  <a:pt x="1299273" y="698500"/>
                </a:lnTo>
                <a:lnTo>
                  <a:pt x="1304759" y="673100"/>
                </a:lnTo>
                <a:lnTo>
                  <a:pt x="1310043" y="635000"/>
                </a:lnTo>
                <a:lnTo>
                  <a:pt x="1315097" y="609600"/>
                </a:lnTo>
                <a:lnTo>
                  <a:pt x="1319949" y="584200"/>
                </a:lnTo>
                <a:lnTo>
                  <a:pt x="1324584" y="558800"/>
                </a:lnTo>
                <a:lnTo>
                  <a:pt x="1329004" y="520700"/>
                </a:lnTo>
                <a:lnTo>
                  <a:pt x="1333195" y="495300"/>
                </a:lnTo>
                <a:lnTo>
                  <a:pt x="1337157" y="469900"/>
                </a:lnTo>
                <a:lnTo>
                  <a:pt x="1340904" y="431800"/>
                </a:lnTo>
                <a:lnTo>
                  <a:pt x="1344422" y="406400"/>
                </a:lnTo>
                <a:lnTo>
                  <a:pt x="1347711" y="381000"/>
                </a:lnTo>
                <a:lnTo>
                  <a:pt x="1350417" y="347099"/>
                </a:lnTo>
                <a:lnTo>
                  <a:pt x="1350683" y="347108"/>
                </a:lnTo>
                <a:lnTo>
                  <a:pt x="1350530" y="355600"/>
                </a:lnTo>
                <a:lnTo>
                  <a:pt x="1467612" y="355600"/>
                </a:lnTo>
                <a:lnTo>
                  <a:pt x="1464500" y="393700"/>
                </a:lnTo>
                <a:lnTo>
                  <a:pt x="1461109" y="419100"/>
                </a:lnTo>
                <a:lnTo>
                  <a:pt x="1457490" y="457200"/>
                </a:lnTo>
                <a:lnTo>
                  <a:pt x="1453629" y="482600"/>
                </a:lnTo>
                <a:lnTo>
                  <a:pt x="1449527" y="508000"/>
                </a:lnTo>
                <a:lnTo>
                  <a:pt x="1445209" y="546100"/>
                </a:lnTo>
                <a:lnTo>
                  <a:pt x="1440662" y="571500"/>
                </a:lnTo>
                <a:lnTo>
                  <a:pt x="1435887" y="596900"/>
                </a:lnTo>
                <a:lnTo>
                  <a:pt x="1430883" y="635000"/>
                </a:lnTo>
                <a:lnTo>
                  <a:pt x="1425663" y="660400"/>
                </a:lnTo>
                <a:lnTo>
                  <a:pt x="1420228" y="685800"/>
                </a:lnTo>
                <a:lnTo>
                  <a:pt x="1414564" y="723900"/>
                </a:lnTo>
                <a:lnTo>
                  <a:pt x="1408696" y="749300"/>
                </a:lnTo>
                <a:lnTo>
                  <a:pt x="1402613" y="774700"/>
                </a:lnTo>
                <a:lnTo>
                  <a:pt x="1396314" y="812800"/>
                </a:lnTo>
                <a:lnTo>
                  <a:pt x="1389799" y="838200"/>
                </a:lnTo>
                <a:lnTo>
                  <a:pt x="1383093" y="863600"/>
                </a:lnTo>
                <a:lnTo>
                  <a:pt x="1376172" y="901700"/>
                </a:lnTo>
                <a:lnTo>
                  <a:pt x="1369047" y="927100"/>
                </a:lnTo>
                <a:lnTo>
                  <a:pt x="1361732" y="952500"/>
                </a:lnTo>
                <a:lnTo>
                  <a:pt x="1354201" y="977900"/>
                </a:lnTo>
                <a:lnTo>
                  <a:pt x="1346492" y="1016000"/>
                </a:lnTo>
                <a:lnTo>
                  <a:pt x="1338567" y="1041400"/>
                </a:lnTo>
                <a:lnTo>
                  <a:pt x="1330464" y="1066800"/>
                </a:lnTo>
                <a:lnTo>
                  <a:pt x="1322171" y="1092200"/>
                </a:lnTo>
                <a:lnTo>
                  <a:pt x="1313675" y="1117600"/>
                </a:lnTo>
                <a:lnTo>
                  <a:pt x="1305001" y="1155700"/>
                </a:lnTo>
                <a:lnTo>
                  <a:pt x="1287106" y="1206500"/>
                </a:lnTo>
                <a:lnTo>
                  <a:pt x="1268476" y="1257300"/>
                </a:lnTo>
                <a:lnTo>
                  <a:pt x="1258900" y="1282700"/>
                </a:lnTo>
                <a:lnTo>
                  <a:pt x="1249146" y="1320800"/>
                </a:lnTo>
                <a:lnTo>
                  <a:pt x="1229118" y="1371600"/>
                </a:lnTo>
                <a:lnTo>
                  <a:pt x="1208417" y="1422400"/>
                </a:lnTo>
                <a:lnTo>
                  <a:pt x="1187043" y="1473200"/>
                </a:lnTo>
                <a:lnTo>
                  <a:pt x="1165034" y="1524000"/>
                </a:lnTo>
                <a:lnTo>
                  <a:pt x="1142390" y="1574800"/>
                </a:lnTo>
                <a:lnTo>
                  <a:pt x="1119136" y="1625600"/>
                </a:lnTo>
                <a:lnTo>
                  <a:pt x="1095273" y="1676400"/>
                </a:lnTo>
                <a:lnTo>
                  <a:pt x="1070825" y="1727200"/>
                </a:lnTo>
                <a:lnTo>
                  <a:pt x="1058392" y="1739900"/>
                </a:lnTo>
                <a:lnTo>
                  <a:pt x="1045819" y="1765300"/>
                </a:lnTo>
                <a:lnTo>
                  <a:pt x="1033094" y="1790700"/>
                </a:lnTo>
                <a:lnTo>
                  <a:pt x="1020241" y="1816100"/>
                </a:lnTo>
                <a:lnTo>
                  <a:pt x="1007249" y="1841500"/>
                </a:lnTo>
                <a:lnTo>
                  <a:pt x="994130" y="1854200"/>
                </a:lnTo>
                <a:lnTo>
                  <a:pt x="980871" y="1879600"/>
                </a:lnTo>
                <a:lnTo>
                  <a:pt x="967486" y="1905000"/>
                </a:lnTo>
                <a:lnTo>
                  <a:pt x="953973" y="1930400"/>
                </a:lnTo>
                <a:close/>
              </a:path>
              <a:path w="1586229" h="2628900">
                <a:moveTo>
                  <a:pt x="1467840" y="355600"/>
                </a:moveTo>
                <a:lnTo>
                  <a:pt x="1350530" y="355600"/>
                </a:lnTo>
                <a:lnTo>
                  <a:pt x="1350964" y="347118"/>
                </a:lnTo>
                <a:lnTo>
                  <a:pt x="1468089" y="351344"/>
                </a:lnTo>
                <a:lnTo>
                  <a:pt x="1467840" y="355600"/>
                </a:lnTo>
                <a:close/>
              </a:path>
              <a:path w="1586229" h="2628900">
                <a:moveTo>
                  <a:pt x="870280" y="2044700"/>
                </a:moveTo>
                <a:lnTo>
                  <a:pt x="733107" y="2044700"/>
                </a:lnTo>
                <a:lnTo>
                  <a:pt x="747331" y="2019300"/>
                </a:lnTo>
                <a:lnTo>
                  <a:pt x="746950" y="2019300"/>
                </a:lnTo>
                <a:lnTo>
                  <a:pt x="761072" y="2006600"/>
                </a:lnTo>
                <a:lnTo>
                  <a:pt x="760704" y="2006600"/>
                </a:lnTo>
                <a:lnTo>
                  <a:pt x="774712" y="1981200"/>
                </a:lnTo>
                <a:lnTo>
                  <a:pt x="774357" y="1981200"/>
                </a:lnTo>
                <a:lnTo>
                  <a:pt x="788263" y="1968500"/>
                </a:lnTo>
                <a:lnTo>
                  <a:pt x="787920" y="1968500"/>
                </a:lnTo>
                <a:lnTo>
                  <a:pt x="801725" y="1943100"/>
                </a:lnTo>
                <a:lnTo>
                  <a:pt x="801382" y="1943100"/>
                </a:lnTo>
                <a:lnTo>
                  <a:pt x="815073" y="1917700"/>
                </a:lnTo>
                <a:lnTo>
                  <a:pt x="814743" y="1930400"/>
                </a:lnTo>
                <a:lnTo>
                  <a:pt x="953973" y="1930400"/>
                </a:lnTo>
                <a:lnTo>
                  <a:pt x="940333" y="1943100"/>
                </a:lnTo>
                <a:lnTo>
                  <a:pt x="926566" y="1968500"/>
                </a:lnTo>
                <a:lnTo>
                  <a:pt x="912672" y="1993900"/>
                </a:lnTo>
                <a:lnTo>
                  <a:pt x="898664" y="2006600"/>
                </a:lnTo>
                <a:lnTo>
                  <a:pt x="884529" y="2032000"/>
                </a:lnTo>
                <a:lnTo>
                  <a:pt x="870280" y="2044700"/>
                </a:lnTo>
                <a:close/>
              </a:path>
              <a:path w="1586229" h="2628900">
                <a:moveTo>
                  <a:pt x="395097" y="2514600"/>
                </a:moveTo>
                <a:lnTo>
                  <a:pt x="15074" y="2514600"/>
                </a:lnTo>
                <a:lnTo>
                  <a:pt x="31788" y="2501900"/>
                </a:lnTo>
                <a:lnTo>
                  <a:pt x="105879" y="2501900"/>
                </a:lnTo>
                <a:lnTo>
                  <a:pt x="122542" y="2489200"/>
                </a:lnTo>
                <a:lnTo>
                  <a:pt x="166763" y="2489200"/>
                </a:lnTo>
                <a:lnTo>
                  <a:pt x="183349" y="2476500"/>
                </a:lnTo>
                <a:lnTo>
                  <a:pt x="197294" y="2476500"/>
                </a:lnTo>
                <a:lnTo>
                  <a:pt x="213817" y="2463800"/>
                </a:lnTo>
                <a:lnTo>
                  <a:pt x="227850" y="2463800"/>
                </a:lnTo>
                <a:lnTo>
                  <a:pt x="244322" y="2451100"/>
                </a:lnTo>
                <a:lnTo>
                  <a:pt x="258444" y="2451100"/>
                </a:lnTo>
                <a:lnTo>
                  <a:pt x="274853" y="2438400"/>
                </a:lnTo>
                <a:lnTo>
                  <a:pt x="289039" y="2438400"/>
                </a:lnTo>
                <a:lnTo>
                  <a:pt x="305358" y="2425700"/>
                </a:lnTo>
                <a:lnTo>
                  <a:pt x="304330" y="2425700"/>
                </a:lnTo>
                <a:lnTo>
                  <a:pt x="320611" y="2413000"/>
                </a:lnTo>
                <a:lnTo>
                  <a:pt x="334886" y="2413000"/>
                </a:lnTo>
                <a:lnTo>
                  <a:pt x="351091" y="2400300"/>
                </a:lnTo>
                <a:lnTo>
                  <a:pt x="350151" y="2400300"/>
                </a:lnTo>
                <a:lnTo>
                  <a:pt x="366306" y="2387600"/>
                </a:lnTo>
                <a:lnTo>
                  <a:pt x="365391" y="2387600"/>
                </a:lnTo>
                <a:lnTo>
                  <a:pt x="381495" y="2374900"/>
                </a:lnTo>
                <a:lnTo>
                  <a:pt x="395833" y="2374900"/>
                </a:lnTo>
                <a:lnTo>
                  <a:pt x="411835" y="2362200"/>
                </a:lnTo>
                <a:lnTo>
                  <a:pt x="411022" y="2362200"/>
                </a:lnTo>
                <a:lnTo>
                  <a:pt x="426961" y="2349500"/>
                </a:lnTo>
                <a:lnTo>
                  <a:pt x="426173" y="2349500"/>
                </a:lnTo>
                <a:lnTo>
                  <a:pt x="442061" y="2336800"/>
                </a:lnTo>
                <a:lnTo>
                  <a:pt x="441299" y="2336800"/>
                </a:lnTo>
                <a:lnTo>
                  <a:pt x="457136" y="2324100"/>
                </a:lnTo>
                <a:lnTo>
                  <a:pt x="456399" y="2324100"/>
                </a:lnTo>
                <a:lnTo>
                  <a:pt x="472160" y="2311400"/>
                </a:lnTo>
                <a:lnTo>
                  <a:pt x="471462" y="2311400"/>
                </a:lnTo>
                <a:lnTo>
                  <a:pt x="487159" y="2298700"/>
                </a:lnTo>
                <a:lnTo>
                  <a:pt x="486473" y="2298700"/>
                </a:lnTo>
                <a:lnTo>
                  <a:pt x="502119" y="2286000"/>
                </a:lnTo>
                <a:lnTo>
                  <a:pt x="501459" y="2286000"/>
                </a:lnTo>
                <a:lnTo>
                  <a:pt x="517029" y="2273300"/>
                </a:lnTo>
                <a:lnTo>
                  <a:pt x="516394" y="2273300"/>
                </a:lnTo>
                <a:lnTo>
                  <a:pt x="531888" y="2260600"/>
                </a:lnTo>
                <a:lnTo>
                  <a:pt x="531279" y="2260600"/>
                </a:lnTo>
                <a:lnTo>
                  <a:pt x="546709" y="2247900"/>
                </a:lnTo>
                <a:lnTo>
                  <a:pt x="546112" y="2247900"/>
                </a:lnTo>
                <a:lnTo>
                  <a:pt x="561467" y="2235200"/>
                </a:lnTo>
                <a:lnTo>
                  <a:pt x="560895" y="2235200"/>
                </a:lnTo>
                <a:lnTo>
                  <a:pt x="576173" y="2222500"/>
                </a:lnTo>
                <a:lnTo>
                  <a:pt x="575614" y="2222500"/>
                </a:lnTo>
                <a:lnTo>
                  <a:pt x="590829" y="2209800"/>
                </a:lnTo>
                <a:lnTo>
                  <a:pt x="590283" y="2209800"/>
                </a:lnTo>
                <a:lnTo>
                  <a:pt x="605409" y="2184400"/>
                </a:lnTo>
                <a:lnTo>
                  <a:pt x="604888" y="2184400"/>
                </a:lnTo>
                <a:lnTo>
                  <a:pt x="619937" y="2171700"/>
                </a:lnTo>
                <a:lnTo>
                  <a:pt x="619429" y="2171700"/>
                </a:lnTo>
                <a:lnTo>
                  <a:pt x="634390" y="2159000"/>
                </a:lnTo>
                <a:lnTo>
                  <a:pt x="633907" y="2159000"/>
                </a:lnTo>
                <a:lnTo>
                  <a:pt x="648779" y="2146300"/>
                </a:lnTo>
                <a:lnTo>
                  <a:pt x="648309" y="2146300"/>
                </a:lnTo>
                <a:lnTo>
                  <a:pt x="663092" y="2120900"/>
                </a:lnTo>
                <a:lnTo>
                  <a:pt x="662635" y="2120900"/>
                </a:lnTo>
                <a:lnTo>
                  <a:pt x="677341" y="2108200"/>
                </a:lnTo>
                <a:lnTo>
                  <a:pt x="676897" y="2108200"/>
                </a:lnTo>
                <a:lnTo>
                  <a:pt x="691502" y="2095500"/>
                </a:lnTo>
                <a:lnTo>
                  <a:pt x="691070" y="2095500"/>
                </a:lnTo>
                <a:lnTo>
                  <a:pt x="705586" y="2070100"/>
                </a:lnTo>
                <a:lnTo>
                  <a:pt x="705167" y="2070100"/>
                </a:lnTo>
                <a:lnTo>
                  <a:pt x="719582" y="2057400"/>
                </a:lnTo>
                <a:lnTo>
                  <a:pt x="719188" y="2057400"/>
                </a:lnTo>
                <a:lnTo>
                  <a:pt x="733501" y="2032000"/>
                </a:lnTo>
                <a:lnTo>
                  <a:pt x="733107" y="2044700"/>
                </a:lnTo>
                <a:lnTo>
                  <a:pt x="870280" y="2044700"/>
                </a:lnTo>
                <a:lnTo>
                  <a:pt x="855916" y="2070100"/>
                </a:lnTo>
                <a:lnTo>
                  <a:pt x="841438" y="2095500"/>
                </a:lnTo>
                <a:lnTo>
                  <a:pt x="826846" y="2108200"/>
                </a:lnTo>
                <a:lnTo>
                  <a:pt x="812139" y="2133600"/>
                </a:lnTo>
                <a:lnTo>
                  <a:pt x="797318" y="2146300"/>
                </a:lnTo>
                <a:lnTo>
                  <a:pt x="782396" y="2171700"/>
                </a:lnTo>
                <a:lnTo>
                  <a:pt x="752221" y="2197100"/>
                </a:lnTo>
                <a:lnTo>
                  <a:pt x="736981" y="2222500"/>
                </a:lnTo>
                <a:lnTo>
                  <a:pt x="706183" y="2247900"/>
                </a:lnTo>
                <a:lnTo>
                  <a:pt x="690638" y="2273300"/>
                </a:lnTo>
                <a:lnTo>
                  <a:pt x="643407" y="2311400"/>
                </a:lnTo>
                <a:lnTo>
                  <a:pt x="627481" y="2336800"/>
                </a:lnTo>
                <a:lnTo>
                  <a:pt x="562813" y="2387600"/>
                </a:lnTo>
                <a:lnTo>
                  <a:pt x="496735" y="2438400"/>
                </a:lnTo>
                <a:lnTo>
                  <a:pt x="463181" y="2463800"/>
                </a:lnTo>
                <a:lnTo>
                  <a:pt x="445401" y="2476500"/>
                </a:lnTo>
                <a:lnTo>
                  <a:pt x="429298" y="2489200"/>
                </a:lnTo>
                <a:lnTo>
                  <a:pt x="395097" y="2514600"/>
                </a:lnTo>
                <a:close/>
              </a:path>
              <a:path w="1586229" h="2628900">
                <a:moveTo>
                  <a:pt x="56667" y="2628900"/>
                </a:moveTo>
                <a:lnTo>
                  <a:pt x="1650" y="2628900"/>
                </a:lnTo>
                <a:lnTo>
                  <a:pt x="0" y="2514600"/>
                </a:lnTo>
                <a:lnTo>
                  <a:pt x="377888" y="2514600"/>
                </a:lnTo>
                <a:lnTo>
                  <a:pt x="359549" y="2527300"/>
                </a:lnTo>
                <a:lnTo>
                  <a:pt x="324675" y="2552700"/>
                </a:lnTo>
                <a:lnTo>
                  <a:pt x="307124" y="2552700"/>
                </a:lnTo>
                <a:lnTo>
                  <a:pt x="289496" y="2565400"/>
                </a:lnTo>
                <a:lnTo>
                  <a:pt x="271818" y="2565400"/>
                </a:lnTo>
                <a:lnTo>
                  <a:pt x="255308" y="2578100"/>
                </a:lnTo>
                <a:lnTo>
                  <a:pt x="237528" y="2578100"/>
                </a:lnTo>
                <a:lnTo>
                  <a:pt x="236232" y="2590800"/>
                </a:lnTo>
                <a:lnTo>
                  <a:pt x="200406" y="2590800"/>
                </a:lnTo>
                <a:lnTo>
                  <a:pt x="183794" y="2603500"/>
                </a:lnTo>
                <a:lnTo>
                  <a:pt x="147700" y="2603500"/>
                </a:lnTo>
                <a:lnTo>
                  <a:pt x="146240" y="2616200"/>
                </a:lnTo>
                <a:lnTo>
                  <a:pt x="74942" y="2616200"/>
                </a:lnTo>
                <a:lnTo>
                  <a:pt x="56667" y="26289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73023FAF-AFA6-F0EC-26DE-A1ADA9B570A5}"/>
              </a:ext>
            </a:extLst>
          </p:cNvPr>
          <p:cNvSpPr/>
          <p:nvPr/>
        </p:nvSpPr>
        <p:spPr>
          <a:xfrm>
            <a:off x="7539419" y="3804908"/>
            <a:ext cx="2546972" cy="842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8224F2EB-F24D-B59A-726B-3E99AC6D0418}"/>
              </a:ext>
            </a:extLst>
          </p:cNvPr>
          <p:cNvSpPr txBox="1"/>
          <p:nvPr/>
        </p:nvSpPr>
        <p:spPr>
          <a:xfrm>
            <a:off x="7652423" y="3480423"/>
            <a:ext cx="2311400" cy="9541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05" algn="ctr"/>
            <a:r>
              <a:rPr sz="2000" spc="120" dirty="0" err="1">
                <a:latin typeface="Microsoft JhengHei UI"/>
                <a:cs typeface="Microsoft JhengHei UI"/>
              </a:rPr>
              <a:t>灰盒攻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endParaRPr sz="2000" dirty="0">
              <a:latin typeface="Microsoft JhengHei UI"/>
              <a:cs typeface="Microsoft JhengHei UI"/>
            </a:endParaRPr>
          </a:p>
          <a:p>
            <a:pPr marL="12700" marR="5080" algn="ctr">
              <a:spcBef>
                <a:spcPts val="1170"/>
              </a:spcBef>
            </a:pPr>
            <a:r>
              <a:rPr sz="1600" dirty="0">
                <a:latin typeface="Microsoft JhengHei UI"/>
                <a:cs typeface="Microsoft JhengHei UI"/>
              </a:rPr>
              <a:t>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者可以获得被攻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的模型的训练数据</a:t>
            </a:r>
            <a:endParaRPr sz="1600" dirty="0">
              <a:latin typeface="Microsoft JhengHei UI"/>
              <a:cs typeface="Microsoft JhengHei UI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07B9A2A5-2332-4F8B-69D9-C4CA87D4B78D}"/>
              </a:ext>
            </a:extLst>
          </p:cNvPr>
          <p:cNvSpPr/>
          <p:nvPr/>
        </p:nvSpPr>
        <p:spPr>
          <a:xfrm>
            <a:off x="7541008" y="2246910"/>
            <a:ext cx="2543797" cy="8394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C82955DD-F370-7F6B-63E9-5530126AED35}"/>
              </a:ext>
            </a:extLst>
          </p:cNvPr>
          <p:cNvSpPr txBox="1"/>
          <p:nvPr/>
        </p:nvSpPr>
        <p:spPr>
          <a:xfrm>
            <a:off x="7652423" y="1920850"/>
            <a:ext cx="2311400" cy="9541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05" algn="ctr"/>
            <a:r>
              <a:rPr sz="2000" spc="120" dirty="0" err="1">
                <a:latin typeface="Microsoft JhengHei UI"/>
                <a:cs typeface="Microsoft JhengHei UI"/>
              </a:rPr>
              <a:t>白盒攻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endParaRPr sz="2000" dirty="0">
              <a:latin typeface="Microsoft JhengHei UI"/>
              <a:cs typeface="Microsoft JhengHei UI"/>
            </a:endParaRPr>
          </a:p>
          <a:p>
            <a:pPr marL="12700" marR="5080" algn="ctr">
              <a:spcBef>
                <a:spcPts val="1170"/>
              </a:spcBef>
            </a:pPr>
            <a:r>
              <a:rPr sz="1600" dirty="0">
                <a:latin typeface="Microsoft JhengHei UI"/>
                <a:cs typeface="Microsoft JhengHei UI"/>
              </a:rPr>
              <a:t>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者可以获得被攻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的模型的完整信息</a:t>
            </a:r>
            <a:endParaRPr sz="1600" dirty="0">
              <a:latin typeface="Microsoft JhengHei UI"/>
              <a:cs typeface="Microsoft JhengHei UI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67F948D2-B04C-D365-7BE1-0765F366943A}"/>
              </a:ext>
            </a:extLst>
          </p:cNvPr>
          <p:cNvSpPr/>
          <p:nvPr/>
        </p:nvSpPr>
        <p:spPr>
          <a:xfrm>
            <a:off x="7377571" y="5362804"/>
            <a:ext cx="2846819" cy="833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28446D3D-3AA9-50E4-BAB1-6CFC87BD6F71}"/>
              </a:ext>
            </a:extLst>
          </p:cNvPr>
          <p:cNvSpPr txBox="1"/>
          <p:nvPr/>
        </p:nvSpPr>
        <p:spPr>
          <a:xfrm>
            <a:off x="7533780" y="4974934"/>
            <a:ext cx="2600820" cy="10182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spc="120" dirty="0" err="1">
                <a:latin typeface="Microsoft JhengHei UI"/>
                <a:cs typeface="Microsoft JhengHei UI"/>
              </a:rPr>
              <a:t>黑盒攻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endParaRPr sz="2000" dirty="0">
              <a:latin typeface="Microsoft JhengHei UI"/>
              <a:cs typeface="Microsoft JhengHei UI"/>
            </a:endParaRPr>
          </a:p>
          <a:p>
            <a:pPr algn="ctr">
              <a:spcBef>
                <a:spcPts val="1680"/>
              </a:spcBef>
            </a:pPr>
            <a:r>
              <a:rPr sz="1600" dirty="0">
                <a:solidFill>
                  <a:srgbClr val="FFFFFF"/>
                </a:solidFill>
                <a:latin typeface="Microsoft JhengHei UI"/>
                <a:cs typeface="Microsoft JhengHei UI"/>
              </a:rPr>
              <a:t>攻</a:t>
            </a:r>
            <a:r>
              <a:rPr lang="zh-CN" altLang="en-US" sz="1600" spc="270" dirty="0">
                <a:solidFill>
                  <a:srgbClr val="FFFFFF"/>
                </a:solidFill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solidFill>
                  <a:srgbClr val="FFFFFF"/>
                </a:solidFill>
                <a:latin typeface="Microsoft JhengHei UI"/>
                <a:cs typeface="Microsoft JhengHei UI"/>
              </a:rPr>
              <a:t>者不能可以获得被攻</a:t>
            </a:r>
            <a:endParaRPr sz="1600" dirty="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</a:pPr>
            <a:r>
              <a:rPr lang="zh-CN" altLang="en-US" sz="1600" spc="50" dirty="0">
                <a:solidFill>
                  <a:srgbClr val="FFFFFF"/>
                </a:solidFill>
                <a:latin typeface="Microsoft JhengHei UI"/>
                <a:cs typeface="Microsoft JhengHei UI"/>
              </a:rPr>
              <a:t>击</a:t>
            </a:r>
            <a:r>
              <a:rPr sz="1600" spc="50" dirty="0" err="1">
                <a:solidFill>
                  <a:srgbClr val="FFFFFF"/>
                </a:solidFill>
                <a:latin typeface="Microsoft JhengHei UI"/>
                <a:cs typeface="Microsoft JhengHei UI"/>
              </a:rPr>
              <a:t>的模型的任何信息</a:t>
            </a:r>
            <a:endParaRPr sz="1600" dirty="0">
              <a:latin typeface="Microsoft JhengHei UI"/>
              <a:cs typeface="Microsoft JhengHei UI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703D3B66-8D58-0669-462C-EB8081A80F74}"/>
              </a:ext>
            </a:extLst>
          </p:cNvPr>
          <p:cNvSpPr txBox="1"/>
          <p:nvPr/>
        </p:nvSpPr>
        <p:spPr>
          <a:xfrm rot="17040000">
            <a:off x="4089272" y="3600410"/>
            <a:ext cx="1650223" cy="147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00"/>
              </a:lnSpc>
            </a:pPr>
            <a:r>
              <a:rPr sz="11600" spc="-5" dirty="0">
                <a:latin typeface="Arial"/>
                <a:cs typeface="Arial"/>
              </a:rPr>
              <a:t>x</a:t>
            </a:r>
            <a:endParaRPr sz="1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2732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/>
          <a:lstStyle/>
          <a:p>
            <a:r>
              <a:rPr lang="zh-CN" altLang="en-US" sz="2400" dirty="0"/>
              <a:t>图神经网络的鲁棒性</a:t>
            </a:r>
            <a:endParaRPr lang="en-US" altLang="zh-CN" sz="2400" dirty="0"/>
          </a:p>
          <a:p>
            <a:pPr>
              <a:buClr>
                <a:srgbClr val="C00000"/>
              </a:buClr>
            </a:pPr>
            <a:r>
              <a:rPr lang="zh-CN" altLang="en-US" sz="2400" dirty="0"/>
              <a:t>图对抗攻击</a:t>
            </a:r>
            <a:endParaRPr lang="en-US" altLang="zh-CN" sz="2400" dirty="0"/>
          </a:p>
          <a:p>
            <a:pPr lvl="1">
              <a:buClr>
                <a:srgbClr val="C00000"/>
              </a:buClr>
            </a:pPr>
            <a:r>
              <a:rPr lang="zh-CN" altLang="en-US" sz="2000" dirty="0">
                <a:solidFill>
                  <a:srgbClr val="C00000"/>
                </a:solidFill>
              </a:rPr>
              <a:t>白盒攻击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灰盒攻击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黑盒攻击</a:t>
            </a:r>
            <a:endParaRPr lang="en-US" altLang="zh-CN" sz="2000" dirty="0"/>
          </a:p>
          <a:p>
            <a:pPr>
              <a:buClr>
                <a:srgbClr val="C00000"/>
              </a:buClr>
            </a:pPr>
            <a:r>
              <a:rPr lang="zh-CN" altLang="en-US" sz="2400" dirty="0"/>
              <a:t>图对抗防御</a:t>
            </a:r>
            <a:endParaRPr lang="en-US" altLang="zh-CN" sz="24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对抗训练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图净化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图结构学习</a:t>
            </a:r>
            <a:endParaRPr lang="en-US" altLang="zh-CN" sz="2000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41971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PGD</a:t>
            </a:r>
            <a:r>
              <a:rPr lang="zh-CN" altLang="en-US" dirty="0"/>
              <a:t>拓扑攻击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3DC994B-BB21-E845-3905-42FEFF658020}"/>
              </a:ext>
            </a:extLst>
          </p:cNvPr>
          <p:cNvSpPr/>
          <p:nvPr/>
        </p:nvSpPr>
        <p:spPr>
          <a:xfrm>
            <a:off x="1714500" y="5103876"/>
            <a:ext cx="2141220" cy="759460"/>
          </a:xfrm>
          <a:custGeom>
            <a:avLst/>
            <a:gdLst/>
            <a:ahLst/>
            <a:cxnLst/>
            <a:rect l="l" t="t" r="r" b="b"/>
            <a:pathLst>
              <a:path w="2141220" h="759460">
                <a:moveTo>
                  <a:pt x="2014727" y="758951"/>
                </a:moveTo>
                <a:lnTo>
                  <a:pt x="126492" y="758951"/>
                </a:lnTo>
                <a:lnTo>
                  <a:pt x="77506" y="749249"/>
                </a:lnTo>
                <a:lnTo>
                  <a:pt x="37376" y="722214"/>
                </a:lnTo>
                <a:lnTo>
                  <a:pt x="10181" y="681924"/>
                </a:lnTo>
                <a:lnTo>
                  <a:pt x="0" y="632460"/>
                </a:lnTo>
                <a:lnTo>
                  <a:pt x="0" y="126491"/>
                </a:lnTo>
                <a:lnTo>
                  <a:pt x="10181" y="77284"/>
                </a:lnTo>
                <a:lnTo>
                  <a:pt x="37376" y="37080"/>
                </a:lnTo>
                <a:lnTo>
                  <a:pt x="77506" y="9959"/>
                </a:lnTo>
                <a:lnTo>
                  <a:pt x="126492" y="0"/>
                </a:lnTo>
                <a:lnTo>
                  <a:pt x="2014727" y="0"/>
                </a:lnTo>
                <a:lnTo>
                  <a:pt x="2063563" y="9959"/>
                </a:lnTo>
                <a:lnTo>
                  <a:pt x="2103643" y="37080"/>
                </a:lnTo>
                <a:lnTo>
                  <a:pt x="2130888" y="77284"/>
                </a:lnTo>
                <a:lnTo>
                  <a:pt x="2141220" y="126491"/>
                </a:lnTo>
                <a:lnTo>
                  <a:pt x="2141220" y="632460"/>
                </a:lnTo>
                <a:lnTo>
                  <a:pt x="2130888" y="681924"/>
                </a:lnTo>
                <a:lnTo>
                  <a:pt x="2103643" y="722214"/>
                </a:lnTo>
                <a:lnTo>
                  <a:pt x="2063563" y="749249"/>
                </a:lnTo>
                <a:lnTo>
                  <a:pt x="2014727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BB84B68-2172-AF9A-279C-2292FC9EB7EC}"/>
              </a:ext>
            </a:extLst>
          </p:cNvPr>
          <p:cNvSpPr txBox="1"/>
          <p:nvPr/>
        </p:nvSpPr>
        <p:spPr>
          <a:xfrm>
            <a:off x="2200299" y="5329568"/>
            <a:ext cx="151003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icrosoft JhengHei UI"/>
                <a:cs typeface="Microsoft JhengHei UI"/>
              </a:rPr>
              <a:t>图对抗攻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640BFC6-E473-3793-EA3A-0E3E7A3C26F5}"/>
              </a:ext>
            </a:extLst>
          </p:cNvPr>
          <p:cNvSpPr/>
          <p:nvPr/>
        </p:nvSpPr>
        <p:spPr>
          <a:xfrm>
            <a:off x="3921251" y="2049779"/>
            <a:ext cx="1663064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9427" y="859536"/>
                </a:moveTo>
                <a:lnTo>
                  <a:pt x="143256" y="859536"/>
                </a:lnTo>
                <a:lnTo>
                  <a:pt x="98311" y="852490"/>
                </a:lnTo>
                <a:lnTo>
                  <a:pt x="59147" y="832275"/>
                </a:lnTo>
                <a:lnTo>
                  <a:pt x="28129" y="801257"/>
                </a:lnTo>
                <a:lnTo>
                  <a:pt x="7624" y="761803"/>
                </a:lnTo>
                <a:lnTo>
                  <a:pt x="0" y="716280"/>
                </a:lnTo>
                <a:lnTo>
                  <a:pt x="0" y="143256"/>
                </a:lnTo>
                <a:lnTo>
                  <a:pt x="7624" y="98007"/>
                </a:lnTo>
                <a:lnTo>
                  <a:pt x="28129" y="58693"/>
                </a:lnTo>
                <a:lnTo>
                  <a:pt x="59147" y="27677"/>
                </a:lnTo>
                <a:lnTo>
                  <a:pt x="98311" y="7324"/>
                </a:lnTo>
                <a:lnTo>
                  <a:pt x="143256" y="0"/>
                </a:lnTo>
                <a:lnTo>
                  <a:pt x="1519427" y="0"/>
                </a:lnTo>
                <a:lnTo>
                  <a:pt x="1564737" y="7324"/>
                </a:lnTo>
                <a:lnTo>
                  <a:pt x="1604081" y="27677"/>
                </a:lnTo>
                <a:lnTo>
                  <a:pt x="1635097" y="58693"/>
                </a:lnTo>
                <a:lnTo>
                  <a:pt x="1655420" y="98007"/>
                </a:lnTo>
                <a:lnTo>
                  <a:pt x="1662684" y="143256"/>
                </a:lnTo>
                <a:lnTo>
                  <a:pt x="1662684" y="716280"/>
                </a:lnTo>
                <a:lnTo>
                  <a:pt x="1655420" y="761803"/>
                </a:lnTo>
                <a:lnTo>
                  <a:pt x="1635097" y="801257"/>
                </a:lnTo>
                <a:lnTo>
                  <a:pt x="1604081" y="832275"/>
                </a:lnTo>
                <a:lnTo>
                  <a:pt x="1564737" y="852490"/>
                </a:lnTo>
                <a:lnTo>
                  <a:pt x="1519427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C10017C-269F-6F1E-5FE8-8C72D42E3340}"/>
              </a:ext>
            </a:extLst>
          </p:cNvPr>
          <p:cNvSpPr txBox="1"/>
          <p:nvPr/>
        </p:nvSpPr>
        <p:spPr>
          <a:xfrm>
            <a:off x="4300448" y="2176881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98B2DCA-B421-E8EB-A103-7546101C4F0A}"/>
              </a:ext>
            </a:extLst>
          </p:cNvPr>
          <p:cNvSpPr/>
          <p:nvPr/>
        </p:nvSpPr>
        <p:spPr>
          <a:xfrm>
            <a:off x="2648711" y="4242816"/>
            <a:ext cx="271780" cy="765175"/>
          </a:xfrm>
          <a:custGeom>
            <a:avLst/>
            <a:gdLst/>
            <a:ahLst/>
            <a:cxnLst/>
            <a:rect l="l" t="t" r="r" b="b"/>
            <a:pathLst>
              <a:path w="271780" h="765175">
                <a:moveTo>
                  <a:pt x="271272" y="135636"/>
                </a:moveTo>
                <a:lnTo>
                  <a:pt x="0" y="135636"/>
                </a:lnTo>
                <a:lnTo>
                  <a:pt x="135635" y="0"/>
                </a:lnTo>
                <a:lnTo>
                  <a:pt x="271272" y="135636"/>
                </a:lnTo>
                <a:close/>
              </a:path>
              <a:path w="271780" h="765175">
                <a:moveTo>
                  <a:pt x="204215" y="765048"/>
                </a:moveTo>
                <a:lnTo>
                  <a:pt x="68579" y="765048"/>
                </a:lnTo>
                <a:lnTo>
                  <a:pt x="68579" y="135636"/>
                </a:lnTo>
                <a:lnTo>
                  <a:pt x="204215" y="135636"/>
                </a:lnTo>
                <a:lnTo>
                  <a:pt x="204215" y="76504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F4349EF-658A-BA1E-9590-29654C348714}"/>
              </a:ext>
            </a:extLst>
          </p:cNvPr>
          <p:cNvSpPr/>
          <p:nvPr/>
        </p:nvSpPr>
        <p:spPr>
          <a:xfrm>
            <a:off x="1990345" y="3349752"/>
            <a:ext cx="1588135" cy="759460"/>
          </a:xfrm>
          <a:custGeom>
            <a:avLst/>
            <a:gdLst/>
            <a:ahLst/>
            <a:cxnLst/>
            <a:rect l="l" t="t" r="r" b="b"/>
            <a:pathLst>
              <a:path w="1588135" h="759460">
                <a:moveTo>
                  <a:pt x="1461516" y="758951"/>
                </a:moveTo>
                <a:lnTo>
                  <a:pt x="126492" y="758951"/>
                </a:lnTo>
                <a:lnTo>
                  <a:pt x="77600" y="749013"/>
                </a:lnTo>
                <a:lnTo>
                  <a:pt x="37504" y="721899"/>
                </a:lnTo>
                <a:lnTo>
                  <a:pt x="10279" y="681688"/>
                </a:lnTo>
                <a:lnTo>
                  <a:pt x="0" y="632460"/>
                </a:lnTo>
                <a:lnTo>
                  <a:pt x="0" y="126492"/>
                </a:lnTo>
                <a:lnTo>
                  <a:pt x="10279" y="77048"/>
                </a:lnTo>
                <a:lnTo>
                  <a:pt x="37504" y="36766"/>
                </a:lnTo>
                <a:lnTo>
                  <a:pt x="77600" y="9723"/>
                </a:lnTo>
                <a:lnTo>
                  <a:pt x="126492" y="0"/>
                </a:lnTo>
                <a:lnTo>
                  <a:pt x="1461516" y="0"/>
                </a:lnTo>
                <a:lnTo>
                  <a:pt x="1511114" y="9723"/>
                </a:lnTo>
                <a:lnTo>
                  <a:pt x="1551446" y="36766"/>
                </a:lnTo>
                <a:lnTo>
                  <a:pt x="1578435" y="77048"/>
                </a:lnTo>
                <a:lnTo>
                  <a:pt x="1588008" y="126492"/>
                </a:lnTo>
                <a:lnTo>
                  <a:pt x="1588008" y="632460"/>
                </a:lnTo>
                <a:lnTo>
                  <a:pt x="1578435" y="681688"/>
                </a:lnTo>
                <a:lnTo>
                  <a:pt x="1551446" y="721899"/>
                </a:lnTo>
                <a:lnTo>
                  <a:pt x="1511114" y="749013"/>
                </a:lnTo>
                <a:lnTo>
                  <a:pt x="1461516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4758D0B-22BA-A901-E2F9-A3BC93666E17}"/>
              </a:ext>
            </a:extLst>
          </p:cNvPr>
          <p:cNvSpPr txBox="1"/>
          <p:nvPr/>
        </p:nvSpPr>
        <p:spPr>
          <a:xfrm>
            <a:off x="2114359" y="3437864"/>
            <a:ext cx="134112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725" marR="5080" indent="-200660"/>
            <a:r>
              <a:rPr spc="-5" dirty="0">
                <a:latin typeface="Microsoft JhengHei UI"/>
                <a:cs typeface="Microsoft JhengHei UI"/>
              </a:rPr>
              <a:t>“不易察觉”的微小扰动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7DDB953-542A-8D6F-BC27-C476AD26BA69}"/>
              </a:ext>
            </a:extLst>
          </p:cNvPr>
          <p:cNvSpPr txBox="1"/>
          <p:nvPr/>
        </p:nvSpPr>
        <p:spPr>
          <a:xfrm>
            <a:off x="2924327" y="4520172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spc="-155" dirty="0">
                <a:latin typeface="Microsoft JhengHei UI"/>
                <a:cs typeface="Microsoft JhengHei UI"/>
              </a:rPr>
              <a:t>生</a:t>
            </a:r>
            <a:r>
              <a:rPr spc="-155" dirty="0">
                <a:latin typeface="Microsoft JhengHei UI"/>
                <a:cs typeface="Microsoft JhengHei UI"/>
              </a:rPr>
              <a:t>成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A0937512-34E5-03BA-D673-963672FEFFF2}"/>
              </a:ext>
            </a:extLst>
          </p:cNvPr>
          <p:cNvSpPr/>
          <p:nvPr/>
        </p:nvSpPr>
        <p:spPr>
          <a:xfrm>
            <a:off x="3177539" y="2662427"/>
            <a:ext cx="586740" cy="591820"/>
          </a:xfrm>
          <a:custGeom>
            <a:avLst/>
            <a:gdLst/>
            <a:ahLst/>
            <a:cxnLst/>
            <a:rect l="l" t="t" r="r" b="b"/>
            <a:pathLst>
              <a:path w="586739" h="591820">
                <a:moveTo>
                  <a:pt x="96012" y="591312"/>
                </a:moveTo>
                <a:lnTo>
                  <a:pt x="0" y="495300"/>
                </a:lnTo>
                <a:lnTo>
                  <a:pt x="441960" y="48768"/>
                </a:lnTo>
                <a:lnTo>
                  <a:pt x="394716" y="1524"/>
                </a:lnTo>
                <a:lnTo>
                  <a:pt x="585216" y="0"/>
                </a:lnTo>
                <a:lnTo>
                  <a:pt x="586365" y="144780"/>
                </a:lnTo>
                <a:lnTo>
                  <a:pt x="537972" y="144780"/>
                </a:lnTo>
                <a:lnTo>
                  <a:pt x="96012" y="591312"/>
                </a:lnTo>
                <a:close/>
              </a:path>
              <a:path w="586739" h="591820">
                <a:moveTo>
                  <a:pt x="586740" y="192024"/>
                </a:moveTo>
                <a:lnTo>
                  <a:pt x="537972" y="144780"/>
                </a:lnTo>
                <a:lnTo>
                  <a:pt x="586365" y="144780"/>
                </a:lnTo>
                <a:lnTo>
                  <a:pt x="586740" y="19202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927308A-12D3-3CF0-E7A4-3C76FA341C35}"/>
              </a:ext>
            </a:extLst>
          </p:cNvPr>
          <p:cNvSpPr txBox="1"/>
          <p:nvPr/>
        </p:nvSpPr>
        <p:spPr>
          <a:xfrm>
            <a:off x="2445448" y="2669350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降低效果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5831AE85-6097-BB73-BB26-D148434FDDB2}"/>
              </a:ext>
            </a:extLst>
          </p:cNvPr>
          <p:cNvSpPr/>
          <p:nvPr/>
        </p:nvSpPr>
        <p:spPr>
          <a:xfrm>
            <a:off x="2845308" y="1274063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1" y="457200"/>
                </a:moveTo>
                <a:lnTo>
                  <a:pt x="76200" y="457200"/>
                </a:lnTo>
                <a:lnTo>
                  <a:pt x="46700" y="451540"/>
                </a:lnTo>
                <a:lnTo>
                  <a:pt x="22531" y="435321"/>
                </a:lnTo>
                <a:lnTo>
                  <a:pt x="6146" y="410990"/>
                </a:lnTo>
                <a:lnTo>
                  <a:pt x="0" y="381000"/>
                </a:lnTo>
                <a:lnTo>
                  <a:pt x="0" y="76200"/>
                </a:lnTo>
                <a:lnTo>
                  <a:pt x="6146" y="46871"/>
                </a:lnTo>
                <a:lnTo>
                  <a:pt x="22531" y="22759"/>
                </a:lnTo>
                <a:lnTo>
                  <a:pt x="46700" y="6318"/>
                </a:lnTo>
                <a:lnTo>
                  <a:pt x="76200" y="0"/>
                </a:lnTo>
                <a:lnTo>
                  <a:pt x="1277111" y="0"/>
                </a:lnTo>
                <a:lnTo>
                  <a:pt x="1306652" y="6318"/>
                </a:lnTo>
                <a:lnTo>
                  <a:pt x="1330832" y="22759"/>
                </a:lnTo>
                <a:lnTo>
                  <a:pt x="1347202" y="46871"/>
                </a:lnTo>
                <a:lnTo>
                  <a:pt x="1353311" y="76200"/>
                </a:lnTo>
                <a:lnTo>
                  <a:pt x="1353311" y="381000"/>
                </a:lnTo>
                <a:lnTo>
                  <a:pt x="1347202" y="410990"/>
                </a:lnTo>
                <a:lnTo>
                  <a:pt x="1330832" y="435321"/>
                </a:lnTo>
                <a:lnTo>
                  <a:pt x="1306652" y="451540"/>
                </a:lnTo>
                <a:lnTo>
                  <a:pt x="1277111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B265955D-90CC-FEF9-1BD1-A22FC28634F1}"/>
              </a:ext>
            </a:extLst>
          </p:cNvPr>
          <p:cNvSpPr txBox="1"/>
          <p:nvPr/>
        </p:nvSpPr>
        <p:spPr>
          <a:xfrm>
            <a:off x="3052063" y="1349045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训练数据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448FBE80-FE86-86DB-464E-8DE20727F932}"/>
              </a:ext>
            </a:extLst>
          </p:cNvPr>
          <p:cNvSpPr/>
          <p:nvPr/>
        </p:nvSpPr>
        <p:spPr>
          <a:xfrm>
            <a:off x="4264151" y="1274063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764" y="451540"/>
                </a:lnTo>
                <a:lnTo>
                  <a:pt x="22617" y="435321"/>
                </a:lnTo>
                <a:lnTo>
                  <a:pt x="6210" y="410990"/>
                </a:lnTo>
                <a:lnTo>
                  <a:pt x="0" y="381000"/>
                </a:lnTo>
                <a:lnTo>
                  <a:pt x="0" y="76200"/>
                </a:lnTo>
                <a:lnTo>
                  <a:pt x="6210" y="46871"/>
                </a:lnTo>
                <a:lnTo>
                  <a:pt x="22617" y="22759"/>
                </a:lnTo>
                <a:lnTo>
                  <a:pt x="46764" y="6318"/>
                </a:lnTo>
                <a:lnTo>
                  <a:pt x="76200" y="0"/>
                </a:lnTo>
                <a:lnTo>
                  <a:pt x="1277112" y="0"/>
                </a:lnTo>
                <a:lnTo>
                  <a:pt x="1306716" y="6318"/>
                </a:lnTo>
                <a:lnTo>
                  <a:pt x="1330918" y="22759"/>
                </a:lnTo>
                <a:lnTo>
                  <a:pt x="1347267" y="46871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7267" y="410990"/>
                </a:lnTo>
                <a:lnTo>
                  <a:pt x="1330918" y="435321"/>
                </a:lnTo>
                <a:lnTo>
                  <a:pt x="1306716" y="451540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F6155F8A-4A49-0958-E5C4-75086987C4B9}"/>
              </a:ext>
            </a:extLst>
          </p:cNvPr>
          <p:cNvSpPr txBox="1"/>
          <p:nvPr/>
        </p:nvSpPr>
        <p:spPr>
          <a:xfrm>
            <a:off x="4471022" y="1349045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模型结构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35736585-A876-6E53-6CF9-DC8002902BDC}"/>
              </a:ext>
            </a:extLst>
          </p:cNvPr>
          <p:cNvSpPr/>
          <p:nvPr/>
        </p:nvSpPr>
        <p:spPr>
          <a:xfrm>
            <a:off x="5682996" y="1274063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830" y="451540"/>
                </a:lnTo>
                <a:lnTo>
                  <a:pt x="22707" y="435321"/>
                </a:lnTo>
                <a:lnTo>
                  <a:pt x="6280" y="410990"/>
                </a:lnTo>
                <a:lnTo>
                  <a:pt x="0" y="381000"/>
                </a:lnTo>
                <a:lnTo>
                  <a:pt x="0" y="76200"/>
                </a:lnTo>
                <a:lnTo>
                  <a:pt x="6280" y="46871"/>
                </a:lnTo>
                <a:lnTo>
                  <a:pt x="22707" y="22759"/>
                </a:lnTo>
                <a:lnTo>
                  <a:pt x="46830" y="6318"/>
                </a:lnTo>
                <a:lnTo>
                  <a:pt x="76200" y="0"/>
                </a:lnTo>
                <a:lnTo>
                  <a:pt x="1277112" y="0"/>
                </a:lnTo>
                <a:lnTo>
                  <a:pt x="1306781" y="6318"/>
                </a:lnTo>
                <a:lnTo>
                  <a:pt x="1331004" y="22759"/>
                </a:lnTo>
                <a:lnTo>
                  <a:pt x="1347331" y="46871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7331" y="410990"/>
                </a:lnTo>
                <a:lnTo>
                  <a:pt x="1331004" y="435321"/>
                </a:lnTo>
                <a:lnTo>
                  <a:pt x="1306781" y="451540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6002FDFF-107B-2DE1-425A-1606B1E4B84A}"/>
              </a:ext>
            </a:extLst>
          </p:cNvPr>
          <p:cNvSpPr txBox="1"/>
          <p:nvPr/>
        </p:nvSpPr>
        <p:spPr>
          <a:xfrm>
            <a:off x="5889980" y="1349045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模型参数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7D79638B-D3E7-745F-4F58-6AC2942339FD}"/>
              </a:ext>
            </a:extLst>
          </p:cNvPr>
          <p:cNvSpPr/>
          <p:nvPr/>
        </p:nvSpPr>
        <p:spPr>
          <a:xfrm>
            <a:off x="3854208" y="2909862"/>
            <a:ext cx="1586230" cy="2628900"/>
          </a:xfrm>
          <a:custGeom>
            <a:avLst/>
            <a:gdLst/>
            <a:ahLst/>
            <a:cxnLst/>
            <a:rect l="l" t="t" r="r" b="b"/>
            <a:pathLst>
              <a:path w="1586229" h="2628900">
                <a:moveTo>
                  <a:pt x="1350964" y="347118"/>
                </a:moveTo>
                <a:lnTo>
                  <a:pt x="1350683" y="347108"/>
                </a:lnTo>
                <a:lnTo>
                  <a:pt x="1350759" y="342900"/>
                </a:lnTo>
                <a:lnTo>
                  <a:pt x="1234033" y="342900"/>
                </a:lnTo>
                <a:lnTo>
                  <a:pt x="1427403" y="0"/>
                </a:lnTo>
                <a:lnTo>
                  <a:pt x="1540715" y="254000"/>
                </a:lnTo>
                <a:lnTo>
                  <a:pt x="1355725" y="254000"/>
                </a:lnTo>
                <a:lnTo>
                  <a:pt x="1351179" y="342900"/>
                </a:lnTo>
                <a:lnTo>
                  <a:pt x="1350759" y="342900"/>
                </a:lnTo>
                <a:lnTo>
                  <a:pt x="1350417" y="347099"/>
                </a:lnTo>
                <a:lnTo>
                  <a:pt x="1350965" y="347099"/>
                </a:lnTo>
                <a:close/>
              </a:path>
              <a:path w="1586229" h="2628900">
                <a:moveTo>
                  <a:pt x="1468089" y="351344"/>
                </a:moveTo>
                <a:lnTo>
                  <a:pt x="1350964" y="347118"/>
                </a:lnTo>
                <a:lnTo>
                  <a:pt x="1355725" y="254000"/>
                </a:lnTo>
                <a:lnTo>
                  <a:pt x="1473034" y="266700"/>
                </a:lnTo>
                <a:lnTo>
                  <a:pt x="1468089" y="351344"/>
                </a:lnTo>
                <a:close/>
              </a:path>
              <a:path w="1586229" h="2628900">
                <a:moveTo>
                  <a:pt x="1586039" y="355600"/>
                </a:moveTo>
                <a:lnTo>
                  <a:pt x="1468089" y="351344"/>
                </a:lnTo>
                <a:lnTo>
                  <a:pt x="1473034" y="266700"/>
                </a:lnTo>
                <a:lnTo>
                  <a:pt x="1355725" y="254000"/>
                </a:lnTo>
                <a:lnTo>
                  <a:pt x="1540715" y="254000"/>
                </a:lnTo>
                <a:lnTo>
                  <a:pt x="1586039" y="355600"/>
                </a:lnTo>
                <a:close/>
              </a:path>
              <a:path w="1586229" h="2628900">
                <a:moveTo>
                  <a:pt x="1350683" y="347108"/>
                </a:moveTo>
                <a:lnTo>
                  <a:pt x="1350417" y="347099"/>
                </a:lnTo>
                <a:lnTo>
                  <a:pt x="1350759" y="342900"/>
                </a:lnTo>
                <a:lnTo>
                  <a:pt x="1350683" y="347108"/>
                </a:lnTo>
                <a:close/>
              </a:path>
              <a:path w="1586229" h="2628900">
                <a:moveTo>
                  <a:pt x="953973" y="1930400"/>
                </a:moveTo>
                <a:lnTo>
                  <a:pt x="814743" y="1930400"/>
                </a:lnTo>
                <a:lnTo>
                  <a:pt x="828319" y="1905000"/>
                </a:lnTo>
                <a:lnTo>
                  <a:pt x="828014" y="1905000"/>
                </a:lnTo>
                <a:lnTo>
                  <a:pt x="841463" y="1879600"/>
                </a:lnTo>
                <a:lnTo>
                  <a:pt x="841159" y="1879600"/>
                </a:lnTo>
                <a:lnTo>
                  <a:pt x="854506" y="1866900"/>
                </a:lnTo>
                <a:lnTo>
                  <a:pt x="854214" y="1866900"/>
                </a:lnTo>
                <a:lnTo>
                  <a:pt x="867435" y="1841500"/>
                </a:lnTo>
                <a:lnTo>
                  <a:pt x="867143" y="1841500"/>
                </a:lnTo>
                <a:lnTo>
                  <a:pt x="880249" y="1816100"/>
                </a:lnTo>
                <a:lnTo>
                  <a:pt x="879970" y="1816100"/>
                </a:lnTo>
                <a:lnTo>
                  <a:pt x="892949" y="1803400"/>
                </a:lnTo>
                <a:lnTo>
                  <a:pt x="892682" y="1803400"/>
                </a:lnTo>
                <a:lnTo>
                  <a:pt x="905535" y="1778000"/>
                </a:lnTo>
                <a:lnTo>
                  <a:pt x="905268" y="1778000"/>
                </a:lnTo>
                <a:lnTo>
                  <a:pt x="918006" y="1752600"/>
                </a:lnTo>
                <a:lnTo>
                  <a:pt x="917752" y="1752600"/>
                </a:lnTo>
                <a:lnTo>
                  <a:pt x="930351" y="1739900"/>
                </a:lnTo>
                <a:lnTo>
                  <a:pt x="930097" y="1739900"/>
                </a:lnTo>
                <a:lnTo>
                  <a:pt x="942568" y="1714500"/>
                </a:lnTo>
                <a:lnTo>
                  <a:pt x="942327" y="1714500"/>
                </a:lnTo>
                <a:lnTo>
                  <a:pt x="954671" y="1689100"/>
                </a:lnTo>
                <a:lnTo>
                  <a:pt x="954430" y="1689100"/>
                </a:lnTo>
                <a:lnTo>
                  <a:pt x="966635" y="1663700"/>
                </a:lnTo>
                <a:lnTo>
                  <a:pt x="966406" y="1663700"/>
                </a:lnTo>
                <a:lnTo>
                  <a:pt x="978471" y="1638300"/>
                </a:lnTo>
                <a:lnTo>
                  <a:pt x="978242" y="1638300"/>
                </a:lnTo>
                <a:lnTo>
                  <a:pt x="990168" y="1625600"/>
                </a:lnTo>
                <a:lnTo>
                  <a:pt x="989952" y="1625600"/>
                </a:lnTo>
                <a:lnTo>
                  <a:pt x="1001737" y="1600200"/>
                </a:lnTo>
                <a:lnTo>
                  <a:pt x="1001522" y="1600200"/>
                </a:lnTo>
                <a:lnTo>
                  <a:pt x="1013167" y="1574800"/>
                </a:lnTo>
                <a:lnTo>
                  <a:pt x="1012964" y="1574800"/>
                </a:lnTo>
                <a:lnTo>
                  <a:pt x="1024470" y="1549400"/>
                </a:lnTo>
                <a:lnTo>
                  <a:pt x="1024267" y="1549400"/>
                </a:lnTo>
                <a:lnTo>
                  <a:pt x="1035621" y="1524000"/>
                </a:lnTo>
                <a:lnTo>
                  <a:pt x="1035418" y="1524000"/>
                </a:lnTo>
                <a:lnTo>
                  <a:pt x="1046619" y="1498600"/>
                </a:lnTo>
                <a:lnTo>
                  <a:pt x="1046429" y="1498600"/>
                </a:lnTo>
                <a:lnTo>
                  <a:pt x="1057478" y="1473200"/>
                </a:lnTo>
                <a:lnTo>
                  <a:pt x="1057287" y="1473200"/>
                </a:lnTo>
                <a:lnTo>
                  <a:pt x="1068197" y="1447800"/>
                </a:lnTo>
                <a:lnTo>
                  <a:pt x="1068006" y="1447800"/>
                </a:lnTo>
                <a:lnTo>
                  <a:pt x="1078750" y="1422400"/>
                </a:lnTo>
                <a:lnTo>
                  <a:pt x="1078572" y="1422400"/>
                </a:lnTo>
                <a:lnTo>
                  <a:pt x="1089164" y="1397000"/>
                </a:lnTo>
                <a:lnTo>
                  <a:pt x="1088986" y="1397000"/>
                </a:lnTo>
                <a:lnTo>
                  <a:pt x="1099413" y="1371600"/>
                </a:lnTo>
                <a:lnTo>
                  <a:pt x="1099248" y="1371600"/>
                </a:lnTo>
                <a:lnTo>
                  <a:pt x="1109522" y="1346200"/>
                </a:lnTo>
                <a:lnTo>
                  <a:pt x="1109345" y="1346200"/>
                </a:lnTo>
                <a:lnTo>
                  <a:pt x="1119454" y="1320800"/>
                </a:lnTo>
                <a:lnTo>
                  <a:pt x="1119289" y="1320800"/>
                </a:lnTo>
                <a:lnTo>
                  <a:pt x="1129233" y="1295400"/>
                </a:lnTo>
                <a:lnTo>
                  <a:pt x="1129068" y="1295400"/>
                </a:lnTo>
                <a:lnTo>
                  <a:pt x="1138847" y="1270000"/>
                </a:lnTo>
                <a:lnTo>
                  <a:pt x="1138694" y="1270000"/>
                </a:lnTo>
                <a:lnTo>
                  <a:pt x="1148295" y="1244600"/>
                </a:lnTo>
                <a:lnTo>
                  <a:pt x="1148143" y="1244600"/>
                </a:lnTo>
                <a:lnTo>
                  <a:pt x="1157579" y="1219200"/>
                </a:lnTo>
                <a:lnTo>
                  <a:pt x="1157427" y="1219200"/>
                </a:lnTo>
                <a:lnTo>
                  <a:pt x="1166685" y="1193800"/>
                </a:lnTo>
                <a:lnTo>
                  <a:pt x="1166545" y="1193800"/>
                </a:lnTo>
                <a:lnTo>
                  <a:pt x="1175626" y="1168400"/>
                </a:lnTo>
                <a:lnTo>
                  <a:pt x="1175486" y="1168400"/>
                </a:lnTo>
                <a:lnTo>
                  <a:pt x="1184389" y="1143000"/>
                </a:lnTo>
                <a:lnTo>
                  <a:pt x="1184249" y="1143000"/>
                </a:lnTo>
                <a:lnTo>
                  <a:pt x="1192974" y="1117600"/>
                </a:lnTo>
                <a:lnTo>
                  <a:pt x="1201394" y="1092200"/>
                </a:lnTo>
                <a:lnTo>
                  <a:pt x="1201254" y="1092200"/>
                </a:lnTo>
                <a:lnTo>
                  <a:pt x="1209624" y="1066800"/>
                </a:lnTo>
                <a:lnTo>
                  <a:pt x="1217663" y="1028700"/>
                </a:lnTo>
                <a:lnTo>
                  <a:pt x="1225537" y="1003300"/>
                </a:lnTo>
                <a:lnTo>
                  <a:pt x="1233208" y="977900"/>
                </a:lnTo>
                <a:lnTo>
                  <a:pt x="1240701" y="952500"/>
                </a:lnTo>
                <a:lnTo>
                  <a:pt x="1247990" y="927100"/>
                </a:lnTo>
                <a:lnTo>
                  <a:pt x="1255102" y="901700"/>
                </a:lnTo>
                <a:lnTo>
                  <a:pt x="1262011" y="863600"/>
                </a:lnTo>
                <a:lnTo>
                  <a:pt x="1268729" y="838200"/>
                </a:lnTo>
                <a:lnTo>
                  <a:pt x="1275245" y="812800"/>
                </a:lnTo>
                <a:lnTo>
                  <a:pt x="1281557" y="787400"/>
                </a:lnTo>
                <a:lnTo>
                  <a:pt x="1287665" y="749300"/>
                </a:lnTo>
                <a:lnTo>
                  <a:pt x="1293571" y="723900"/>
                </a:lnTo>
                <a:lnTo>
                  <a:pt x="1299273" y="698500"/>
                </a:lnTo>
                <a:lnTo>
                  <a:pt x="1304759" y="673100"/>
                </a:lnTo>
                <a:lnTo>
                  <a:pt x="1310043" y="635000"/>
                </a:lnTo>
                <a:lnTo>
                  <a:pt x="1315097" y="609600"/>
                </a:lnTo>
                <a:lnTo>
                  <a:pt x="1319949" y="584200"/>
                </a:lnTo>
                <a:lnTo>
                  <a:pt x="1324584" y="558800"/>
                </a:lnTo>
                <a:lnTo>
                  <a:pt x="1329004" y="520700"/>
                </a:lnTo>
                <a:lnTo>
                  <a:pt x="1333195" y="495300"/>
                </a:lnTo>
                <a:lnTo>
                  <a:pt x="1337157" y="469900"/>
                </a:lnTo>
                <a:lnTo>
                  <a:pt x="1340904" y="431800"/>
                </a:lnTo>
                <a:lnTo>
                  <a:pt x="1344422" y="406400"/>
                </a:lnTo>
                <a:lnTo>
                  <a:pt x="1347711" y="381000"/>
                </a:lnTo>
                <a:lnTo>
                  <a:pt x="1350417" y="347099"/>
                </a:lnTo>
                <a:lnTo>
                  <a:pt x="1350683" y="347108"/>
                </a:lnTo>
                <a:lnTo>
                  <a:pt x="1350530" y="355600"/>
                </a:lnTo>
                <a:lnTo>
                  <a:pt x="1467612" y="355600"/>
                </a:lnTo>
                <a:lnTo>
                  <a:pt x="1464500" y="393700"/>
                </a:lnTo>
                <a:lnTo>
                  <a:pt x="1461109" y="419100"/>
                </a:lnTo>
                <a:lnTo>
                  <a:pt x="1457490" y="457200"/>
                </a:lnTo>
                <a:lnTo>
                  <a:pt x="1453629" y="482600"/>
                </a:lnTo>
                <a:lnTo>
                  <a:pt x="1449527" y="508000"/>
                </a:lnTo>
                <a:lnTo>
                  <a:pt x="1445209" y="546100"/>
                </a:lnTo>
                <a:lnTo>
                  <a:pt x="1440662" y="571500"/>
                </a:lnTo>
                <a:lnTo>
                  <a:pt x="1435887" y="596900"/>
                </a:lnTo>
                <a:lnTo>
                  <a:pt x="1430883" y="635000"/>
                </a:lnTo>
                <a:lnTo>
                  <a:pt x="1425663" y="660400"/>
                </a:lnTo>
                <a:lnTo>
                  <a:pt x="1420228" y="685800"/>
                </a:lnTo>
                <a:lnTo>
                  <a:pt x="1414564" y="723900"/>
                </a:lnTo>
                <a:lnTo>
                  <a:pt x="1408696" y="749300"/>
                </a:lnTo>
                <a:lnTo>
                  <a:pt x="1402613" y="774700"/>
                </a:lnTo>
                <a:lnTo>
                  <a:pt x="1396314" y="812800"/>
                </a:lnTo>
                <a:lnTo>
                  <a:pt x="1389799" y="838200"/>
                </a:lnTo>
                <a:lnTo>
                  <a:pt x="1383093" y="863600"/>
                </a:lnTo>
                <a:lnTo>
                  <a:pt x="1376172" y="901700"/>
                </a:lnTo>
                <a:lnTo>
                  <a:pt x="1369047" y="927100"/>
                </a:lnTo>
                <a:lnTo>
                  <a:pt x="1361732" y="952500"/>
                </a:lnTo>
                <a:lnTo>
                  <a:pt x="1354201" y="977900"/>
                </a:lnTo>
                <a:lnTo>
                  <a:pt x="1346492" y="1016000"/>
                </a:lnTo>
                <a:lnTo>
                  <a:pt x="1338567" y="1041400"/>
                </a:lnTo>
                <a:lnTo>
                  <a:pt x="1330464" y="1066800"/>
                </a:lnTo>
                <a:lnTo>
                  <a:pt x="1322171" y="1092200"/>
                </a:lnTo>
                <a:lnTo>
                  <a:pt x="1313675" y="1117600"/>
                </a:lnTo>
                <a:lnTo>
                  <a:pt x="1305001" y="1155700"/>
                </a:lnTo>
                <a:lnTo>
                  <a:pt x="1287106" y="1206500"/>
                </a:lnTo>
                <a:lnTo>
                  <a:pt x="1268476" y="1257300"/>
                </a:lnTo>
                <a:lnTo>
                  <a:pt x="1258900" y="1282700"/>
                </a:lnTo>
                <a:lnTo>
                  <a:pt x="1249146" y="1320800"/>
                </a:lnTo>
                <a:lnTo>
                  <a:pt x="1229118" y="1371600"/>
                </a:lnTo>
                <a:lnTo>
                  <a:pt x="1208417" y="1422400"/>
                </a:lnTo>
                <a:lnTo>
                  <a:pt x="1187043" y="1473200"/>
                </a:lnTo>
                <a:lnTo>
                  <a:pt x="1165034" y="1524000"/>
                </a:lnTo>
                <a:lnTo>
                  <a:pt x="1142390" y="1574800"/>
                </a:lnTo>
                <a:lnTo>
                  <a:pt x="1119136" y="1625600"/>
                </a:lnTo>
                <a:lnTo>
                  <a:pt x="1095273" y="1676400"/>
                </a:lnTo>
                <a:lnTo>
                  <a:pt x="1070825" y="1727200"/>
                </a:lnTo>
                <a:lnTo>
                  <a:pt x="1058392" y="1739900"/>
                </a:lnTo>
                <a:lnTo>
                  <a:pt x="1045819" y="1765300"/>
                </a:lnTo>
                <a:lnTo>
                  <a:pt x="1033094" y="1790700"/>
                </a:lnTo>
                <a:lnTo>
                  <a:pt x="1020241" y="1816100"/>
                </a:lnTo>
                <a:lnTo>
                  <a:pt x="1007249" y="1841500"/>
                </a:lnTo>
                <a:lnTo>
                  <a:pt x="994130" y="1854200"/>
                </a:lnTo>
                <a:lnTo>
                  <a:pt x="980871" y="1879600"/>
                </a:lnTo>
                <a:lnTo>
                  <a:pt x="967486" y="1905000"/>
                </a:lnTo>
                <a:lnTo>
                  <a:pt x="953973" y="1930400"/>
                </a:lnTo>
                <a:close/>
              </a:path>
              <a:path w="1586229" h="2628900">
                <a:moveTo>
                  <a:pt x="1467840" y="355600"/>
                </a:moveTo>
                <a:lnTo>
                  <a:pt x="1350530" y="355600"/>
                </a:lnTo>
                <a:lnTo>
                  <a:pt x="1350964" y="347118"/>
                </a:lnTo>
                <a:lnTo>
                  <a:pt x="1468089" y="351344"/>
                </a:lnTo>
                <a:lnTo>
                  <a:pt x="1467840" y="355600"/>
                </a:lnTo>
                <a:close/>
              </a:path>
              <a:path w="1586229" h="2628900">
                <a:moveTo>
                  <a:pt x="870280" y="2044700"/>
                </a:moveTo>
                <a:lnTo>
                  <a:pt x="733107" y="2044700"/>
                </a:lnTo>
                <a:lnTo>
                  <a:pt x="747331" y="2019300"/>
                </a:lnTo>
                <a:lnTo>
                  <a:pt x="746950" y="2019300"/>
                </a:lnTo>
                <a:lnTo>
                  <a:pt x="761072" y="2006600"/>
                </a:lnTo>
                <a:lnTo>
                  <a:pt x="760704" y="2006600"/>
                </a:lnTo>
                <a:lnTo>
                  <a:pt x="774712" y="1981200"/>
                </a:lnTo>
                <a:lnTo>
                  <a:pt x="774357" y="1981200"/>
                </a:lnTo>
                <a:lnTo>
                  <a:pt x="788263" y="1968500"/>
                </a:lnTo>
                <a:lnTo>
                  <a:pt x="787920" y="1968500"/>
                </a:lnTo>
                <a:lnTo>
                  <a:pt x="801725" y="1943100"/>
                </a:lnTo>
                <a:lnTo>
                  <a:pt x="801382" y="1943100"/>
                </a:lnTo>
                <a:lnTo>
                  <a:pt x="815073" y="1917700"/>
                </a:lnTo>
                <a:lnTo>
                  <a:pt x="814743" y="1930400"/>
                </a:lnTo>
                <a:lnTo>
                  <a:pt x="953973" y="1930400"/>
                </a:lnTo>
                <a:lnTo>
                  <a:pt x="940333" y="1943100"/>
                </a:lnTo>
                <a:lnTo>
                  <a:pt x="926566" y="1968500"/>
                </a:lnTo>
                <a:lnTo>
                  <a:pt x="912672" y="1993900"/>
                </a:lnTo>
                <a:lnTo>
                  <a:pt x="898664" y="2006600"/>
                </a:lnTo>
                <a:lnTo>
                  <a:pt x="884529" y="2032000"/>
                </a:lnTo>
                <a:lnTo>
                  <a:pt x="870280" y="2044700"/>
                </a:lnTo>
                <a:close/>
              </a:path>
              <a:path w="1586229" h="2628900">
                <a:moveTo>
                  <a:pt x="395097" y="2514600"/>
                </a:moveTo>
                <a:lnTo>
                  <a:pt x="15074" y="2514600"/>
                </a:lnTo>
                <a:lnTo>
                  <a:pt x="31788" y="2501900"/>
                </a:lnTo>
                <a:lnTo>
                  <a:pt x="105879" y="2501900"/>
                </a:lnTo>
                <a:lnTo>
                  <a:pt x="122542" y="2489200"/>
                </a:lnTo>
                <a:lnTo>
                  <a:pt x="166763" y="2489200"/>
                </a:lnTo>
                <a:lnTo>
                  <a:pt x="183349" y="2476500"/>
                </a:lnTo>
                <a:lnTo>
                  <a:pt x="197294" y="2476500"/>
                </a:lnTo>
                <a:lnTo>
                  <a:pt x="213817" y="2463800"/>
                </a:lnTo>
                <a:lnTo>
                  <a:pt x="227850" y="2463800"/>
                </a:lnTo>
                <a:lnTo>
                  <a:pt x="244322" y="2451100"/>
                </a:lnTo>
                <a:lnTo>
                  <a:pt x="258444" y="2451100"/>
                </a:lnTo>
                <a:lnTo>
                  <a:pt x="274853" y="2438400"/>
                </a:lnTo>
                <a:lnTo>
                  <a:pt x="289039" y="2438400"/>
                </a:lnTo>
                <a:lnTo>
                  <a:pt x="305358" y="2425700"/>
                </a:lnTo>
                <a:lnTo>
                  <a:pt x="304330" y="2425700"/>
                </a:lnTo>
                <a:lnTo>
                  <a:pt x="320611" y="2413000"/>
                </a:lnTo>
                <a:lnTo>
                  <a:pt x="334886" y="2413000"/>
                </a:lnTo>
                <a:lnTo>
                  <a:pt x="351091" y="2400300"/>
                </a:lnTo>
                <a:lnTo>
                  <a:pt x="350151" y="2400300"/>
                </a:lnTo>
                <a:lnTo>
                  <a:pt x="366306" y="2387600"/>
                </a:lnTo>
                <a:lnTo>
                  <a:pt x="365391" y="2387600"/>
                </a:lnTo>
                <a:lnTo>
                  <a:pt x="381495" y="2374900"/>
                </a:lnTo>
                <a:lnTo>
                  <a:pt x="395833" y="2374900"/>
                </a:lnTo>
                <a:lnTo>
                  <a:pt x="411835" y="2362200"/>
                </a:lnTo>
                <a:lnTo>
                  <a:pt x="411022" y="2362200"/>
                </a:lnTo>
                <a:lnTo>
                  <a:pt x="426961" y="2349500"/>
                </a:lnTo>
                <a:lnTo>
                  <a:pt x="426173" y="2349500"/>
                </a:lnTo>
                <a:lnTo>
                  <a:pt x="442061" y="2336800"/>
                </a:lnTo>
                <a:lnTo>
                  <a:pt x="441299" y="2336800"/>
                </a:lnTo>
                <a:lnTo>
                  <a:pt x="457136" y="2324100"/>
                </a:lnTo>
                <a:lnTo>
                  <a:pt x="456399" y="2324100"/>
                </a:lnTo>
                <a:lnTo>
                  <a:pt x="472160" y="2311400"/>
                </a:lnTo>
                <a:lnTo>
                  <a:pt x="471462" y="2311400"/>
                </a:lnTo>
                <a:lnTo>
                  <a:pt x="487159" y="2298700"/>
                </a:lnTo>
                <a:lnTo>
                  <a:pt x="486473" y="2298700"/>
                </a:lnTo>
                <a:lnTo>
                  <a:pt x="502119" y="2286000"/>
                </a:lnTo>
                <a:lnTo>
                  <a:pt x="501459" y="2286000"/>
                </a:lnTo>
                <a:lnTo>
                  <a:pt x="517029" y="2273300"/>
                </a:lnTo>
                <a:lnTo>
                  <a:pt x="516394" y="2273300"/>
                </a:lnTo>
                <a:lnTo>
                  <a:pt x="531888" y="2260600"/>
                </a:lnTo>
                <a:lnTo>
                  <a:pt x="531279" y="2260600"/>
                </a:lnTo>
                <a:lnTo>
                  <a:pt x="546709" y="2247900"/>
                </a:lnTo>
                <a:lnTo>
                  <a:pt x="546112" y="2247900"/>
                </a:lnTo>
                <a:lnTo>
                  <a:pt x="561467" y="2235200"/>
                </a:lnTo>
                <a:lnTo>
                  <a:pt x="560895" y="2235200"/>
                </a:lnTo>
                <a:lnTo>
                  <a:pt x="576173" y="2222500"/>
                </a:lnTo>
                <a:lnTo>
                  <a:pt x="575614" y="2222500"/>
                </a:lnTo>
                <a:lnTo>
                  <a:pt x="590829" y="2209800"/>
                </a:lnTo>
                <a:lnTo>
                  <a:pt x="590283" y="2209800"/>
                </a:lnTo>
                <a:lnTo>
                  <a:pt x="605409" y="2184400"/>
                </a:lnTo>
                <a:lnTo>
                  <a:pt x="604888" y="2184400"/>
                </a:lnTo>
                <a:lnTo>
                  <a:pt x="619937" y="2171700"/>
                </a:lnTo>
                <a:lnTo>
                  <a:pt x="619429" y="2171700"/>
                </a:lnTo>
                <a:lnTo>
                  <a:pt x="634390" y="2159000"/>
                </a:lnTo>
                <a:lnTo>
                  <a:pt x="633907" y="2159000"/>
                </a:lnTo>
                <a:lnTo>
                  <a:pt x="648779" y="2146300"/>
                </a:lnTo>
                <a:lnTo>
                  <a:pt x="648309" y="2146300"/>
                </a:lnTo>
                <a:lnTo>
                  <a:pt x="663092" y="2120900"/>
                </a:lnTo>
                <a:lnTo>
                  <a:pt x="662635" y="2120900"/>
                </a:lnTo>
                <a:lnTo>
                  <a:pt x="677341" y="2108200"/>
                </a:lnTo>
                <a:lnTo>
                  <a:pt x="676897" y="2108200"/>
                </a:lnTo>
                <a:lnTo>
                  <a:pt x="691502" y="2095500"/>
                </a:lnTo>
                <a:lnTo>
                  <a:pt x="691070" y="2095500"/>
                </a:lnTo>
                <a:lnTo>
                  <a:pt x="705586" y="2070100"/>
                </a:lnTo>
                <a:lnTo>
                  <a:pt x="705167" y="2070100"/>
                </a:lnTo>
                <a:lnTo>
                  <a:pt x="719582" y="2057400"/>
                </a:lnTo>
                <a:lnTo>
                  <a:pt x="719188" y="2057400"/>
                </a:lnTo>
                <a:lnTo>
                  <a:pt x="733501" y="2032000"/>
                </a:lnTo>
                <a:lnTo>
                  <a:pt x="733107" y="2044700"/>
                </a:lnTo>
                <a:lnTo>
                  <a:pt x="870280" y="2044700"/>
                </a:lnTo>
                <a:lnTo>
                  <a:pt x="855916" y="2070100"/>
                </a:lnTo>
                <a:lnTo>
                  <a:pt x="841438" y="2095500"/>
                </a:lnTo>
                <a:lnTo>
                  <a:pt x="826846" y="2108200"/>
                </a:lnTo>
                <a:lnTo>
                  <a:pt x="812139" y="2133600"/>
                </a:lnTo>
                <a:lnTo>
                  <a:pt x="797318" y="2146300"/>
                </a:lnTo>
                <a:lnTo>
                  <a:pt x="782396" y="2171700"/>
                </a:lnTo>
                <a:lnTo>
                  <a:pt x="752221" y="2197100"/>
                </a:lnTo>
                <a:lnTo>
                  <a:pt x="736981" y="2222500"/>
                </a:lnTo>
                <a:lnTo>
                  <a:pt x="706183" y="2247900"/>
                </a:lnTo>
                <a:lnTo>
                  <a:pt x="690638" y="2273300"/>
                </a:lnTo>
                <a:lnTo>
                  <a:pt x="643407" y="2311400"/>
                </a:lnTo>
                <a:lnTo>
                  <a:pt x="627481" y="2336800"/>
                </a:lnTo>
                <a:lnTo>
                  <a:pt x="562813" y="2387600"/>
                </a:lnTo>
                <a:lnTo>
                  <a:pt x="496735" y="2438400"/>
                </a:lnTo>
                <a:lnTo>
                  <a:pt x="463181" y="2463800"/>
                </a:lnTo>
                <a:lnTo>
                  <a:pt x="445401" y="2476500"/>
                </a:lnTo>
                <a:lnTo>
                  <a:pt x="429298" y="2489200"/>
                </a:lnTo>
                <a:lnTo>
                  <a:pt x="395097" y="2514600"/>
                </a:lnTo>
                <a:close/>
              </a:path>
              <a:path w="1586229" h="2628900">
                <a:moveTo>
                  <a:pt x="56667" y="2628900"/>
                </a:moveTo>
                <a:lnTo>
                  <a:pt x="1650" y="2628900"/>
                </a:lnTo>
                <a:lnTo>
                  <a:pt x="0" y="2514600"/>
                </a:lnTo>
                <a:lnTo>
                  <a:pt x="377888" y="2514600"/>
                </a:lnTo>
                <a:lnTo>
                  <a:pt x="359549" y="2527300"/>
                </a:lnTo>
                <a:lnTo>
                  <a:pt x="324675" y="2552700"/>
                </a:lnTo>
                <a:lnTo>
                  <a:pt x="307124" y="2552700"/>
                </a:lnTo>
                <a:lnTo>
                  <a:pt x="289496" y="2565400"/>
                </a:lnTo>
                <a:lnTo>
                  <a:pt x="271818" y="2565400"/>
                </a:lnTo>
                <a:lnTo>
                  <a:pt x="255308" y="2578100"/>
                </a:lnTo>
                <a:lnTo>
                  <a:pt x="237528" y="2578100"/>
                </a:lnTo>
                <a:lnTo>
                  <a:pt x="236232" y="2590800"/>
                </a:lnTo>
                <a:lnTo>
                  <a:pt x="200406" y="2590800"/>
                </a:lnTo>
                <a:lnTo>
                  <a:pt x="183794" y="2603500"/>
                </a:lnTo>
                <a:lnTo>
                  <a:pt x="147700" y="2603500"/>
                </a:lnTo>
                <a:lnTo>
                  <a:pt x="146240" y="2616200"/>
                </a:lnTo>
                <a:lnTo>
                  <a:pt x="74942" y="2616200"/>
                </a:lnTo>
                <a:lnTo>
                  <a:pt x="56667" y="26289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F54E037E-FACE-5DD8-7E8D-FE8FCE838BB8}"/>
              </a:ext>
            </a:extLst>
          </p:cNvPr>
          <p:cNvSpPr/>
          <p:nvPr/>
        </p:nvSpPr>
        <p:spPr>
          <a:xfrm>
            <a:off x="7499859" y="2010689"/>
            <a:ext cx="2543797" cy="839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0BFCEBB3-9C6C-C444-76A4-4BC2718F3C6D}"/>
              </a:ext>
            </a:extLst>
          </p:cNvPr>
          <p:cNvSpPr txBox="1"/>
          <p:nvPr/>
        </p:nvSpPr>
        <p:spPr>
          <a:xfrm>
            <a:off x="7611274" y="1684629"/>
            <a:ext cx="2311400" cy="9541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05" algn="ctr"/>
            <a:r>
              <a:rPr sz="2000" spc="120" dirty="0" err="1">
                <a:latin typeface="Microsoft JhengHei UI"/>
                <a:cs typeface="Microsoft JhengHei UI"/>
              </a:rPr>
              <a:t>白盒攻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endParaRPr sz="2000" dirty="0">
              <a:latin typeface="Microsoft JhengHei UI"/>
              <a:cs typeface="Microsoft JhengHei UI"/>
            </a:endParaRPr>
          </a:p>
          <a:p>
            <a:pPr marL="12700" marR="5080" algn="ctr">
              <a:spcBef>
                <a:spcPts val="1170"/>
              </a:spcBef>
            </a:pPr>
            <a:r>
              <a:rPr sz="1600" dirty="0">
                <a:latin typeface="Microsoft JhengHei UI"/>
                <a:cs typeface="Microsoft JhengHei UI"/>
              </a:rPr>
              <a:t>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者可以获得被攻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的模型的完整信息</a:t>
            </a:r>
            <a:endParaRPr sz="1600" dirty="0">
              <a:latin typeface="Microsoft JhengHei UI"/>
              <a:cs typeface="Microsoft JhengHei UI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1E63EEFE-C788-80D6-83C7-A8F83842AA99}"/>
              </a:ext>
            </a:extLst>
          </p:cNvPr>
          <p:cNvSpPr txBox="1"/>
          <p:nvPr/>
        </p:nvSpPr>
        <p:spPr>
          <a:xfrm>
            <a:off x="8221777" y="3628200"/>
            <a:ext cx="132151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Microsoft JhengHei UI"/>
                <a:cs typeface="Microsoft JhengHei UI"/>
              </a:rPr>
              <a:t>攻</a:t>
            </a:r>
            <a:r>
              <a:rPr lang="zh-CN" altLang="en-US" sz="2000" spc="290" dirty="0">
                <a:latin typeface="Microsoft JhengHei UI"/>
                <a:cs typeface="Microsoft JhengHei UI"/>
              </a:rPr>
              <a:t>击</a:t>
            </a:r>
            <a:r>
              <a:rPr sz="2000" dirty="0" err="1">
                <a:latin typeface="Microsoft JhengHei UI"/>
                <a:cs typeface="Microsoft JhengHei UI"/>
              </a:rPr>
              <a:t>目</a:t>
            </a:r>
            <a:r>
              <a:rPr sz="2000" spc="5" dirty="0" err="1">
                <a:latin typeface="Microsoft JhengHei UI"/>
                <a:cs typeface="Microsoft JhengHei UI"/>
              </a:rPr>
              <a:t>标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B57D88FC-D61E-CF17-19ED-D905933F1AB8}"/>
              </a:ext>
            </a:extLst>
          </p:cNvPr>
          <p:cNvSpPr/>
          <p:nvPr/>
        </p:nvSpPr>
        <p:spPr>
          <a:xfrm>
            <a:off x="7129780" y="4026318"/>
            <a:ext cx="3194481" cy="1581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4C7C2CDD-6AB5-0EA3-9D84-B0593FA68CE8}"/>
              </a:ext>
            </a:extLst>
          </p:cNvPr>
          <p:cNvSpPr txBox="1"/>
          <p:nvPr/>
        </p:nvSpPr>
        <p:spPr>
          <a:xfrm>
            <a:off x="7229959" y="4259745"/>
            <a:ext cx="3057042" cy="1122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buFontTx/>
              <a:buChar char="-"/>
            </a:pPr>
            <a:r>
              <a:rPr spc="60" dirty="0">
                <a:latin typeface="Microsoft JhengHei UI"/>
                <a:cs typeface="Microsoft JhengHei UI"/>
              </a:rPr>
              <a:t>攻</a:t>
            </a:r>
            <a:r>
              <a:rPr lang="zh-CN" altLang="en-US" spc="60" dirty="0">
                <a:latin typeface="Microsoft JhengHei UI"/>
                <a:cs typeface="Microsoft JhengHei UI"/>
              </a:rPr>
              <a:t>击</a:t>
            </a:r>
            <a:r>
              <a:rPr spc="60" dirty="0" err="1">
                <a:latin typeface="Microsoft JhengHei UI"/>
                <a:cs typeface="Microsoft JhengHei UI"/>
              </a:rPr>
              <a:t>节点分类任务</a:t>
            </a:r>
            <a:endParaRPr lang="en-US" spc="60" dirty="0">
              <a:latin typeface="Microsoft JhengHei UI"/>
              <a:cs typeface="Microsoft JhengHei UI"/>
            </a:endParaRPr>
          </a:p>
          <a:p>
            <a:pPr marL="298450" indent="-285750">
              <a:buFontTx/>
              <a:buChar char="-"/>
            </a:pPr>
            <a:r>
              <a:rPr dirty="0" err="1">
                <a:latin typeface="Microsoft JhengHei UI"/>
                <a:cs typeface="Microsoft JhengHei UI"/>
              </a:rPr>
              <a:t>对于某个标签为</a:t>
            </a:r>
            <a:r>
              <a:rPr spc="90" dirty="0" err="1">
                <a:latin typeface="Cambria Math"/>
                <a:cs typeface="Cambria Math"/>
              </a:rPr>
              <a:t>y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dirty="0" err="1">
                <a:latin typeface="Microsoft JhengHei UI"/>
                <a:cs typeface="Microsoft JhengHei UI"/>
              </a:rPr>
              <a:t>的节点</a:t>
            </a:r>
            <a:r>
              <a:rPr lang="en-US" altLang="zh-CN" spc="229" dirty="0" err="1">
                <a:latin typeface="Cambria Math"/>
                <a:cs typeface="Microsoft JhengHei UI"/>
              </a:rPr>
              <a:t>v</a:t>
            </a:r>
            <a:r>
              <a:rPr lang="en-US" sz="1950" spc="232" baseline="-14957" dirty="0" err="1">
                <a:latin typeface="Cambria Math"/>
                <a:cs typeface="Cambria Math"/>
              </a:rPr>
              <a:t>i</a:t>
            </a:r>
            <a:r>
              <a:rPr lang="zh-CN" altLang="en-US" sz="1950" spc="232" baseline="-14957" dirty="0">
                <a:latin typeface="Microsoft JhengHei UI"/>
                <a:cs typeface="Cambria Math"/>
              </a:rPr>
              <a:t>，</a:t>
            </a:r>
            <a:r>
              <a:rPr dirty="0">
                <a:latin typeface="Microsoft JhengHei UI"/>
                <a:cs typeface="Microsoft JhengHei UI"/>
              </a:rPr>
              <a:t>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r>
              <a:rPr dirty="0" err="1">
                <a:latin typeface="Microsoft JhengHei UI"/>
                <a:cs typeface="Microsoft JhengHei UI"/>
              </a:rPr>
              <a:t>者希望</a:t>
            </a:r>
            <a:r>
              <a:rPr spc="-5" dirty="0" err="1">
                <a:latin typeface="Microsoft JhengHei UI"/>
                <a:cs typeface="Microsoft JhengHei UI"/>
              </a:rPr>
              <a:t>GNN</a:t>
            </a:r>
            <a:r>
              <a:rPr dirty="0" err="1">
                <a:latin typeface="Microsoft JhengHei UI"/>
                <a:cs typeface="Microsoft JhengHei UI"/>
              </a:rPr>
              <a:t>能把它分类为其它标签</a:t>
            </a:r>
            <a:endParaRPr dirty="0">
              <a:latin typeface="Microsoft JhengHei UI"/>
              <a:cs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1349861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876006" y="2833116"/>
            <a:ext cx="1795205" cy="12731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15209" y="321321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6711" y="289124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32800" y="341710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53639" y="282585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09750" y="351517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96399" y="327346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02727" y="3844836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52826" y="3739084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00055" y="2304656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07969" y="2947416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4" h="1125220">
                <a:moveTo>
                  <a:pt x="225551" y="975359"/>
                </a:moveTo>
                <a:lnTo>
                  <a:pt x="74675" y="975359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59"/>
                </a:lnTo>
                <a:close/>
              </a:path>
              <a:path w="300354" h="1125220">
                <a:moveTo>
                  <a:pt x="149351" y="1124711"/>
                </a:moveTo>
                <a:lnTo>
                  <a:pt x="0" y="975359"/>
                </a:lnTo>
                <a:lnTo>
                  <a:pt x="300227" y="975359"/>
                </a:lnTo>
                <a:lnTo>
                  <a:pt x="149351" y="1124711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91000" y="4050957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34" name="标题 33">
            <a:extLst>
              <a:ext uri="{FF2B5EF4-FFF2-40B4-BE49-F238E27FC236}">
                <a16:creationId xmlns:a16="http://schemas.microsoft.com/office/drawing/2014/main" id="{58058595-8577-02E7-743C-856688AF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PGD</a:t>
            </a:r>
            <a:r>
              <a:rPr lang="zh-CN" altLang="en-US" spc="-5" dirty="0"/>
              <a:t>拓扑攻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pic>
        <p:nvPicPr>
          <p:cNvPr id="36" name="图片 35" descr="\documentclass{article}&#10;\usepackage{amsmath}&#10;\pagestyle{empty}&#10;\begin{document}&#10;$\Delta A = (\bar{A} - A) \odot S$&#10;&#10;&#10;&#10;&#10;\end{document}" title="IguanaTex Bitmap Display">
            <a:extLst>
              <a:ext uri="{FF2B5EF4-FFF2-40B4-BE49-F238E27FC236}">
                <a16:creationId xmlns:a16="http://schemas.microsoft.com/office/drawing/2014/main" id="{DA678A14-E7EA-6859-A7C0-703D7335B1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205" y="3183142"/>
            <a:ext cx="4418190" cy="5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57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876006" y="2833116"/>
            <a:ext cx="1795205" cy="12731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15209" y="321321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6711" y="289124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32800" y="341710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53639" y="282585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09750" y="351517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96399" y="327346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02727" y="3844836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52826" y="3739084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00055" y="2304656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07969" y="2947416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4" h="1125220">
                <a:moveTo>
                  <a:pt x="225551" y="975359"/>
                </a:moveTo>
                <a:lnTo>
                  <a:pt x="74675" y="975359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59"/>
                </a:lnTo>
                <a:close/>
              </a:path>
              <a:path w="300354" h="1125220">
                <a:moveTo>
                  <a:pt x="149351" y="1124711"/>
                </a:moveTo>
                <a:lnTo>
                  <a:pt x="0" y="975359"/>
                </a:lnTo>
                <a:lnTo>
                  <a:pt x="300227" y="975359"/>
                </a:lnTo>
                <a:lnTo>
                  <a:pt x="149351" y="1124711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91000" y="4050957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86145" y="3125723"/>
            <a:ext cx="416559" cy="645160"/>
          </a:xfrm>
          <a:custGeom>
            <a:avLst/>
            <a:gdLst/>
            <a:ahLst/>
            <a:cxnLst/>
            <a:rect l="l" t="t" r="r" b="b"/>
            <a:pathLst>
              <a:path w="416560" h="645160">
                <a:moveTo>
                  <a:pt x="347471" y="644651"/>
                </a:moveTo>
                <a:lnTo>
                  <a:pt x="68579" y="644651"/>
                </a:lnTo>
                <a:lnTo>
                  <a:pt x="41773" y="639547"/>
                </a:lnTo>
                <a:lnTo>
                  <a:pt x="19859" y="624868"/>
                </a:lnTo>
                <a:lnTo>
                  <a:pt x="5161" y="602936"/>
                </a:lnTo>
                <a:lnTo>
                  <a:pt x="0" y="576072"/>
                </a:lnTo>
                <a:lnTo>
                  <a:pt x="0" y="68580"/>
                </a:lnTo>
                <a:lnTo>
                  <a:pt x="5161" y="41760"/>
                </a:lnTo>
                <a:lnTo>
                  <a:pt x="19859" y="19845"/>
                </a:lnTo>
                <a:lnTo>
                  <a:pt x="41773" y="5152"/>
                </a:lnTo>
                <a:lnTo>
                  <a:pt x="68579" y="0"/>
                </a:lnTo>
                <a:lnTo>
                  <a:pt x="347471" y="0"/>
                </a:lnTo>
                <a:lnTo>
                  <a:pt x="374157" y="5152"/>
                </a:lnTo>
                <a:lnTo>
                  <a:pt x="396030" y="19845"/>
                </a:lnTo>
                <a:lnTo>
                  <a:pt x="410769" y="41760"/>
                </a:lnTo>
                <a:lnTo>
                  <a:pt x="416051" y="68580"/>
                </a:lnTo>
                <a:lnTo>
                  <a:pt x="416051" y="576072"/>
                </a:lnTo>
                <a:lnTo>
                  <a:pt x="410769" y="602936"/>
                </a:lnTo>
                <a:lnTo>
                  <a:pt x="396030" y="624868"/>
                </a:lnTo>
                <a:lnTo>
                  <a:pt x="374157" y="639547"/>
                </a:lnTo>
                <a:lnTo>
                  <a:pt x="347471" y="644651"/>
                </a:lnTo>
                <a:close/>
              </a:path>
            </a:pathLst>
          </a:custGeom>
          <a:solidFill>
            <a:srgbClr val="4AACC5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45580" y="3765803"/>
            <a:ext cx="299085" cy="753110"/>
          </a:xfrm>
          <a:custGeom>
            <a:avLst/>
            <a:gdLst/>
            <a:ahLst/>
            <a:cxnLst/>
            <a:rect l="l" t="t" r="r" b="b"/>
            <a:pathLst>
              <a:path w="299085" h="753110">
                <a:moveTo>
                  <a:pt x="224028" y="601980"/>
                </a:moveTo>
                <a:lnTo>
                  <a:pt x="74675" y="601980"/>
                </a:lnTo>
                <a:lnTo>
                  <a:pt x="74675" y="0"/>
                </a:lnTo>
                <a:lnTo>
                  <a:pt x="224028" y="0"/>
                </a:lnTo>
                <a:lnTo>
                  <a:pt x="224028" y="601980"/>
                </a:lnTo>
                <a:close/>
              </a:path>
              <a:path w="299085" h="753110">
                <a:moveTo>
                  <a:pt x="149352" y="752856"/>
                </a:moveTo>
                <a:lnTo>
                  <a:pt x="0" y="601980"/>
                </a:lnTo>
                <a:lnTo>
                  <a:pt x="298704" y="601980"/>
                </a:lnTo>
                <a:lnTo>
                  <a:pt x="149352" y="75285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14188" y="4518659"/>
            <a:ext cx="2918460" cy="1219200"/>
          </a:xfrm>
          <a:custGeom>
            <a:avLst/>
            <a:gdLst/>
            <a:ahLst/>
            <a:cxnLst/>
            <a:rect l="l" t="t" r="r" b="b"/>
            <a:pathLst>
              <a:path w="2918459" h="1219200">
                <a:moveTo>
                  <a:pt x="2715767" y="1219200"/>
                </a:moveTo>
                <a:lnTo>
                  <a:pt x="204215" y="1219200"/>
                </a:lnTo>
                <a:lnTo>
                  <a:pt x="157400" y="1214105"/>
                </a:lnTo>
                <a:lnTo>
                  <a:pt x="114456" y="1199002"/>
                </a:lnTo>
                <a:lnTo>
                  <a:pt x="76589" y="1175123"/>
                </a:lnTo>
                <a:lnTo>
                  <a:pt x="45004" y="1143701"/>
                </a:lnTo>
                <a:lnTo>
                  <a:pt x="20907" y="1105969"/>
                </a:lnTo>
                <a:lnTo>
                  <a:pt x="5503" y="1063160"/>
                </a:lnTo>
                <a:lnTo>
                  <a:pt x="0" y="1016507"/>
                </a:lnTo>
                <a:lnTo>
                  <a:pt x="0" y="202691"/>
                </a:lnTo>
                <a:lnTo>
                  <a:pt x="5503" y="156207"/>
                </a:lnTo>
                <a:lnTo>
                  <a:pt x="20907" y="113510"/>
                </a:lnTo>
                <a:lnTo>
                  <a:pt x="45004" y="75834"/>
                </a:lnTo>
                <a:lnTo>
                  <a:pt x="76589" y="44412"/>
                </a:lnTo>
                <a:lnTo>
                  <a:pt x="114456" y="20477"/>
                </a:lnTo>
                <a:lnTo>
                  <a:pt x="157400" y="5262"/>
                </a:lnTo>
                <a:lnTo>
                  <a:pt x="204215" y="0"/>
                </a:lnTo>
                <a:lnTo>
                  <a:pt x="2715767" y="0"/>
                </a:lnTo>
                <a:lnTo>
                  <a:pt x="2762289" y="5262"/>
                </a:lnTo>
                <a:lnTo>
                  <a:pt x="2805009" y="20477"/>
                </a:lnTo>
                <a:lnTo>
                  <a:pt x="2842696" y="44412"/>
                </a:lnTo>
                <a:lnTo>
                  <a:pt x="2874116" y="75834"/>
                </a:lnTo>
                <a:lnTo>
                  <a:pt x="2898039" y="113510"/>
                </a:lnTo>
                <a:lnTo>
                  <a:pt x="2913231" y="156207"/>
                </a:lnTo>
                <a:lnTo>
                  <a:pt x="2918460" y="202691"/>
                </a:lnTo>
                <a:lnTo>
                  <a:pt x="2918460" y="1016507"/>
                </a:lnTo>
                <a:lnTo>
                  <a:pt x="2913231" y="1063160"/>
                </a:lnTo>
                <a:lnTo>
                  <a:pt x="2898039" y="1105969"/>
                </a:lnTo>
                <a:lnTo>
                  <a:pt x="2874116" y="1143701"/>
                </a:lnTo>
                <a:lnTo>
                  <a:pt x="2842696" y="1175123"/>
                </a:lnTo>
                <a:lnTo>
                  <a:pt x="2805009" y="1199002"/>
                </a:lnTo>
                <a:lnTo>
                  <a:pt x="2762289" y="1214105"/>
                </a:lnTo>
                <a:lnTo>
                  <a:pt x="2715767" y="1219200"/>
                </a:lnTo>
                <a:close/>
              </a:path>
            </a:pathLst>
          </a:custGeom>
          <a:solidFill>
            <a:srgbClr val="4AACC5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37425" y="5001514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>
                <a:moveTo>
                  <a:pt x="0" y="0"/>
                </a:moveTo>
                <a:lnTo>
                  <a:pt x="129590" y="0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15200" y="5319014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>
                <a:moveTo>
                  <a:pt x="0" y="0"/>
                </a:moveTo>
                <a:lnTo>
                  <a:pt x="129590" y="0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586476" y="4702950"/>
            <a:ext cx="2423795" cy="882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9810"/>
            <a:r>
              <a:rPr spc="5" dirty="0" err="1">
                <a:latin typeface="Cambria Math"/>
                <a:cs typeface="Cambria Math"/>
              </a:rPr>
              <a:t>A</a:t>
            </a:r>
            <a:r>
              <a:rPr spc="5" dirty="0" err="1">
                <a:latin typeface="Microsoft JhengHei UI"/>
                <a:cs typeface="Microsoft JhengHei UI"/>
              </a:rPr>
              <a:t>的补</a:t>
            </a:r>
            <a:endParaRPr lang="zh-CN" altLang="en-US" dirty="0">
              <a:latin typeface="Microsoft JhengHei UI"/>
              <a:cs typeface="Microsoft JhengHei UI"/>
            </a:endParaRPr>
          </a:p>
          <a:p>
            <a:pPr marL="298450" indent="-285750" algn="ctr">
              <a:spcBef>
                <a:spcPts val="140"/>
              </a:spcBef>
              <a:buFont typeface="Wingdings" pitchFamily="2" charset="2"/>
              <a:buChar char="q"/>
            </a:pPr>
            <a:r>
              <a:rPr lang="zh-CN" altLang="en-US" spc="90" dirty="0">
                <a:latin typeface="Microsoft JhengHei UI"/>
                <a:cs typeface="Microsoft JhengHei UI"/>
              </a:rPr>
              <a:t>当</a:t>
            </a:r>
            <a:r>
              <a:rPr lang="en-US" altLang="zh-CN" spc="90" dirty="0" err="1">
                <a:latin typeface="Cambria Math"/>
                <a:cs typeface="Cambria Math"/>
              </a:rPr>
              <a:t>A</a:t>
            </a:r>
            <a:r>
              <a:rPr lang="en-US" altLang="zh-CN" sz="1950" spc="135" baseline="-14957" dirty="0" err="1">
                <a:latin typeface="Cambria Math"/>
                <a:cs typeface="Cambria Math"/>
              </a:rPr>
              <a:t>ij</a:t>
            </a:r>
            <a:r>
              <a:rPr lang="en-US" altLang="zh-CN" sz="1950" spc="135" baseline="-14957" dirty="0">
                <a:latin typeface="Cambria Math"/>
                <a:cs typeface="Cambria Math"/>
              </a:rPr>
              <a:t> </a:t>
            </a:r>
            <a:r>
              <a:rPr lang="en-US" altLang="zh-CN" dirty="0">
                <a:latin typeface="Cambria Math"/>
                <a:cs typeface="Cambria Math"/>
              </a:rPr>
              <a:t>= </a:t>
            </a:r>
            <a:r>
              <a:rPr lang="en-US" altLang="zh-CN" spc="60" dirty="0">
                <a:latin typeface="Cambria Math"/>
                <a:cs typeface="Cambria Math"/>
              </a:rPr>
              <a:t>1</a:t>
            </a:r>
            <a:r>
              <a:rPr lang="zh-CN" altLang="en-US" spc="60" dirty="0">
                <a:latin typeface="Microsoft JhengHei UI"/>
                <a:cs typeface="Microsoft JhengHei UI"/>
              </a:rPr>
              <a:t>时，</a:t>
            </a:r>
            <a:r>
              <a:rPr lang="en-US" altLang="zh-CN" spc="60" dirty="0" err="1">
                <a:latin typeface="Cambria Math"/>
                <a:cs typeface="Cambria Math"/>
              </a:rPr>
              <a:t>A</a:t>
            </a:r>
            <a:r>
              <a:rPr lang="en-US" altLang="zh-CN" sz="1950" spc="89" baseline="-14957" dirty="0" err="1">
                <a:latin typeface="Cambria Math"/>
                <a:cs typeface="Cambria Math"/>
              </a:rPr>
              <a:t>ij</a:t>
            </a:r>
            <a:r>
              <a:rPr lang="en-US" altLang="zh-CN" sz="1950" spc="89" baseline="-14957" dirty="0">
                <a:latin typeface="Cambria Math"/>
                <a:cs typeface="Cambria Math"/>
              </a:rPr>
              <a:t> </a:t>
            </a:r>
            <a:r>
              <a:rPr lang="en-US" altLang="zh-CN" dirty="0">
                <a:latin typeface="Cambria Math"/>
                <a:cs typeface="Cambria Math"/>
              </a:rPr>
              <a:t>=</a:t>
            </a:r>
            <a:r>
              <a:rPr lang="zh-CN" altLang="en-US" spc="90" dirty="0">
                <a:latin typeface="Cambria Math"/>
                <a:cs typeface="Cambria Math"/>
              </a:rPr>
              <a:t> </a:t>
            </a:r>
            <a:r>
              <a:rPr lang="en-US" altLang="zh-CN" spc="-5" dirty="0">
                <a:latin typeface="Cambria Math"/>
                <a:cs typeface="Cambria Math"/>
              </a:rPr>
              <a:t>0</a:t>
            </a:r>
            <a:endParaRPr lang="zh-CN" altLang="en-US" dirty="0">
              <a:latin typeface="Cambria Math"/>
              <a:cs typeface="Cambria Math"/>
            </a:endParaRPr>
          </a:p>
          <a:p>
            <a:pPr marL="298450" indent="-285750" algn="ctr">
              <a:spcBef>
                <a:spcPts val="340"/>
              </a:spcBef>
              <a:buFont typeface="Wingdings" pitchFamily="2" charset="2"/>
              <a:buChar char="q"/>
            </a:pPr>
            <a:r>
              <a:rPr spc="90" dirty="0" err="1">
                <a:latin typeface="Microsoft JhengHei UI"/>
                <a:cs typeface="Microsoft JhengHei UI"/>
              </a:rPr>
              <a:t>当</a:t>
            </a:r>
            <a:r>
              <a:rPr spc="90" dirty="0" err="1">
                <a:latin typeface="Cambria Math"/>
                <a:cs typeface="Cambria Math"/>
              </a:rPr>
              <a:t>A</a:t>
            </a:r>
            <a:r>
              <a:rPr sz="1950" spc="135" baseline="-14957" dirty="0" err="1">
                <a:latin typeface="Cambria Math"/>
                <a:cs typeface="Cambria Math"/>
              </a:rPr>
              <a:t>ij</a:t>
            </a:r>
            <a:r>
              <a:rPr sz="1950" spc="135" baseline="-14957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= </a:t>
            </a:r>
            <a:r>
              <a:rPr spc="60" dirty="0">
                <a:latin typeface="Cambria Math"/>
                <a:cs typeface="Cambria Math"/>
              </a:rPr>
              <a:t>0</a:t>
            </a:r>
            <a:r>
              <a:rPr spc="60" dirty="0">
                <a:latin typeface="Microsoft JhengHei UI"/>
                <a:cs typeface="Microsoft JhengHei UI"/>
              </a:rPr>
              <a:t>时</a:t>
            </a:r>
            <a:r>
              <a:rPr lang="zh-CN" altLang="en-US" spc="60" dirty="0">
                <a:latin typeface="Microsoft JhengHei UI"/>
                <a:cs typeface="Microsoft JhengHei UI"/>
              </a:rPr>
              <a:t>，</a:t>
            </a:r>
            <a:r>
              <a:rPr spc="60" dirty="0" err="1">
                <a:latin typeface="Cambria Math"/>
                <a:cs typeface="Cambria Math"/>
              </a:rPr>
              <a:t>A</a:t>
            </a:r>
            <a:r>
              <a:rPr sz="1950" spc="89" baseline="-14957" dirty="0" err="1">
                <a:latin typeface="Cambria Math"/>
                <a:cs typeface="Cambria Math"/>
              </a:rPr>
              <a:t>ij</a:t>
            </a:r>
            <a:r>
              <a:rPr sz="1950" spc="89" baseline="-14957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=</a:t>
            </a:r>
            <a:r>
              <a:rPr spc="90" dirty="0">
                <a:latin typeface="Cambria Math"/>
                <a:cs typeface="Cambria Math"/>
              </a:rPr>
              <a:t> </a:t>
            </a:r>
            <a:r>
              <a:rPr spc="-5" dirty="0">
                <a:latin typeface="Cambria Math"/>
                <a:cs typeface="Cambria Math"/>
              </a:rPr>
              <a:t>1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34" name="标题 33">
            <a:extLst>
              <a:ext uri="{FF2B5EF4-FFF2-40B4-BE49-F238E27FC236}">
                <a16:creationId xmlns:a16="http://schemas.microsoft.com/office/drawing/2014/main" id="{58058595-8577-02E7-743C-856688AF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PGD</a:t>
            </a:r>
            <a:r>
              <a:rPr lang="zh-CN" altLang="en-US" spc="-5" dirty="0"/>
              <a:t>拓扑攻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pic>
        <p:nvPicPr>
          <p:cNvPr id="36" name="图片 35" descr="\documentclass{article}&#10;\usepackage{amsmath}&#10;\pagestyle{empty}&#10;\begin{document}&#10;$\Delta A = (\bar{A} - A) \odot S$&#10;&#10;&#10;&#10;&#10;\end{document}" title="IguanaTex Bitmap Display">
            <a:extLst>
              <a:ext uri="{FF2B5EF4-FFF2-40B4-BE49-F238E27FC236}">
                <a16:creationId xmlns:a16="http://schemas.microsoft.com/office/drawing/2014/main" id="{DA678A14-E7EA-6859-A7C0-703D7335B1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205" y="3183142"/>
            <a:ext cx="4418190" cy="5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3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E100-3569-4125-55F8-D353C6E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第六章</a:t>
            </a:r>
            <a:br>
              <a:rPr lang="zh-CN" altLang="en-US" dirty="0"/>
            </a:br>
            <a:r>
              <a:rPr lang="zh-CN" altLang="en-US" dirty="0"/>
              <a:t>图神经网络的鲁棒性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CCE89-5DEF-59A7-3F82-FD42B0519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</a:t>
            </a:r>
            <a:r>
              <a:rPr lang="en-US" altLang="zh-CN" dirty="0"/>
              <a:t>6</a:t>
            </a:r>
            <a:r>
              <a:rPr lang="en-US" dirty="0"/>
              <a:t>. The </a:t>
            </a:r>
            <a:r>
              <a:rPr lang="en-US" altLang="zh-CN" dirty="0"/>
              <a:t>Robustness of </a:t>
            </a:r>
            <a:r>
              <a:rPr lang="en-US" dirty="0"/>
              <a:t>Graph </a:t>
            </a:r>
            <a:r>
              <a:rPr lang="en-US" altLang="zh-CN" dirty="0"/>
              <a:t>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311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876006" y="2833116"/>
            <a:ext cx="1795205" cy="12731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15209" y="321321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6711" y="289124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32800" y="341710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53639" y="282585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09750" y="351517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96399" y="327346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02727" y="3844836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52826" y="3739084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00055" y="2304656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07969" y="2947416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4" h="1125220">
                <a:moveTo>
                  <a:pt x="225551" y="975359"/>
                </a:moveTo>
                <a:lnTo>
                  <a:pt x="74675" y="975359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59"/>
                </a:lnTo>
                <a:close/>
              </a:path>
              <a:path w="300354" h="1125220">
                <a:moveTo>
                  <a:pt x="149351" y="1124711"/>
                </a:moveTo>
                <a:lnTo>
                  <a:pt x="0" y="975359"/>
                </a:lnTo>
                <a:lnTo>
                  <a:pt x="300227" y="975359"/>
                </a:lnTo>
                <a:lnTo>
                  <a:pt x="149351" y="1124711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91000" y="4050957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86145" y="3125723"/>
            <a:ext cx="416559" cy="645160"/>
          </a:xfrm>
          <a:custGeom>
            <a:avLst/>
            <a:gdLst/>
            <a:ahLst/>
            <a:cxnLst/>
            <a:rect l="l" t="t" r="r" b="b"/>
            <a:pathLst>
              <a:path w="416560" h="645160">
                <a:moveTo>
                  <a:pt x="347471" y="644651"/>
                </a:moveTo>
                <a:lnTo>
                  <a:pt x="68579" y="644651"/>
                </a:lnTo>
                <a:lnTo>
                  <a:pt x="41773" y="639547"/>
                </a:lnTo>
                <a:lnTo>
                  <a:pt x="19859" y="624868"/>
                </a:lnTo>
                <a:lnTo>
                  <a:pt x="5161" y="602936"/>
                </a:lnTo>
                <a:lnTo>
                  <a:pt x="0" y="576072"/>
                </a:lnTo>
                <a:lnTo>
                  <a:pt x="0" y="68580"/>
                </a:lnTo>
                <a:lnTo>
                  <a:pt x="5161" y="41760"/>
                </a:lnTo>
                <a:lnTo>
                  <a:pt x="19859" y="19845"/>
                </a:lnTo>
                <a:lnTo>
                  <a:pt x="41773" y="5152"/>
                </a:lnTo>
                <a:lnTo>
                  <a:pt x="68579" y="0"/>
                </a:lnTo>
                <a:lnTo>
                  <a:pt x="347471" y="0"/>
                </a:lnTo>
                <a:lnTo>
                  <a:pt x="374157" y="5152"/>
                </a:lnTo>
                <a:lnTo>
                  <a:pt x="396030" y="19845"/>
                </a:lnTo>
                <a:lnTo>
                  <a:pt x="410769" y="41760"/>
                </a:lnTo>
                <a:lnTo>
                  <a:pt x="416051" y="68580"/>
                </a:lnTo>
                <a:lnTo>
                  <a:pt x="416051" y="576072"/>
                </a:lnTo>
                <a:lnTo>
                  <a:pt x="410769" y="602936"/>
                </a:lnTo>
                <a:lnTo>
                  <a:pt x="396030" y="624868"/>
                </a:lnTo>
                <a:lnTo>
                  <a:pt x="374157" y="639547"/>
                </a:lnTo>
                <a:lnTo>
                  <a:pt x="347471" y="644651"/>
                </a:lnTo>
                <a:close/>
              </a:path>
            </a:pathLst>
          </a:custGeom>
          <a:solidFill>
            <a:srgbClr val="4AACC5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27441" y="3134867"/>
            <a:ext cx="416559" cy="646430"/>
          </a:xfrm>
          <a:custGeom>
            <a:avLst/>
            <a:gdLst/>
            <a:ahLst/>
            <a:cxnLst/>
            <a:rect l="l" t="t" r="r" b="b"/>
            <a:pathLst>
              <a:path w="416559" h="646429">
                <a:moveTo>
                  <a:pt x="347472" y="646176"/>
                </a:moveTo>
                <a:lnTo>
                  <a:pt x="70103" y="646176"/>
                </a:lnTo>
                <a:lnTo>
                  <a:pt x="42646" y="640671"/>
                </a:lnTo>
                <a:lnTo>
                  <a:pt x="20359" y="625702"/>
                </a:lnTo>
                <a:lnTo>
                  <a:pt x="5419" y="603443"/>
                </a:lnTo>
                <a:lnTo>
                  <a:pt x="0" y="576071"/>
                </a:lnTo>
                <a:lnTo>
                  <a:pt x="0" y="70103"/>
                </a:lnTo>
                <a:lnTo>
                  <a:pt x="5419" y="42887"/>
                </a:lnTo>
                <a:lnTo>
                  <a:pt x="20359" y="20678"/>
                </a:lnTo>
                <a:lnTo>
                  <a:pt x="42646" y="5656"/>
                </a:lnTo>
                <a:lnTo>
                  <a:pt x="70103" y="0"/>
                </a:lnTo>
                <a:lnTo>
                  <a:pt x="347472" y="0"/>
                </a:lnTo>
                <a:lnTo>
                  <a:pt x="374391" y="5656"/>
                </a:lnTo>
                <a:lnTo>
                  <a:pt x="396340" y="20678"/>
                </a:lnTo>
                <a:lnTo>
                  <a:pt x="410999" y="42887"/>
                </a:lnTo>
                <a:lnTo>
                  <a:pt x="416051" y="70103"/>
                </a:lnTo>
                <a:lnTo>
                  <a:pt x="416051" y="576071"/>
                </a:lnTo>
                <a:lnTo>
                  <a:pt x="410999" y="603443"/>
                </a:lnTo>
                <a:lnTo>
                  <a:pt x="396340" y="625702"/>
                </a:lnTo>
                <a:lnTo>
                  <a:pt x="374391" y="640671"/>
                </a:lnTo>
                <a:lnTo>
                  <a:pt x="347472" y="646176"/>
                </a:lnTo>
                <a:close/>
              </a:path>
            </a:pathLst>
          </a:custGeom>
          <a:solidFill>
            <a:srgbClr val="F79546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45580" y="3765803"/>
            <a:ext cx="299085" cy="753110"/>
          </a:xfrm>
          <a:custGeom>
            <a:avLst/>
            <a:gdLst/>
            <a:ahLst/>
            <a:cxnLst/>
            <a:rect l="l" t="t" r="r" b="b"/>
            <a:pathLst>
              <a:path w="299085" h="753110">
                <a:moveTo>
                  <a:pt x="224028" y="601980"/>
                </a:moveTo>
                <a:lnTo>
                  <a:pt x="74675" y="601980"/>
                </a:lnTo>
                <a:lnTo>
                  <a:pt x="74675" y="0"/>
                </a:lnTo>
                <a:lnTo>
                  <a:pt x="224028" y="0"/>
                </a:lnTo>
                <a:lnTo>
                  <a:pt x="224028" y="601980"/>
                </a:lnTo>
                <a:close/>
              </a:path>
              <a:path w="299085" h="753110">
                <a:moveTo>
                  <a:pt x="149352" y="752856"/>
                </a:moveTo>
                <a:lnTo>
                  <a:pt x="0" y="601980"/>
                </a:lnTo>
                <a:lnTo>
                  <a:pt x="298704" y="601980"/>
                </a:lnTo>
                <a:lnTo>
                  <a:pt x="149352" y="75285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82305" y="2572511"/>
            <a:ext cx="300355" cy="553720"/>
          </a:xfrm>
          <a:custGeom>
            <a:avLst/>
            <a:gdLst/>
            <a:ahLst/>
            <a:cxnLst/>
            <a:rect l="l" t="t" r="r" b="b"/>
            <a:pathLst>
              <a:path w="300354" h="553719">
                <a:moveTo>
                  <a:pt x="300228" y="149351"/>
                </a:moveTo>
                <a:lnTo>
                  <a:pt x="0" y="149351"/>
                </a:lnTo>
                <a:lnTo>
                  <a:pt x="149352" y="0"/>
                </a:lnTo>
                <a:lnTo>
                  <a:pt x="300228" y="149351"/>
                </a:lnTo>
                <a:close/>
              </a:path>
              <a:path w="300354" h="553719">
                <a:moveTo>
                  <a:pt x="225552" y="553212"/>
                </a:moveTo>
                <a:lnTo>
                  <a:pt x="74675" y="553212"/>
                </a:lnTo>
                <a:lnTo>
                  <a:pt x="74675" y="149351"/>
                </a:lnTo>
                <a:lnTo>
                  <a:pt x="225552" y="149351"/>
                </a:lnTo>
                <a:lnTo>
                  <a:pt x="225552" y="553212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19644" y="1524000"/>
            <a:ext cx="2292350" cy="1045844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F79546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919979" y="1631423"/>
            <a:ext cx="2091679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540" algn="ctr"/>
            <a:r>
              <a:rPr spc="55" dirty="0">
                <a:latin typeface="Cambria Math"/>
                <a:cs typeface="Cambria Math"/>
              </a:rPr>
              <a:t>S </a:t>
            </a:r>
            <a:r>
              <a:rPr dirty="0">
                <a:latin typeface="Cambria Math"/>
                <a:cs typeface="Cambria Math"/>
              </a:rPr>
              <a:t>∈ </a:t>
            </a:r>
            <a:r>
              <a:rPr spc="55" dirty="0">
                <a:latin typeface="Cambria Math"/>
                <a:cs typeface="Cambria Math"/>
              </a:rPr>
              <a:t> </a:t>
            </a:r>
            <a:r>
              <a:rPr sz="2700" spc="30" baseline="3086" dirty="0">
                <a:latin typeface="Cambria Math"/>
                <a:cs typeface="Cambria Math"/>
              </a:rPr>
              <a:t>{</a:t>
            </a:r>
            <a:r>
              <a:rPr spc="20" dirty="0">
                <a:latin typeface="Cambria Math"/>
                <a:cs typeface="Cambria Math"/>
              </a:rPr>
              <a:t>0,1</a:t>
            </a:r>
            <a:r>
              <a:rPr sz="2700" spc="30" baseline="3086" dirty="0">
                <a:latin typeface="Cambria Math"/>
                <a:cs typeface="Cambria Math"/>
              </a:rPr>
              <a:t>}</a:t>
            </a:r>
            <a:r>
              <a:rPr sz="1950" spc="30" baseline="27777" dirty="0">
                <a:latin typeface="Cambria Math"/>
                <a:cs typeface="Cambria Math"/>
              </a:rPr>
              <a:t>N</a:t>
            </a:r>
            <a:r>
              <a:rPr sz="1950" spc="30" baseline="27777" dirty="0">
                <a:latin typeface="Calibri"/>
                <a:cs typeface="Calibri"/>
              </a:rPr>
              <a:t>×</a:t>
            </a:r>
            <a:r>
              <a:rPr sz="1950" spc="30" baseline="27777" dirty="0">
                <a:latin typeface="Cambria Math"/>
                <a:cs typeface="Cambria Math"/>
              </a:rPr>
              <a:t>N</a:t>
            </a:r>
            <a:endParaRPr lang="en-US" sz="1950" spc="30" baseline="27777" dirty="0">
              <a:latin typeface="Cambria Math"/>
              <a:cs typeface="Cambria Math"/>
            </a:endParaRPr>
          </a:p>
          <a:p>
            <a:pPr marL="285750" marR="2540" indent="-285750" algn="ctr">
              <a:buFont typeface="Wingdings" pitchFamily="2" charset="2"/>
              <a:buChar char="q"/>
            </a:pPr>
            <a:r>
              <a:rPr dirty="0" err="1">
                <a:latin typeface="Microsoft JhengHei UI"/>
                <a:cs typeface="Microsoft JhengHei UI"/>
              </a:rPr>
              <a:t>决定改动哪条边</a:t>
            </a:r>
            <a:endParaRPr dirty="0">
              <a:latin typeface="Microsoft JhengHei UI"/>
              <a:cs typeface="Microsoft JhengHei UI"/>
            </a:endParaRPr>
          </a:p>
          <a:p>
            <a:pPr marL="285750" indent="-285750" algn="ctr">
              <a:lnSpc>
                <a:spcPct val="100000"/>
              </a:lnSpc>
              <a:buFont typeface="Wingdings" pitchFamily="2" charset="2"/>
              <a:buChar char="q"/>
            </a:pPr>
            <a:r>
              <a:rPr spc="65" dirty="0">
                <a:latin typeface="Microsoft JhengHei UI"/>
                <a:cs typeface="Microsoft JhengHei UI"/>
              </a:rPr>
              <a:t>攻</a:t>
            </a:r>
            <a:r>
              <a:rPr lang="zh-CN" altLang="en-US" spc="65" dirty="0">
                <a:latin typeface="Microsoft JhengHei UI"/>
                <a:cs typeface="Microsoft JhengHei UI"/>
              </a:rPr>
              <a:t>击</a:t>
            </a:r>
            <a:r>
              <a:rPr spc="65" dirty="0" err="1">
                <a:latin typeface="Microsoft JhengHei UI"/>
                <a:cs typeface="Microsoft JhengHei UI"/>
              </a:rPr>
              <a:t>者需要学习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34" name="标题 33">
            <a:extLst>
              <a:ext uri="{FF2B5EF4-FFF2-40B4-BE49-F238E27FC236}">
                <a16:creationId xmlns:a16="http://schemas.microsoft.com/office/drawing/2014/main" id="{58058595-8577-02E7-743C-856688AF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PGD</a:t>
            </a:r>
            <a:r>
              <a:rPr lang="zh-CN" altLang="en-US" spc="-5" dirty="0"/>
              <a:t>拓扑攻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pic>
        <p:nvPicPr>
          <p:cNvPr id="36" name="图片 35" descr="\documentclass{article}&#10;\usepackage{amsmath}&#10;\pagestyle{empty}&#10;\begin{document}&#10;$\Delta A = (\bar{A} - A) \odot S$&#10;&#10;&#10;&#10;&#10;\end{document}" title="IguanaTex Bitmap Display">
            <a:extLst>
              <a:ext uri="{FF2B5EF4-FFF2-40B4-BE49-F238E27FC236}">
                <a16:creationId xmlns:a16="http://schemas.microsoft.com/office/drawing/2014/main" id="{DA678A14-E7EA-6859-A7C0-703D7335B1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205" y="3183142"/>
            <a:ext cx="4418190" cy="587800"/>
          </a:xfrm>
          <a:prstGeom prst="rect">
            <a:avLst/>
          </a:prstGeom>
        </p:spPr>
      </p:pic>
      <p:sp>
        <p:nvSpPr>
          <p:cNvPr id="2" name="object 22">
            <a:extLst>
              <a:ext uri="{FF2B5EF4-FFF2-40B4-BE49-F238E27FC236}">
                <a16:creationId xmlns:a16="http://schemas.microsoft.com/office/drawing/2014/main" id="{DA04D7C8-466B-3681-AA51-3A8653871597}"/>
              </a:ext>
            </a:extLst>
          </p:cNvPr>
          <p:cNvSpPr/>
          <p:nvPr/>
        </p:nvSpPr>
        <p:spPr>
          <a:xfrm>
            <a:off x="5314188" y="4518659"/>
            <a:ext cx="2918460" cy="1219200"/>
          </a:xfrm>
          <a:custGeom>
            <a:avLst/>
            <a:gdLst/>
            <a:ahLst/>
            <a:cxnLst/>
            <a:rect l="l" t="t" r="r" b="b"/>
            <a:pathLst>
              <a:path w="2918459" h="1219200">
                <a:moveTo>
                  <a:pt x="2715767" y="1219200"/>
                </a:moveTo>
                <a:lnTo>
                  <a:pt x="204215" y="1219200"/>
                </a:lnTo>
                <a:lnTo>
                  <a:pt x="157400" y="1214105"/>
                </a:lnTo>
                <a:lnTo>
                  <a:pt x="114456" y="1199002"/>
                </a:lnTo>
                <a:lnTo>
                  <a:pt x="76589" y="1175123"/>
                </a:lnTo>
                <a:lnTo>
                  <a:pt x="45004" y="1143701"/>
                </a:lnTo>
                <a:lnTo>
                  <a:pt x="20907" y="1105969"/>
                </a:lnTo>
                <a:lnTo>
                  <a:pt x="5503" y="1063160"/>
                </a:lnTo>
                <a:lnTo>
                  <a:pt x="0" y="1016507"/>
                </a:lnTo>
                <a:lnTo>
                  <a:pt x="0" y="202691"/>
                </a:lnTo>
                <a:lnTo>
                  <a:pt x="5503" y="156207"/>
                </a:lnTo>
                <a:lnTo>
                  <a:pt x="20907" y="113510"/>
                </a:lnTo>
                <a:lnTo>
                  <a:pt x="45004" y="75834"/>
                </a:lnTo>
                <a:lnTo>
                  <a:pt x="76589" y="44412"/>
                </a:lnTo>
                <a:lnTo>
                  <a:pt x="114456" y="20477"/>
                </a:lnTo>
                <a:lnTo>
                  <a:pt x="157400" y="5262"/>
                </a:lnTo>
                <a:lnTo>
                  <a:pt x="204215" y="0"/>
                </a:lnTo>
                <a:lnTo>
                  <a:pt x="2715767" y="0"/>
                </a:lnTo>
                <a:lnTo>
                  <a:pt x="2762289" y="5262"/>
                </a:lnTo>
                <a:lnTo>
                  <a:pt x="2805009" y="20477"/>
                </a:lnTo>
                <a:lnTo>
                  <a:pt x="2842696" y="44412"/>
                </a:lnTo>
                <a:lnTo>
                  <a:pt x="2874116" y="75834"/>
                </a:lnTo>
                <a:lnTo>
                  <a:pt x="2898039" y="113510"/>
                </a:lnTo>
                <a:lnTo>
                  <a:pt x="2913231" y="156207"/>
                </a:lnTo>
                <a:lnTo>
                  <a:pt x="2918460" y="202691"/>
                </a:lnTo>
                <a:lnTo>
                  <a:pt x="2918460" y="1016507"/>
                </a:lnTo>
                <a:lnTo>
                  <a:pt x="2913231" y="1063160"/>
                </a:lnTo>
                <a:lnTo>
                  <a:pt x="2898039" y="1105969"/>
                </a:lnTo>
                <a:lnTo>
                  <a:pt x="2874116" y="1143701"/>
                </a:lnTo>
                <a:lnTo>
                  <a:pt x="2842696" y="1175123"/>
                </a:lnTo>
                <a:lnTo>
                  <a:pt x="2805009" y="1199002"/>
                </a:lnTo>
                <a:lnTo>
                  <a:pt x="2762289" y="1214105"/>
                </a:lnTo>
                <a:lnTo>
                  <a:pt x="2715767" y="1219200"/>
                </a:lnTo>
                <a:close/>
              </a:path>
            </a:pathLst>
          </a:custGeom>
          <a:solidFill>
            <a:srgbClr val="4AACC5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3">
            <a:extLst>
              <a:ext uri="{FF2B5EF4-FFF2-40B4-BE49-F238E27FC236}">
                <a16:creationId xmlns:a16="http://schemas.microsoft.com/office/drawing/2014/main" id="{1B9EA4AE-F6F6-AED3-B6EF-628CD4B6DBDF}"/>
              </a:ext>
            </a:extLst>
          </p:cNvPr>
          <p:cNvSpPr/>
          <p:nvPr/>
        </p:nvSpPr>
        <p:spPr>
          <a:xfrm>
            <a:off x="7337425" y="5001514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>
                <a:moveTo>
                  <a:pt x="0" y="0"/>
                </a:moveTo>
                <a:lnTo>
                  <a:pt x="129590" y="0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4">
            <a:extLst>
              <a:ext uri="{FF2B5EF4-FFF2-40B4-BE49-F238E27FC236}">
                <a16:creationId xmlns:a16="http://schemas.microsoft.com/office/drawing/2014/main" id="{5CAFB732-75E0-A530-7C88-8FF40B68D058}"/>
              </a:ext>
            </a:extLst>
          </p:cNvPr>
          <p:cNvSpPr/>
          <p:nvPr/>
        </p:nvSpPr>
        <p:spPr>
          <a:xfrm>
            <a:off x="7315200" y="5319014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>
                <a:moveTo>
                  <a:pt x="0" y="0"/>
                </a:moveTo>
                <a:lnTo>
                  <a:pt x="129590" y="0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5">
            <a:extLst>
              <a:ext uri="{FF2B5EF4-FFF2-40B4-BE49-F238E27FC236}">
                <a16:creationId xmlns:a16="http://schemas.microsoft.com/office/drawing/2014/main" id="{6E446F17-7E70-994E-E982-3FF0D4AF7E46}"/>
              </a:ext>
            </a:extLst>
          </p:cNvPr>
          <p:cNvSpPr txBox="1"/>
          <p:nvPr/>
        </p:nvSpPr>
        <p:spPr>
          <a:xfrm>
            <a:off x="5586476" y="4702950"/>
            <a:ext cx="2423795" cy="882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9810"/>
            <a:r>
              <a:rPr spc="5" dirty="0" err="1">
                <a:latin typeface="Cambria Math"/>
                <a:cs typeface="Cambria Math"/>
              </a:rPr>
              <a:t>A</a:t>
            </a:r>
            <a:r>
              <a:rPr spc="5" dirty="0" err="1">
                <a:latin typeface="Microsoft JhengHei UI"/>
                <a:cs typeface="Microsoft JhengHei UI"/>
              </a:rPr>
              <a:t>的补</a:t>
            </a:r>
            <a:endParaRPr lang="zh-CN" altLang="en-US" dirty="0">
              <a:latin typeface="Microsoft JhengHei UI"/>
              <a:cs typeface="Microsoft JhengHei UI"/>
            </a:endParaRPr>
          </a:p>
          <a:p>
            <a:pPr marL="298450" indent="-285750" algn="ctr">
              <a:spcBef>
                <a:spcPts val="140"/>
              </a:spcBef>
              <a:buFont typeface="Wingdings" pitchFamily="2" charset="2"/>
              <a:buChar char="q"/>
            </a:pPr>
            <a:r>
              <a:rPr lang="zh-CN" altLang="en-US" spc="90" dirty="0">
                <a:latin typeface="Microsoft JhengHei UI"/>
                <a:cs typeface="Microsoft JhengHei UI"/>
              </a:rPr>
              <a:t>当</a:t>
            </a:r>
            <a:r>
              <a:rPr lang="en-US" altLang="zh-CN" spc="90" dirty="0" err="1">
                <a:latin typeface="Cambria Math"/>
                <a:cs typeface="Cambria Math"/>
              </a:rPr>
              <a:t>A</a:t>
            </a:r>
            <a:r>
              <a:rPr lang="en-US" altLang="zh-CN" sz="1950" spc="135" baseline="-14957" dirty="0" err="1">
                <a:latin typeface="Cambria Math"/>
                <a:cs typeface="Cambria Math"/>
              </a:rPr>
              <a:t>ij</a:t>
            </a:r>
            <a:r>
              <a:rPr lang="en-US" altLang="zh-CN" sz="1950" spc="135" baseline="-14957" dirty="0">
                <a:latin typeface="Cambria Math"/>
                <a:cs typeface="Cambria Math"/>
              </a:rPr>
              <a:t> </a:t>
            </a:r>
            <a:r>
              <a:rPr lang="en-US" altLang="zh-CN" dirty="0">
                <a:latin typeface="Cambria Math"/>
                <a:cs typeface="Cambria Math"/>
              </a:rPr>
              <a:t>= </a:t>
            </a:r>
            <a:r>
              <a:rPr lang="en-US" altLang="zh-CN" spc="60" dirty="0">
                <a:latin typeface="Cambria Math"/>
                <a:cs typeface="Cambria Math"/>
              </a:rPr>
              <a:t>1</a:t>
            </a:r>
            <a:r>
              <a:rPr lang="zh-CN" altLang="en-US" spc="60" dirty="0">
                <a:latin typeface="Microsoft JhengHei UI"/>
                <a:cs typeface="Microsoft JhengHei UI"/>
              </a:rPr>
              <a:t>时，</a:t>
            </a:r>
            <a:r>
              <a:rPr lang="en-US" altLang="zh-CN" spc="60" dirty="0" err="1">
                <a:latin typeface="Cambria Math"/>
                <a:cs typeface="Cambria Math"/>
              </a:rPr>
              <a:t>A</a:t>
            </a:r>
            <a:r>
              <a:rPr lang="en-US" altLang="zh-CN" sz="1950" spc="89" baseline="-14957" dirty="0" err="1">
                <a:latin typeface="Cambria Math"/>
                <a:cs typeface="Cambria Math"/>
              </a:rPr>
              <a:t>ij</a:t>
            </a:r>
            <a:r>
              <a:rPr lang="en-US" altLang="zh-CN" sz="1950" spc="89" baseline="-14957" dirty="0">
                <a:latin typeface="Cambria Math"/>
                <a:cs typeface="Cambria Math"/>
              </a:rPr>
              <a:t> </a:t>
            </a:r>
            <a:r>
              <a:rPr lang="en-US" altLang="zh-CN" dirty="0">
                <a:latin typeface="Cambria Math"/>
                <a:cs typeface="Cambria Math"/>
              </a:rPr>
              <a:t>=</a:t>
            </a:r>
            <a:r>
              <a:rPr lang="zh-CN" altLang="en-US" spc="90" dirty="0">
                <a:latin typeface="Cambria Math"/>
                <a:cs typeface="Cambria Math"/>
              </a:rPr>
              <a:t> </a:t>
            </a:r>
            <a:r>
              <a:rPr lang="en-US" altLang="zh-CN" spc="-5" dirty="0">
                <a:latin typeface="Cambria Math"/>
                <a:cs typeface="Cambria Math"/>
              </a:rPr>
              <a:t>0</a:t>
            </a:r>
            <a:endParaRPr lang="zh-CN" altLang="en-US" dirty="0">
              <a:latin typeface="Cambria Math"/>
              <a:cs typeface="Cambria Math"/>
            </a:endParaRPr>
          </a:p>
          <a:p>
            <a:pPr marL="298450" indent="-285750" algn="ctr">
              <a:spcBef>
                <a:spcPts val="340"/>
              </a:spcBef>
              <a:buFont typeface="Wingdings" pitchFamily="2" charset="2"/>
              <a:buChar char="q"/>
            </a:pPr>
            <a:r>
              <a:rPr spc="90" dirty="0" err="1">
                <a:latin typeface="Microsoft JhengHei UI"/>
                <a:cs typeface="Microsoft JhengHei UI"/>
              </a:rPr>
              <a:t>当</a:t>
            </a:r>
            <a:r>
              <a:rPr spc="90" dirty="0" err="1">
                <a:latin typeface="Cambria Math"/>
                <a:cs typeface="Cambria Math"/>
              </a:rPr>
              <a:t>A</a:t>
            </a:r>
            <a:r>
              <a:rPr sz="1950" spc="135" baseline="-14957" dirty="0" err="1">
                <a:latin typeface="Cambria Math"/>
                <a:cs typeface="Cambria Math"/>
              </a:rPr>
              <a:t>ij</a:t>
            </a:r>
            <a:r>
              <a:rPr sz="1950" spc="135" baseline="-14957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= </a:t>
            </a:r>
            <a:r>
              <a:rPr spc="60" dirty="0">
                <a:latin typeface="Cambria Math"/>
                <a:cs typeface="Cambria Math"/>
              </a:rPr>
              <a:t>0</a:t>
            </a:r>
            <a:r>
              <a:rPr spc="60" dirty="0">
                <a:latin typeface="Microsoft JhengHei UI"/>
                <a:cs typeface="Microsoft JhengHei UI"/>
              </a:rPr>
              <a:t>时</a:t>
            </a:r>
            <a:r>
              <a:rPr lang="zh-CN" altLang="en-US" spc="60" dirty="0">
                <a:latin typeface="Microsoft JhengHei UI"/>
                <a:cs typeface="Microsoft JhengHei UI"/>
              </a:rPr>
              <a:t>，</a:t>
            </a:r>
            <a:r>
              <a:rPr spc="60" dirty="0" err="1">
                <a:latin typeface="Cambria Math"/>
                <a:cs typeface="Cambria Math"/>
              </a:rPr>
              <a:t>A</a:t>
            </a:r>
            <a:r>
              <a:rPr sz="1950" spc="89" baseline="-14957" dirty="0" err="1">
                <a:latin typeface="Cambria Math"/>
                <a:cs typeface="Cambria Math"/>
              </a:rPr>
              <a:t>ij</a:t>
            </a:r>
            <a:r>
              <a:rPr sz="1950" spc="89" baseline="-14957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=</a:t>
            </a:r>
            <a:r>
              <a:rPr spc="90" dirty="0">
                <a:latin typeface="Cambria Math"/>
                <a:cs typeface="Cambria Math"/>
              </a:rPr>
              <a:t> </a:t>
            </a:r>
            <a:r>
              <a:rPr spc="-5" dirty="0">
                <a:latin typeface="Cambria Math"/>
                <a:cs typeface="Cambria Math"/>
              </a:rPr>
              <a:t>1</a:t>
            </a:r>
            <a:endParaRPr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77135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6245352" y="3116579"/>
            <a:ext cx="1574800" cy="646430"/>
          </a:xfrm>
          <a:custGeom>
            <a:avLst/>
            <a:gdLst/>
            <a:ahLst/>
            <a:cxnLst/>
            <a:rect l="l" t="t" r="r" b="b"/>
            <a:pathLst>
              <a:path w="1574800" h="646429">
                <a:moveTo>
                  <a:pt x="1467612" y="646176"/>
                </a:moveTo>
                <a:lnTo>
                  <a:pt x="106680" y="646176"/>
                </a:lnTo>
                <a:lnTo>
                  <a:pt x="65167" y="637364"/>
                </a:lnTo>
                <a:lnTo>
                  <a:pt x="31180" y="614119"/>
                </a:lnTo>
                <a:lnTo>
                  <a:pt x="8273" y="579851"/>
                </a:lnTo>
                <a:lnTo>
                  <a:pt x="0" y="537972"/>
                </a:lnTo>
                <a:lnTo>
                  <a:pt x="0" y="106680"/>
                </a:lnTo>
                <a:lnTo>
                  <a:pt x="8273" y="65211"/>
                </a:lnTo>
                <a:lnTo>
                  <a:pt x="31180" y="31242"/>
                </a:lnTo>
                <a:lnTo>
                  <a:pt x="65167" y="8321"/>
                </a:lnTo>
                <a:lnTo>
                  <a:pt x="106680" y="0"/>
                </a:lnTo>
                <a:lnTo>
                  <a:pt x="1467612" y="0"/>
                </a:lnTo>
                <a:lnTo>
                  <a:pt x="1509239" y="8321"/>
                </a:lnTo>
                <a:lnTo>
                  <a:pt x="1543264" y="31242"/>
                </a:lnTo>
                <a:lnTo>
                  <a:pt x="1566133" y="65211"/>
                </a:lnTo>
                <a:lnTo>
                  <a:pt x="1574292" y="106680"/>
                </a:lnTo>
                <a:lnTo>
                  <a:pt x="1574292" y="537972"/>
                </a:lnTo>
                <a:lnTo>
                  <a:pt x="1566133" y="579851"/>
                </a:lnTo>
                <a:lnTo>
                  <a:pt x="1543264" y="614119"/>
                </a:lnTo>
                <a:lnTo>
                  <a:pt x="1509239" y="637364"/>
                </a:lnTo>
                <a:lnTo>
                  <a:pt x="1467612" y="646176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76006" y="2833116"/>
            <a:ext cx="1795205" cy="12731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15209" y="321321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6711" y="289124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32800" y="341710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53639" y="282585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09750" y="351517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96399" y="327346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02727" y="3844836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52826" y="3739084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00055" y="2304656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07969" y="2947416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4" h="1125220">
                <a:moveTo>
                  <a:pt x="225551" y="975359"/>
                </a:moveTo>
                <a:lnTo>
                  <a:pt x="74675" y="975359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59"/>
                </a:lnTo>
                <a:close/>
              </a:path>
              <a:path w="300354" h="1125220">
                <a:moveTo>
                  <a:pt x="149351" y="1124711"/>
                </a:moveTo>
                <a:lnTo>
                  <a:pt x="0" y="975359"/>
                </a:lnTo>
                <a:lnTo>
                  <a:pt x="300227" y="975359"/>
                </a:lnTo>
                <a:lnTo>
                  <a:pt x="149351" y="1124711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91000" y="4050957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86145" y="3125723"/>
            <a:ext cx="416559" cy="645160"/>
          </a:xfrm>
          <a:custGeom>
            <a:avLst/>
            <a:gdLst/>
            <a:ahLst/>
            <a:cxnLst/>
            <a:rect l="l" t="t" r="r" b="b"/>
            <a:pathLst>
              <a:path w="416560" h="645160">
                <a:moveTo>
                  <a:pt x="347471" y="644651"/>
                </a:moveTo>
                <a:lnTo>
                  <a:pt x="68579" y="644651"/>
                </a:lnTo>
                <a:lnTo>
                  <a:pt x="41773" y="639547"/>
                </a:lnTo>
                <a:lnTo>
                  <a:pt x="19859" y="624868"/>
                </a:lnTo>
                <a:lnTo>
                  <a:pt x="5161" y="602936"/>
                </a:lnTo>
                <a:lnTo>
                  <a:pt x="0" y="576072"/>
                </a:lnTo>
                <a:lnTo>
                  <a:pt x="0" y="68580"/>
                </a:lnTo>
                <a:lnTo>
                  <a:pt x="5161" y="41760"/>
                </a:lnTo>
                <a:lnTo>
                  <a:pt x="19859" y="19845"/>
                </a:lnTo>
                <a:lnTo>
                  <a:pt x="41773" y="5152"/>
                </a:lnTo>
                <a:lnTo>
                  <a:pt x="68579" y="0"/>
                </a:lnTo>
                <a:lnTo>
                  <a:pt x="347471" y="0"/>
                </a:lnTo>
                <a:lnTo>
                  <a:pt x="374157" y="5152"/>
                </a:lnTo>
                <a:lnTo>
                  <a:pt x="396030" y="19845"/>
                </a:lnTo>
                <a:lnTo>
                  <a:pt x="410769" y="41760"/>
                </a:lnTo>
                <a:lnTo>
                  <a:pt x="416051" y="68580"/>
                </a:lnTo>
                <a:lnTo>
                  <a:pt x="416051" y="576072"/>
                </a:lnTo>
                <a:lnTo>
                  <a:pt x="410769" y="602936"/>
                </a:lnTo>
                <a:lnTo>
                  <a:pt x="396030" y="624868"/>
                </a:lnTo>
                <a:lnTo>
                  <a:pt x="374157" y="639547"/>
                </a:lnTo>
                <a:lnTo>
                  <a:pt x="347471" y="644651"/>
                </a:lnTo>
                <a:close/>
              </a:path>
            </a:pathLst>
          </a:custGeom>
          <a:solidFill>
            <a:srgbClr val="4AACC5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27441" y="3134867"/>
            <a:ext cx="416559" cy="646430"/>
          </a:xfrm>
          <a:custGeom>
            <a:avLst/>
            <a:gdLst/>
            <a:ahLst/>
            <a:cxnLst/>
            <a:rect l="l" t="t" r="r" b="b"/>
            <a:pathLst>
              <a:path w="416559" h="646429">
                <a:moveTo>
                  <a:pt x="347472" y="646176"/>
                </a:moveTo>
                <a:lnTo>
                  <a:pt x="70103" y="646176"/>
                </a:lnTo>
                <a:lnTo>
                  <a:pt x="42646" y="640671"/>
                </a:lnTo>
                <a:lnTo>
                  <a:pt x="20359" y="625702"/>
                </a:lnTo>
                <a:lnTo>
                  <a:pt x="5419" y="603443"/>
                </a:lnTo>
                <a:lnTo>
                  <a:pt x="0" y="576071"/>
                </a:lnTo>
                <a:lnTo>
                  <a:pt x="0" y="70103"/>
                </a:lnTo>
                <a:lnTo>
                  <a:pt x="5419" y="42887"/>
                </a:lnTo>
                <a:lnTo>
                  <a:pt x="20359" y="20678"/>
                </a:lnTo>
                <a:lnTo>
                  <a:pt x="42646" y="5656"/>
                </a:lnTo>
                <a:lnTo>
                  <a:pt x="70103" y="0"/>
                </a:lnTo>
                <a:lnTo>
                  <a:pt x="347472" y="0"/>
                </a:lnTo>
                <a:lnTo>
                  <a:pt x="374391" y="5656"/>
                </a:lnTo>
                <a:lnTo>
                  <a:pt x="396340" y="20678"/>
                </a:lnTo>
                <a:lnTo>
                  <a:pt x="410999" y="42887"/>
                </a:lnTo>
                <a:lnTo>
                  <a:pt x="416051" y="70103"/>
                </a:lnTo>
                <a:lnTo>
                  <a:pt x="416051" y="576071"/>
                </a:lnTo>
                <a:lnTo>
                  <a:pt x="410999" y="603443"/>
                </a:lnTo>
                <a:lnTo>
                  <a:pt x="396340" y="625702"/>
                </a:lnTo>
                <a:lnTo>
                  <a:pt x="374391" y="640671"/>
                </a:lnTo>
                <a:lnTo>
                  <a:pt x="347472" y="646176"/>
                </a:lnTo>
                <a:close/>
              </a:path>
            </a:pathLst>
          </a:custGeom>
          <a:solidFill>
            <a:srgbClr val="F79546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45580" y="3765803"/>
            <a:ext cx="299085" cy="753110"/>
          </a:xfrm>
          <a:custGeom>
            <a:avLst/>
            <a:gdLst/>
            <a:ahLst/>
            <a:cxnLst/>
            <a:rect l="l" t="t" r="r" b="b"/>
            <a:pathLst>
              <a:path w="299085" h="753110">
                <a:moveTo>
                  <a:pt x="224028" y="601980"/>
                </a:moveTo>
                <a:lnTo>
                  <a:pt x="74675" y="601980"/>
                </a:lnTo>
                <a:lnTo>
                  <a:pt x="74675" y="0"/>
                </a:lnTo>
                <a:lnTo>
                  <a:pt x="224028" y="0"/>
                </a:lnTo>
                <a:lnTo>
                  <a:pt x="224028" y="601980"/>
                </a:lnTo>
                <a:close/>
              </a:path>
              <a:path w="299085" h="753110">
                <a:moveTo>
                  <a:pt x="149352" y="752856"/>
                </a:moveTo>
                <a:lnTo>
                  <a:pt x="0" y="601980"/>
                </a:lnTo>
                <a:lnTo>
                  <a:pt x="298704" y="601980"/>
                </a:lnTo>
                <a:lnTo>
                  <a:pt x="149352" y="75285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82305" y="2572511"/>
            <a:ext cx="300355" cy="553720"/>
          </a:xfrm>
          <a:custGeom>
            <a:avLst/>
            <a:gdLst/>
            <a:ahLst/>
            <a:cxnLst/>
            <a:rect l="l" t="t" r="r" b="b"/>
            <a:pathLst>
              <a:path w="300354" h="553719">
                <a:moveTo>
                  <a:pt x="300228" y="149351"/>
                </a:moveTo>
                <a:lnTo>
                  <a:pt x="0" y="149351"/>
                </a:lnTo>
                <a:lnTo>
                  <a:pt x="149352" y="0"/>
                </a:lnTo>
                <a:lnTo>
                  <a:pt x="300228" y="149351"/>
                </a:lnTo>
                <a:close/>
              </a:path>
              <a:path w="300354" h="553719">
                <a:moveTo>
                  <a:pt x="225552" y="553212"/>
                </a:moveTo>
                <a:lnTo>
                  <a:pt x="74675" y="553212"/>
                </a:lnTo>
                <a:lnTo>
                  <a:pt x="74675" y="149351"/>
                </a:lnTo>
                <a:lnTo>
                  <a:pt x="225552" y="149351"/>
                </a:lnTo>
                <a:lnTo>
                  <a:pt x="225552" y="553212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19644" y="1524000"/>
            <a:ext cx="2292350" cy="1045844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F79546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919979" y="1631423"/>
            <a:ext cx="2091679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540" algn="ctr"/>
            <a:r>
              <a:rPr spc="55" dirty="0">
                <a:latin typeface="Cambria Math"/>
                <a:cs typeface="Cambria Math"/>
              </a:rPr>
              <a:t>S </a:t>
            </a:r>
            <a:r>
              <a:rPr dirty="0">
                <a:latin typeface="Cambria Math"/>
                <a:cs typeface="Cambria Math"/>
              </a:rPr>
              <a:t>∈ </a:t>
            </a:r>
            <a:r>
              <a:rPr spc="55" dirty="0">
                <a:latin typeface="Cambria Math"/>
                <a:cs typeface="Cambria Math"/>
              </a:rPr>
              <a:t> </a:t>
            </a:r>
            <a:r>
              <a:rPr sz="2700" spc="30" baseline="3086" dirty="0">
                <a:latin typeface="Cambria Math"/>
                <a:cs typeface="Cambria Math"/>
              </a:rPr>
              <a:t>{</a:t>
            </a:r>
            <a:r>
              <a:rPr spc="20" dirty="0">
                <a:latin typeface="Cambria Math"/>
                <a:cs typeface="Cambria Math"/>
              </a:rPr>
              <a:t>0,1</a:t>
            </a:r>
            <a:r>
              <a:rPr sz="2700" spc="30" baseline="3086" dirty="0">
                <a:latin typeface="Cambria Math"/>
                <a:cs typeface="Cambria Math"/>
              </a:rPr>
              <a:t>}</a:t>
            </a:r>
            <a:r>
              <a:rPr sz="1950" spc="30" baseline="27777" dirty="0">
                <a:latin typeface="Cambria Math"/>
                <a:cs typeface="Cambria Math"/>
              </a:rPr>
              <a:t>N</a:t>
            </a:r>
            <a:r>
              <a:rPr sz="1950" spc="30" baseline="27777" dirty="0">
                <a:latin typeface="Calibri"/>
                <a:cs typeface="Calibri"/>
              </a:rPr>
              <a:t>×</a:t>
            </a:r>
            <a:r>
              <a:rPr sz="1950" spc="30" baseline="27777" dirty="0">
                <a:latin typeface="Cambria Math"/>
                <a:cs typeface="Cambria Math"/>
              </a:rPr>
              <a:t>N</a:t>
            </a:r>
            <a:endParaRPr lang="en-US" sz="1950" spc="30" baseline="27777" dirty="0">
              <a:latin typeface="Cambria Math"/>
              <a:cs typeface="Cambria Math"/>
            </a:endParaRPr>
          </a:p>
          <a:p>
            <a:pPr marL="285750" marR="2540" indent="-285750" algn="ctr">
              <a:buFont typeface="Wingdings" pitchFamily="2" charset="2"/>
              <a:buChar char="q"/>
            </a:pPr>
            <a:r>
              <a:rPr dirty="0" err="1">
                <a:latin typeface="Microsoft JhengHei UI"/>
                <a:cs typeface="Microsoft JhengHei UI"/>
              </a:rPr>
              <a:t>决定改动哪条边</a:t>
            </a:r>
            <a:endParaRPr dirty="0">
              <a:latin typeface="Microsoft JhengHei UI"/>
              <a:cs typeface="Microsoft JhengHei UI"/>
            </a:endParaRPr>
          </a:p>
          <a:p>
            <a:pPr marL="285750" indent="-285750" algn="ctr">
              <a:lnSpc>
                <a:spcPct val="100000"/>
              </a:lnSpc>
              <a:buFont typeface="Wingdings" pitchFamily="2" charset="2"/>
              <a:buChar char="q"/>
            </a:pPr>
            <a:r>
              <a:rPr spc="65" dirty="0">
                <a:latin typeface="Microsoft JhengHei UI"/>
                <a:cs typeface="Microsoft JhengHei UI"/>
              </a:rPr>
              <a:t>攻</a:t>
            </a:r>
            <a:r>
              <a:rPr lang="zh-CN" altLang="en-US" spc="65" dirty="0">
                <a:latin typeface="Microsoft JhengHei UI"/>
                <a:cs typeface="Microsoft JhengHei UI"/>
              </a:rPr>
              <a:t>击</a:t>
            </a:r>
            <a:r>
              <a:rPr spc="65" dirty="0" err="1">
                <a:latin typeface="Microsoft JhengHei UI"/>
                <a:cs typeface="Microsoft JhengHei UI"/>
              </a:rPr>
              <a:t>者需要学习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87541" y="2549651"/>
            <a:ext cx="300355" cy="554990"/>
          </a:xfrm>
          <a:custGeom>
            <a:avLst/>
            <a:gdLst/>
            <a:ahLst/>
            <a:cxnLst/>
            <a:rect l="l" t="t" r="r" b="b"/>
            <a:pathLst>
              <a:path w="300354" h="554989">
                <a:moveTo>
                  <a:pt x="300227" y="150875"/>
                </a:moveTo>
                <a:lnTo>
                  <a:pt x="0" y="150875"/>
                </a:lnTo>
                <a:lnTo>
                  <a:pt x="150875" y="0"/>
                </a:lnTo>
                <a:lnTo>
                  <a:pt x="300227" y="150875"/>
                </a:lnTo>
                <a:close/>
              </a:path>
              <a:path w="300354" h="554989">
                <a:moveTo>
                  <a:pt x="225551" y="554736"/>
                </a:moveTo>
                <a:lnTo>
                  <a:pt x="74675" y="554736"/>
                </a:lnTo>
                <a:lnTo>
                  <a:pt x="74675" y="150875"/>
                </a:lnTo>
                <a:lnTo>
                  <a:pt x="225551" y="150875"/>
                </a:lnTo>
                <a:lnTo>
                  <a:pt x="225551" y="554736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78652" y="1650493"/>
            <a:ext cx="1576070" cy="894715"/>
          </a:xfrm>
          <a:custGeom>
            <a:avLst/>
            <a:gdLst/>
            <a:ahLst/>
            <a:cxnLst/>
            <a:rect l="l" t="t" r="r" b="b"/>
            <a:pathLst>
              <a:path w="1576070" h="894714">
                <a:moveTo>
                  <a:pt x="1426464" y="894587"/>
                </a:moveTo>
                <a:lnTo>
                  <a:pt x="149351" y="894587"/>
                </a:lnTo>
                <a:lnTo>
                  <a:pt x="102210" y="887137"/>
                </a:lnTo>
                <a:lnTo>
                  <a:pt x="61251" y="866024"/>
                </a:lnTo>
                <a:lnTo>
                  <a:pt x="28929" y="833701"/>
                </a:lnTo>
                <a:lnTo>
                  <a:pt x="7694" y="792621"/>
                </a:lnTo>
                <a:lnTo>
                  <a:pt x="0" y="745235"/>
                </a:lnTo>
                <a:lnTo>
                  <a:pt x="0" y="149351"/>
                </a:lnTo>
                <a:lnTo>
                  <a:pt x="7694" y="101881"/>
                </a:lnTo>
                <a:lnTo>
                  <a:pt x="28929" y="60758"/>
                </a:lnTo>
                <a:lnTo>
                  <a:pt x="61251" y="28435"/>
                </a:lnTo>
                <a:lnTo>
                  <a:pt x="102210" y="7365"/>
                </a:lnTo>
                <a:lnTo>
                  <a:pt x="149351" y="0"/>
                </a:lnTo>
                <a:lnTo>
                  <a:pt x="1426464" y="0"/>
                </a:lnTo>
                <a:lnTo>
                  <a:pt x="1473434" y="7365"/>
                </a:lnTo>
                <a:lnTo>
                  <a:pt x="1514307" y="28435"/>
                </a:lnTo>
                <a:lnTo>
                  <a:pt x="1546630" y="60758"/>
                </a:lnTo>
                <a:lnTo>
                  <a:pt x="1567950" y="101881"/>
                </a:lnTo>
                <a:lnTo>
                  <a:pt x="1575815" y="149351"/>
                </a:lnTo>
                <a:lnTo>
                  <a:pt x="1575815" y="745235"/>
                </a:lnTo>
                <a:lnTo>
                  <a:pt x="1567950" y="792621"/>
                </a:lnTo>
                <a:lnTo>
                  <a:pt x="1546630" y="833701"/>
                </a:lnTo>
                <a:lnTo>
                  <a:pt x="1514307" y="866024"/>
                </a:lnTo>
                <a:lnTo>
                  <a:pt x="1473434" y="887137"/>
                </a:lnTo>
                <a:lnTo>
                  <a:pt x="1426464" y="894587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101284" y="1670202"/>
            <a:ext cx="1134745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645" algn="ctr"/>
            <a:r>
              <a:rPr dirty="0" err="1">
                <a:latin typeface="Microsoft JhengHei UI"/>
                <a:cs typeface="Microsoft JhengHei UI"/>
              </a:rPr>
              <a:t>如何改动</a:t>
            </a:r>
            <a:endParaRPr lang="en-US" dirty="0">
              <a:latin typeface="Microsoft JhengHei UI"/>
              <a:cs typeface="Microsoft JhengHei UI"/>
            </a:endParaRPr>
          </a:p>
          <a:p>
            <a:pPr marL="493395" indent="-285750" algn="ctr">
              <a:buFont typeface="Wingdings" pitchFamily="2" charset="2"/>
              <a:buChar char="q"/>
            </a:pPr>
            <a:r>
              <a:rPr dirty="0" err="1">
                <a:latin typeface="Microsoft JhengHei UI"/>
                <a:cs typeface="Microsoft JhengHei UI"/>
              </a:rPr>
              <a:t>加边</a:t>
            </a:r>
            <a:endParaRPr lang="en-US" dirty="0">
              <a:latin typeface="Microsoft JhengHei UI"/>
              <a:cs typeface="Microsoft JhengHei UI"/>
            </a:endParaRPr>
          </a:p>
          <a:p>
            <a:pPr marL="493395" indent="-285750" algn="ctr">
              <a:buFont typeface="Wingdings" pitchFamily="2" charset="2"/>
              <a:buChar char="q"/>
            </a:pPr>
            <a:r>
              <a:rPr dirty="0" err="1">
                <a:latin typeface="Microsoft JhengHei UI"/>
                <a:cs typeface="Microsoft JhengHei UI"/>
              </a:rPr>
              <a:t>减边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34" name="标题 33">
            <a:extLst>
              <a:ext uri="{FF2B5EF4-FFF2-40B4-BE49-F238E27FC236}">
                <a16:creationId xmlns:a16="http://schemas.microsoft.com/office/drawing/2014/main" id="{58058595-8577-02E7-743C-856688AF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PGD</a:t>
            </a:r>
            <a:r>
              <a:rPr lang="zh-CN" altLang="en-US" spc="-5" dirty="0"/>
              <a:t>拓扑攻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pic>
        <p:nvPicPr>
          <p:cNvPr id="36" name="图片 35" descr="\documentclass{article}&#10;\usepackage{amsmath}&#10;\pagestyle{empty}&#10;\begin{document}&#10;$\Delta A = (\bar{A} - A) \odot S$&#10;&#10;&#10;&#10;&#10;\end{document}" title="IguanaTex Bitmap Display">
            <a:extLst>
              <a:ext uri="{FF2B5EF4-FFF2-40B4-BE49-F238E27FC236}">
                <a16:creationId xmlns:a16="http://schemas.microsoft.com/office/drawing/2014/main" id="{DA678A14-E7EA-6859-A7C0-703D7335B1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205" y="3183142"/>
            <a:ext cx="4418190" cy="587800"/>
          </a:xfrm>
          <a:prstGeom prst="rect">
            <a:avLst/>
          </a:prstGeom>
        </p:spPr>
      </p:pic>
      <p:sp>
        <p:nvSpPr>
          <p:cNvPr id="2" name="object 22">
            <a:extLst>
              <a:ext uri="{FF2B5EF4-FFF2-40B4-BE49-F238E27FC236}">
                <a16:creationId xmlns:a16="http://schemas.microsoft.com/office/drawing/2014/main" id="{CA218A9D-1705-DD1A-93C4-4A9C27F1E06A}"/>
              </a:ext>
            </a:extLst>
          </p:cNvPr>
          <p:cNvSpPr/>
          <p:nvPr/>
        </p:nvSpPr>
        <p:spPr>
          <a:xfrm>
            <a:off x="5314188" y="4518659"/>
            <a:ext cx="2918460" cy="1219200"/>
          </a:xfrm>
          <a:custGeom>
            <a:avLst/>
            <a:gdLst/>
            <a:ahLst/>
            <a:cxnLst/>
            <a:rect l="l" t="t" r="r" b="b"/>
            <a:pathLst>
              <a:path w="2918459" h="1219200">
                <a:moveTo>
                  <a:pt x="2715767" y="1219200"/>
                </a:moveTo>
                <a:lnTo>
                  <a:pt x="204215" y="1219200"/>
                </a:lnTo>
                <a:lnTo>
                  <a:pt x="157400" y="1214105"/>
                </a:lnTo>
                <a:lnTo>
                  <a:pt x="114456" y="1199002"/>
                </a:lnTo>
                <a:lnTo>
                  <a:pt x="76589" y="1175123"/>
                </a:lnTo>
                <a:lnTo>
                  <a:pt x="45004" y="1143701"/>
                </a:lnTo>
                <a:lnTo>
                  <a:pt x="20907" y="1105969"/>
                </a:lnTo>
                <a:lnTo>
                  <a:pt x="5503" y="1063160"/>
                </a:lnTo>
                <a:lnTo>
                  <a:pt x="0" y="1016507"/>
                </a:lnTo>
                <a:lnTo>
                  <a:pt x="0" y="202691"/>
                </a:lnTo>
                <a:lnTo>
                  <a:pt x="5503" y="156207"/>
                </a:lnTo>
                <a:lnTo>
                  <a:pt x="20907" y="113510"/>
                </a:lnTo>
                <a:lnTo>
                  <a:pt x="45004" y="75834"/>
                </a:lnTo>
                <a:lnTo>
                  <a:pt x="76589" y="44412"/>
                </a:lnTo>
                <a:lnTo>
                  <a:pt x="114456" y="20477"/>
                </a:lnTo>
                <a:lnTo>
                  <a:pt x="157400" y="5262"/>
                </a:lnTo>
                <a:lnTo>
                  <a:pt x="204215" y="0"/>
                </a:lnTo>
                <a:lnTo>
                  <a:pt x="2715767" y="0"/>
                </a:lnTo>
                <a:lnTo>
                  <a:pt x="2762289" y="5262"/>
                </a:lnTo>
                <a:lnTo>
                  <a:pt x="2805009" y="20477"/>
                </a:lnTo>
                <a:lnTo>
                  <a:pt x="2842696" y="44412"/>
                </a:lnTo>
                <a:lnTo>
                  <a:pt x="2874116" y="75834"/>
                </a:lnTo>
                <a:lnTo>
                  <a:pt x="2898039" y="113510"/>
                </a:lnTo>
                <a:lnTo>
                  <a:pt x="2913231" y="156207"/>
                </a:lnTo>
                <a:lnTo>
                  <a:pt x="2918460" y="202691"/>
                </a:lnTo>
                <a:lnTo>
                  <a:pt x="2918460" y="1016507"/>
                </a:lnTo>
                <a:lnTo>
                  <a:pt x="2913231" y="1063160"/>
                </a:lnTo>
                <a:lnTo>
                  <a:pt x="2898039" y="1105969"/>
                </a:lnTo>
                <a:lnTo>
                  <a:pt x="2874116" y="1143701"/>
                </a:lnTo>
                <a:lnTo>
                  <a:pt x="2842696" y="1175123"/>
                </a:lnTo>
                <a:lnTo>
                  <a:pt x="2805009" y="1199002"/>
                </a:lnTo>
                <a:lnTo>
                  <a:pt x="2762289" y="1214105"/>
                </a:lnTo>
                <a:lnTo>
                  <a:pt x="2715767" y="1219200"/>
                </a:lnTo>
                <a:close/>
              </a:path>
            </a:pathLst>
          </a:custGeom>
          <a:solidFill>
            <a:srgbClr val="4AACC5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3">
            <a:extLst>
              <a:ext uri="{FF2B5EF4-FFF2-40B4-BE49-F238E27FC236}">
                <a16:creationId xmlns:a16="http://schemas.microsoft.com/office/drawing/2014/main" id="{DAD5DCE5-EB07-A379-FB2E-83F1035AA522}"/>
              </a:ext>
            </a:extLst>
          </p:cNvPr>
          <p:cNvSpPr/>
          <p:nvPr/>
        </p:nvSpPr>
        <p:spPr>
          <a:xfrm>
            <a:off x="7337425" y="5001514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>
                <a:moveTo>
                  <a:pt x="0" y="0"/>
                </a:moveTo>
                <a:lnTo>
                  <a:pt x="129590" y="0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4">
            <a:extLst>
              <a:ext uri="{FF2B5EF4-FFF2-40B4-BE49-F238E27FC236}">
                <a16:creationId xmlns:a16="http://schemas.microsoft.com/office/drawing/2014/main" id="{4377B2D5-B2EC-0E09-DE2A-14426468EB74}"/>
              </a:ext>
            </a:extLst>
          </p:cNvPr>
          <p:cNvSpPr/>
          <p:nvPr/>
        </p:nvSpPr>
        <p:spPr>
          <a:xfrm>
            <a:off x="7315200" y="5319014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>
                <a:moveTo>
                  <a:pt x="0" y="0"/>
                </a:moveTo>
                <a:lnTo>
                  <a:pt x="129590" y="0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5">
            <a:extLst>
              <a:ext uri="{FF2B5EF4-FFF2-40B4-BE49-F238E27FC236}">
                <a16:creationId xmlns:a16="http://schemas.microsoft.com/office/drawing/2014/main" id="{D3ADAEFF-EEA3-79C6-7526-3A46CF38FA8E}"/>
              </a:ext>
            </a:extLst>
          </p:cNvPr>
          <p:cNvSpPr txBox="1"/>
          <p:nvPr/>
        </p:nvSpPr>
        <p:spPr>
          <a:xfrm>
            <a:off x="5586476" y="4702950"/>
            <a:ext cx="2423795" cy="882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9810"/>
            <a:r>
              <a:rPr spc="5" dirty="0" err="1">
                <a:latin typeface="Cambria Math"/>
                <a:cs typeface="Cambria Math"/>
              </a:rPr>
              <a:t>A</a:t>
            </a:r>
            <a:r>
              <a:rPr spc="5" dirty="0" err="1">
                <a:latin typeface="Microsoft JhengHei UI"/>
                <a:cs typeface="Microsoft JhengHei UI"/>
              </a:rPr>
              <a:t>的补</a:t>
            </a:r>
            <a:endParaRPr lang="zh-CN" altLang="en-US" dirty="0">
              <a:latin typeface="Microsoft JhengHei UI"/>
              <a:cs typeface="Microsoft JhengHei UI"/>
            </a:endParaRPr>
          </a:p>
          <a:p>
            <a:pPr marL="298450" indent="-285750" algn="ctr">
              <a:spcBef>
                <a:spcPts val="140"/>
              </a:spcBef>
              <a:buFont typeface="Wingdings" pitchFamily="2" charset="2"/>
              <a:buChar char="q"/>
            </a:pPr>
            <a:r>
              <a:rPr lang="zh-CN" altLang="en-US" spc="90" dirty="0">
                <a:latin typeface="Microsoft JhengHei UI"/>
                <a:cs typeface="Microsoft JhengHei UI"/>
              </a:rPr>
              <a:t>当</a:t>
            </a:r>
            <a:r>
              <a:rPr lang="en-US" altLang="zh-CN" spc="90" dirty="0" err="1">
                <a:latin typeface="Cambria Math"/>
                <a:cs typeface="Cambria Math"/>
              </a:rPr>
              <a:t>A</a:t>
            </a:r>
            <a:r>
              <a:rPr lang="en-US" altLang="zh-CN" sz="1950" spc="135" baseline="-14957" dirty="0" err="1">
                <a:latin typeface="Cambria Math"/>
                <a:cs typeface="Cambria Math"/>
              </a:rPr>
              <a:t>ij</a:t>
            </a:r>
            <a:r>
              <a:rPr lang="en-US" altLang="zh-CN" sz="1950" spc="135" baseline="-14957" dirty="0">
                <a:latin typeface="Cambria Math"/>
                <a:cs typeface="Cambria Math"/>
              </a:rPr>
              <a:t> </a:t>
            </a:r>
            <a:r>
              <a:rPr lang="en-US" altLang="zh-CN" dirty="0">
                <a:latin typeface="Cambria Math"/>
                <a:cs typeface="Cambria Math"/>
              </a:rPr>
              <a:t>= </a:t>
            </a:r>
            <a:r>
              <a:rPr lang="en-US" altLang="zh-CN" spc="60" dirty="0">
                <a:latin typeface="Cambria Math"/>
                <a:cs typeface="Cambria Math"/>
              </a:rPr>
              <a:t>1</a:t>
            </a:r>
            <a:r>
              <a:rPr lang="zh-CN" altLang="en-US" spc="60" dirty="0">
                <a:latin typeface="Microsoft JhengHei UI"/>
                <a:cs typeface="Microsoft JhengHei UI"/>
              </a:rPr>
              <a:t>时，</a:t>
            </a:r>
            <a:r>
              <a:rPr lang="en-US" altLang="zh-CN" spc="60" dirty="0" err="1">
                <a:latin typeface="Cambria Math"/>
                <a:cs typeface="Cambria Math"/>
              </a:rPr>
              <a:t>A</a:t>
            </a:r>
            <a:r>
              <a:rPr lang="en-US" altLang="zh-CN" sz="1950" spc="89" baseline="-14957" dirty="0" err="1">
                <a:latin typeface="Cambria Math"/>
                <a:cs typeface="Cambria Math"/>
              </a:rPr>
              <a:t>ij</a:t>
            </a:r>
            <a:r>
              <a:rPr lang="en-US" altLang="zh-CN" sz="1950" spc="89" baseline="-14957" dirty="0">
                <a:latin typeface="Cambria Math"/>
                <a:cs typeface="Cambria Math"/>
              </a:rPr>
              <a:t> </a:t>
            </a:r>
            <a:r>
              <a:rPr lang="en-US" altLang="zh-CN" dirty="0">
                <a:latin typeface="Cambria Math"/>
                <a:cs typeface="Cambria Math"/>
              </a:rPr>
              <a:t>=</a:t>
            </a:r>
            <a:r>
              <a:rPr lang="zh-CN" altLang="en-US" spc="90" dirty="0">
                <a:latin typeface="Cambria Math"/>
                <a:cs typeface="Cambria Math"/>
              </a:rPr>
              <a:t> </a:t>
            </a:r>
            <a:r>
              <a:rPr lang="en-US" altLang="zh-CN" spc="-5" dirty="0">
                <a:latin typeface="Cambria Math"/>
                <a:cs typeface="Cambria Math"/>
              </a:rPr>
              <a:t>0</a:t>
            </a:r>
            <a:endParaRPr lang="zh-CN" altLang="en-US" dirty="0">
              <a:latin typeface="Cambria Math"/>
              <a:cs typeface="Cambria Math"/>
            </a:endParaRPr>
          </a:p>
          <a:p>
            <a:pPr marL="298450" indent="-285750" algn="ctr">
              <a:spcBef>
                <a:spcPts val="340"/>
              </a:spcBef>
              <a:buFont typeface="Wingdings" pitchFamily="2" charset="2"/>
              <a:buChar char="q"/>
            </a:pPr>
            <a:r>
              <a:rPr spc="90" dirty="0" err="1">
                <a:latin typeface="Microsoft JhengHei UI"/>
                <a:cs typeface="Microsoft JhengHei UI"/>
              </a:rPr>
              <a:t>当</a:t>
            </a:r>
            <a:r>
              <a:rPr spc="90" dirty="0" err="1">
                <a:latin typeface="Cambria Math"/>
                <a:cs typeface="Cambria Math"/>
              </a:rPr>
              <a:t>A</a:t>
            </a:r>
            <a:r>
              <a:rPr sz="1950" spc="135" baseline="-14957" dirty="0" err="1">
                <a:latin typeface="Cambria Math"/>
                <a:cs typeface="Cambria Math"/>
              </a:rPr>
              <a:t>ij</a:t>
            </a:r>
            <a:r>
              <a:rPr sz="1950" spc="135" baseline="-14957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= </a:t>
            </a:r>
            <a:r>
              <a:rPr spc="60" dirty="0">
                <a:latin typeface="Cambria Math"/>
                <a:cs typeface="Cambria Math"/>
              </a:rPr>
              <a:t>0</a:t>
            </a:r>
            <a:r>
              <a:rPr spc="60" dirty="0">
                <a:latin typeface="Microsoft JhengHei UI"/>
                <a:cs typeface="Microsoft JhengHei UI"/>
              </a:rPr>
              <a:t>时</a:t>
            </a:r>
            <a:r>
              <a:rPr lang="zh-CN" altLang="en-US" spc="60" dirty="0">
                <a:latin typeface="Microsoft JhengHei UI"/>
                <a:cs typeface="Microsoft JhengHei UI"/>
              </a:rPr>
              <a:t>，</a:t>
            </a:r>
            <a:r>
              <a:rPr spc="60" dirty="0" err="1">
                <a:latin typeface="Cambria Math"/>
                <a:cs typeface="Cambria Math"/>
              </a:rPr>
              <a:t>A</a:t>
            </a:r>
            <a:r>
              <a:rPr sz="1950" spc="89" baseline="-14957" dirty="0" err="1">
                <a:latin typeface="Cambria Math"/>
                <a:cs typeface="Cambria Math"/>
              </a:rPr>
              <a:t>ij</a:t>
            </a:r>
            <a:r>
              <a:rPr sz="1950" spc="89" baseline="-14957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=</a:t>
            </a:r>
            <a:r>
              <a:rPr spc="90" dirty="0">
                <a:latin typeface="Cambria Math"/>
                <a:cs typeface="Cambria Math"/>
              </a:rPr>
              <a:t> </a:t>
            </a:r>
            <a:r>
              <a:rPr spc="-5" dirty="0">
                <a:latin typeface="Cambria Math"/>
                <a:cs typeface="Cambria Math"/>
              </a:rPr>
              <a:t>1</a:t>
            </a:r>
            <a:endParaRPr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27">
            <a:extLst>
              <a:ext uri="{FF2B5EF4-FFF2-40B4-BE49-F238E27FC236}">
                <a16:creationId xmlns:a16="http://schemas.microsoft.com/office/drawing/2014/main" id="{3011A814-3DD3-FC6D-4C7C-6DC4BB9EB248}"/>
              </a:ext>
            </a:extLst>
          </p:cNvPr>
          <p:cNvSpPr/>
          <p:nvPr/>
        </p:nvSpPr>
        <p:spPr>
          <a:xfrm>
            <a:off x="8391247" y="1880735"/>
            <a:ext cx="497646" cy="643865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F0D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10560" y="1654348"/>
            <a:ext cx="1795193" cy="12720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49763" y="203332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1252" y="171135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7353" y="223722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8180" y="164597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4303" y="233528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0940" y="209357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37267" y="266495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87379" y="255919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63361" y="1243616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71248" y="1885994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标题 42">
            <a:extLst>
              <a:ext uri="{FF2B5EF4-FFF2-40B4-BE49-F238E27FC236}">
                <a16:creationId xmlns:a16="http://schemas.microsoft.com/office/drawing/2014/main" id="{683AF16E-8CC1-2354-DEA3-E0A7EA44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PGD</a:t>
            </a:r>
            <a:r>
              <a:rPr lang="zh-CN" altLang="en-US" spc="-5" dirty="0"/>
              <a:t>拓扑攻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44" name="object 27">
            <a:extLst>
              <a:ext uri="{FF2B5EF4-FFF2-40B4-BE49-F238E27FC236}">
                <a16:creationId xmlns:a16="http://schemas.microsoft.com/office/drawing/2014/main" id="{A6545BA6-EB69-3C25-FADD-EB10046B5A15}"/>
              </a:ext>
            </a:extLst>
          </p:cNvPr>
          <p:cNvSpPr/>
          <p:nvPr/>
        </p:nvSpPr>
        <p:spPr>
          <a:xfrm>
            <a:off x="9848010" y="1243616"/>
            <a:ext cx="2292350" cy="1045844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F79546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8">
            <a:extLst>
              <a:ext uri="{FF2B5EF4-FFF2-40B4-BE49-F238E27FC236}">
                <a16:creationId xmlns:a16="http://schemas.microsoft.com/office/drawing/2014/main" id="{F631E141-DB65-A237-5557-F35B50258F3F}"/>
              </a:ext>
            </a:extLst>
          </p:cNvPr>
          <p:cNvSpPr txBox="1"/>
          <p:nvPr/>
        </p:nvSpPr>
        <p:spPr>
          <a:xfrm>
            <a:off x="10038637" y="1332961"/>
            <a:ext cx="1911350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540" algn="ctr"/>
            <a:r>
              <a:rPr spc="55" dirty="0">
                <a:latin typeface="Cambria Math"/>
                <a:cs typeface="Cambria Math"/>
              </a:rPr>
              <a:t>S </a:t>
            </a:r>
            <a:r>
              <a:rPr dirty="0">
                <a:latin typeface="Cambria Math"/>
                <a:cs typeface="Cambria Math"/>
              </a:rPr>
              <a:t>∈ </a:t>
            </a:r>
            <a:r>
              <a:rPr spc="55" dirty="0">
                <a:latin typeface="Cambria Math"/>
                <a:cs typeface="Cambria Math"/>
              </a:rPr>
              <a:t> </a:t>
            </a:r>
            <a:r>
              <a:rPr sz="2700" spc="30" baseline="3086" dirty="0">
                <a:latin typeface="Cambria Math"/>
                <a:cs typeface="Cambria Math"/>
              </a:rPr>
              <a:t>{</a:t>
            </a:r>
            <a:r>
              <a:rPr spc="20" dirty="0">
                <a:latin typeface="Cambria Math"/>
                <a:cs typeface="Cambria Math"/>
              </a:rPr>
              <a:t>0,1</a:t>
            </a:r>
            <a:r>
              <a:rPr sz="2700" spc="30" baseline="3086" dirty="0">
                <a:latin typeface="Cambria Math"/>
                <a:cs typeface="Cambria Math"/>
              </a:rPr>
              <a:t>}</a:t>
            </a:r>
            <a:r>
              <a:rPr sz="1950" spc="30" baseline="27777" dirty="0">
                <a:latin typeface="Cambria Math"/>
                <a:cs typeface="Cambria Math"/>
              </a:rPr>
              <a:t>N</a:t>
            </a:r>
            <a:r>
              <a:rPr sz="1950" spc="30" baseline="27777" dirty="0">
                <a:latin typeface="Calibri"/>
                <a:cs typeface="Calibri"/>
              </a:rPr>
              <a:t>×</a:t>
            </a:r>
            <a:r>
              <a:rPr sz="1950" spc="30" baseline="27777" dirty="0">
                <a:latin typeface="Cambria Math"/>
                <a:cs typeface="Cambria Math"/>
              </a:rPr>
              <a:t>N</a:t>
            </a:r>
            <a:endParaRPr lang="en-US" sz="1950" spc="30" baseline="27777" dirty="0">
              <a:latin typeface="Cambria Math"/>
              <a:cs typeface="Cambria Math"/>
            </a:endParaRPr>
          </a:p>
          <a:p>
            <a:pPr marR="2540" algn="ctr"/>
            <a:r>
              <a:rPr dirty="0" err="1">
                <a:latin typeface="Microsoft JhengHei UI"/>
                <a:cs typeface="Microsoft JhengHei UI"/>
              </a:rPr>
              <a:t>决定改动哪条边</a:t>
            </a:r>
            <a:endParaRPr dirty="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</a:pPr>
            <a:r>
              <a:rPr spc="65" dirty="0">
                <a:latin typeface="Microsoft JhengHei UI"/>
                <a:cs typeface="Microsoft JhengHei UI"/>
              </a:rPr>
              <a:t>攻</a:t>
            </a:r>
            <a:r>
              <a:rPr lang="zh-CN" altLang="en-US" spc="65" dirty="0">
                <a:latin typeface="Microsoft JhengHei UI"/>
                <a:cs typeface="Microsoft JhengHei UI"/>
              </a:rPr>
              <a:t>击</a:t>
            </a:r>
            <a:r>
              <a:rPr spc="65" dirty="0" err="1">
                <a:latin typeface="Microsoft JhengHei UI"/>
                <a:cs typeface="Microsoft JhengHei UI"/>
              </a:rPr>
              <a:t>者需要学习</a:t>
            </a:r>
            <a:endParaRPr dirty="0">
              <a:latin typeface="Microsoft JhengHei UI"/>
              <a:cs typeface="Microsoft JhengHei UI"/>
            </a:endParaRPr>
          </a:p>
        </p:txBody>
      </p:sp>
      <p:pic>
        <p:nvPicPr>
          <p:cNvPr id="46" name="图片 45" descr="\documentclass{article}&#10;\usepackage{amsmath}&#10;\pagestyle{empty}&#10;\begin{document}&#10;$\Delta A = (\bar{A} - A) \odot S$&#10;&#10;&#10;&#10;&#10;\end{document}" title="IguanaTex Bitmap Display">
            <a:extLst>
              <a:ext uri="{FF2B5EF4-FFF2-40B4-BE49-F238E27FC236}">
                <a16:creationId xmlns:a16="http://schemas.microsoft.com/office/drawing/2014/main" id="{DB0C80A7-3E66-B8BD-EA45-077CD832DA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78" y="2004339"/>
            <a:ext cx="3787287" cy="503864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9DBF79C1-FD8C-0D96-0DD2-896EDBD01145}"/>
              </a:ext>
            </a:extLst>
          </p:cNvPr>
          <p:cNvSpPr txBox="1"/>
          <p:nvPr/>
        </p:nvSpPr>
        <p:spPr>
          <a:xfrm>
            <a:off x="4519930" y="3143250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841084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27">
            <a:extLst>
              <a:ext uri="{FF2B5EF4-FFF2-40B4-BE49-F238E27FC236}">
                <a16:creationId xmlns:a16="http://schemas.microsoft.com/office/drawing/2014/main" id="{3011A814-3DD3-FC6D-4C7C-6DC4BB9EB248}"/>
              </a:ext>
            </a:extLst>
          </p:cNvPr>
          <p:cNvSpPr/>
          <p:nvPr/>
        </p:nvSpPr>
        <p:spPr>
          <a:xfrm>
            <a:off x="8391247" y="1880735"/>
            <a:ext cx="497646" cy="643865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F0D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7">
            <a:extLst>
              <a:ext uri="{FF2B5EF4-FFF2-40B4-BE49-F238E27FC236}">
                <a16:creationId xmlns:a16="http://schemas.microsoft.com/office/drawing/2014/main" id="{9E0F0931-3244-CE0F-5BA0-540E19D74E27}"/>
              </a:ext>
            </a:extLst>
          </p:cNvPr>
          <p:cNvSpPr/>
          <p:nvPr/>
        </p:nvSpPr>
        <p:spPr>
          <a:xfrm>
            <a:off x="6021080" y="2974299"/>
            <a:ext cx="1919316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DFD8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310560" y="1654348"/>
            <a:ext cx="1795193" cy="12720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49763" y="203332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1252" y="171135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7353" y="223722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8180" y="164597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4303" y="233528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0940" y="209357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37267" y="266495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87379" y="255919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63361" y="1243616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71248" y="1885994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32079" y="3201206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3" y="356616"/>
                </a:moveTo>
                <a:lnTo>
                  <a:pt x="710183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3" y="89916"/>
                </a:lnTo>
                <a:lnTo>
                  <a:pt x="710183" y="0"/>
                </a:lnTo>
                <a:lnTo>
                  <a:pt x="888492" y="178308"/>
                </a:lnTo>
                <a:lnTo>
                  <a:pt x="710183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666084" y="2872379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icrosoft JhengHei UI"/>
                <a:cs typeface="Microsoft JhengHei UI"/>
              </a:rPr>
              <a:t>预测的节点</a:t>
            </a:r>
            <a:r>
              <a:rPr lang="en-US" dirty="0" err="1">
                <a:latin typeface="Microsoft JhengHei UI"/>
                <a:cs typeface="Microsoft JhengHei UI"/>
              </a:rPr>
              <a:t>v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dirty="0" err="1">
                <a:latin typeface="Microsoft JhengHei UI"/>
                <a:cs typeface="Microsoft JhengHei UI"/>
              </a:rPr>
              <a:t>分类概率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91501" y="3061862"/>
            <a:ext cx="951865" cy="107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  <a:p>
            <a:pPr marL="24130">
              <a:spcBef>
                <a:spcPts val="1745"/>
              </a:spcBef>
            </a:pPr>
            <a:r>
              <a:rPr dirty="0">
                <a:latin typeface="Microsoft JhengHei UI"/>
                <a:cs typeface="Microsoft JhengHei UI"/>
              </a:rPr>
              <a:t>参数固定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24097" y="3894792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采样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43" name="标题 42">
            <a:extLst>
              <a:ext uri="{FF2B5EF4-FFF2-40B4-BE49-F238E27FC236}">
                <a16:creationId xmlns:a16="http://schemas.microsoft.com/office/drawing/2014/main" id="{683AF16E-8CC1-2354-DEA3-E0A7EA44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PGD</a:t>
            </a:r>
            <a:r>
              <a:rPr lang="zh-CN" altLang="en-US" spc="-5" dirty="0"/>
              <a:t>拓扑攻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44" name="object 27">
            <a:extLst>
              <a:ext uri="{FF2B5EF4-FFF2-40B4-BE49-F238E27FC236}">
                <a16:creationId xmlns:a16="http://schemas.microsoft.com/office/drawing/2014/main" id="{A6545BA6-EB69-3C25-FADD-EB10046B5A15}"/>
              </a:ext>
            </a:extLst>
          </p:cNvPr>
          <p:cNvSpPr/>
          <p:nvPr/>
        </p:nvSpPr>
        <p:spPr>
          <a:xfrm>
            <a:off x="9848010" y="1243616"/>
            <a:ext cx="2292350" cy="1045844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F79546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8">
            <a:extLst>
              <a:ext uri="{FF2B5EF4-FFF2-40B4-BE49-F238E27FC236}">
                <a16:creationId xmlns:a16="http://schemas.microsoft.com/office/drawing/2014/main" id="{F631E141-DB65-A237-5557-F35B50258F3F}"/>
              </a:ext>
            </a:extLst>
          </p:cNvPr>
          <p:cNvSpPr txBox="1"/>
          <p:nvPr/>
        </p:nvSpPr>
        <p:spPr>
          <a:xfrm>
            <a:off x="10038637" y="1332961"/>
            <a:ext cx="1911350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540" algn="ctr"/>
            <a:r>
              <a:rPr spc="55" dirty="0">
                <a:latin typeface="Cambria Math"/>
                <a:cs typeface="Cambria Math"/>
              </a:rPr>
              <a:t>S </a:t>
            </a:r>
            <a:r>
              <a:rPr dirty="0">
                <a:latin typeface="Cambria Math"/>
                <a:cs typeface="Cambria Math"/>
              </a:rPr>
              <a:t>∈ </a:t>
            </a:r>
            <a:r>
              <a:rPr spc="55" dirty="0">
                <a:latin typeface="Cambria Math"/>
                <a:cs typeface="Cambria Math"/>
              </a:rPr>
              <a:t> </a:t>
            </a:r>
            <a:r>
              <a:rPr sz="2700" spc="30" baseline="3086" dirty="0">
                <a:latin typeface="Cambria Math"/>
                <a:cs typeface="Cambria Math"/>
              </a:rPr>
              <a:t>{</a:t>
            </a:r>
            <a:r>
              <a:rPr spc="20" dirty="0">
                <a:latin typeface="Cambria Math"/>
                <a:cs typeface="Cambria Math"/>
              </a:rPr>
              <a:t>0,1</a:t>
            </a:r>
            <a:r>
              <a:rPr sz="2700" spc="30" baseline="3086" dirty="0">
                <a:latin typeface="Cambria Math"/>
                <a:cs typeface="Cambria Math"/>
              </a:rPr>
              <a:t>}</a:t>
            </a:r>
            <a:r>
              <a:rPr sz="1950" spc="30" baseline="27777" dirty="0">
                <a:latin typeface="Cambria Math"/>
                <a:cs typeface="Cambria Math"/>
              </a:rPr>
              <a:t>N</a:t>
            </a:r>
            <a:r>
              <a:rPr sz="1950" spc="30" baseline="27777" dirty="0">
                <a:latin typeface="Calibri"/>
                <a:cs typeface="Calibri"/>
              </a:rPr>
              <a:t>×</a:t>
            </a:r>
            <a:r>
              <a:rPr sz="1950" spc="30" baseline="27777" dirty="0">
                <a:latin typeface="Cambria Math"/>
                <a:cs typeface="Cambria Math"/>
              </a:rPr>
              <a:t>N</a:t>
            </a:r>
            <a:endParaRPr lang="en-US" sz="1950" spc="30" baseline="27777" dirty="0">
              <a:latin typeface="Cambria Math"/>
              <a:cs typeface="Cambria Math"/>
            </a:endParaRPr>
          </a:p>
          <a:p>
            <a:pPr marR="2540" algn="ctr"/>
            <a:r>
              <a:rPr dirty="0" err="1">
                <a:latin typeface="Microsoft JhengHei UI"/>
                <a:cs typeface="Microsoft JhengHei UI"/>
              </a:rPr>
              <a:t>决定改动哪条边</a:t>
            </a:r>
            <a:endParaRPr dirty="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</a:pPr>
            <a:r>
              <a:rPr spc="65" dirty="0">
                <a:latin typeface="Microsoft JhengHei UI"/>
                <a:cs typeface="Microsoft JhengHei UI"/>
              </a:rPr>
              <a:t>攻</a:t>
            </a:r>
            <a:r>
              <a:rPr lang="zh-CN" altLang="en-US" spc="65" dirty="0">
                <a:latin typeface="Microsoft JhengHei UI"/>
                <a:cs typeface="Microsoft JhengHei UI"/>
              </a:rPr>
              <a:t>击</a:t>
            </a:r>
            <a:r>
              <a:rPr spc="65" dirty="0" err="1">
                <a:latin typeface="Microsoft JhengHei UI"/>
                <a:cs typeface="Microsoft JhengHei UI"/>
              </a:rPr>
              <a:t>者需要学习</a:t>
            </a:r>
            <a:endParaRPr dirty="0">
              <a:latin typeface="Microsoft JhengHei UI"/>
              <a:cs typeface="Microsoft JhengHei UI"/>
            </a:endParaRPr>
          </a:p>
        </p:txBody>
      </p:sp>
      <p:pic>
        <p:nvPicPr>
          <p:cNvPr id="46" name="图片 45" descr="\documentclass{article}&#10;\usepackage{amsmath}&#10;\pagestyle{empty}&#10;\begin{document}&#10;$\Delta A = (\bar{A} - A) \odot S$&#10;&#10;&#10;&#10;&#10;\end{document}" title="IguanaTex Bitmap Display">
            <a:extLst>
              <a:ext uri="{FF2B5EF4-FFF2-40B4-BE49-F238E27FC236}">
                <a16:creationId xmlns:a16="http://schemas.microsoft.com/office/drawing/2014/main" id="{DB0C80A7-3E66-B8BD-EA45-077CD832DA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78" y="2004339"/>
            <a:ext cx="3787287" cy="503864"/>
          </a:xfrm>
          <a:prstGeom prst="rect">
            <a:avLst/>
          </a:prstGeom>
        </p:spPr>
      </p:pic>
      <p:sp>
        <p:nvSpPr>
          <p:cNvPr id="59" name="object 15">
            <a:extLst>
              <a:ext uri="{FF2B5EF4-FFF2-40B4-BE49-F238E27FC236}">
                <a16:creationId xmlns:a16="http://schemas.microsoft.com/office/drawing/2014/main" id="{55B636B9-CF3D-A33B-9AD8-CEB6D155904C}"/>
              </a:ext>
            </a:extLst>
          </p:cNvPr>
          <p:cNvSpPr/>
          <p:nvPr/>
        </p:nvSpPr>
        <p:spPr>
          <a:xfrm>
            <a:off x="7803447" y="3209251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3" y="356616"/>
                </a:moveTo>
                <a:lnTo>
                  <a:pt x="710183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3" y="89916"/>
                </a:lnTo>
                <a:lnTo>
                  <a:pt x="710183" y="0"/>
                </a:lnTo>
                <a:lnTo>
                  <a:pt x="888492" y="178308"/>
                </a:lnTo>
                <a:lnTo>
                  <a:pt x="710183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6C204A92-1656-3816-10C9-2411C896CA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47" t="28168" b="65608"/>
          <a:stretch/>
        </p:blipFill>
        <p:spPr>
          <a:xfrm>
            <a:off x="8922363" y="3197133"/>
            <a:ext cx="1889395" cy="283067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D0D1E949-2F78-8886-6AF5-6AA94122E2FE}"/>
              </a:ext>
            </a:extLst>
          </p:cNvPr>
          <p:cNvSpPr txBox="1"/>
          <p:nvPr/>
        </p:nvSpPr>
        <p:spPr>
          <a:xfrm>
            <a:off x="4519930" y="3143250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59350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27">
            <a:extLst>
              <a:ext uri="{FF2B5EF4-FFF2-40B4-BE49-F238E27FC236}">
                <a16:creationId xmlns:a16="http://schemas.microsoft.com/office/drawing/2014/main" id="{3011A814-3DD3-FC6D-4C7C-6DC4BB9EB248}"/>
              </a:ext>
            </a:extLst>
          </p:cNvPr>
          <p:cNvSpPr/>
          <p:nvPr/>
        </p:nvSpPr>
        <p:spPr>
          <a:xfrm>
            <a:off x="8391247" y="1880735"/>
            <a:ext cx="497646" cy="643865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F0D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7">
            <a:extLst>
              <a:ext uri="{FF2B5EF4-FFF2-40B4-BE49-F238E27FC236}">
                <a16:creationId xmlns:a16="http://schemas.microsoft.com/office/drawing/2014/main" id="{DFEEEDEC-125E-28DA-DF04-B3AB77804F67}"/>
              </a:ext>
            </a:extLst>
          </p:cNvPr>
          <p:cNvSpPr/>
          <p:nvPr/>
        </p:nvSpPr>
        <p:spPr>
          <a:xfrm>
            <a:off x="9096446" y="4537361"/>
            <a:ext cx="1566946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6ED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7">
            <a:extLst>
              <a:ext uri="{FF2B5EF4-FFF2-40B4-BE49-F238E27FC236}">
                <a16:creationId xmlns:a16="http://schemas.microsoft.com/office/drawing/2014/main" id="{9E0F0931-3244-CE0F-5BA0-540E19D74E27}"/>
              </a:ext>
            </a:extLst>
          </p:cNvPr>
          <p:cNvSpPr/>
          <p:nvPr/>
        </p:nvSpPr>
        <p:spPr>
          <a:xfrm>
            <a:off x="6021080" y="2974299"/>
            <a:ext cx="1919316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DFD8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310560" y="1654348"/>
            <a:ext cx="1795193" cy="12720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49763" y="203332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1252" y="171135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7353" y="223722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8180" y="164597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4303" y="233528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0940" y="209357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37267" y="266495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87379" y="255919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63361" y="1243616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71248" y="1885994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32079" y="3201206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3" y="356616"/>
                </a:moveTo>
                <a:lnTo>
                  <a:pt x="710183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3" y="89916"/>
                </a:lnTo>
                <a:lnTo>
                  <a:pt x="710183" y="0"/>
                </a:lnTo>
                <a:lnTo>
                  <a:pt x="888492" y="178308"/>
                </a:lnTo>
                <a:lnTo>
                  <a:pt x="710183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666084" y="2872379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icrosoft JhengHei UI"/>
                <a:cs typeface="Microsoft JhengHei UI"/>
              </a:rPr>
              <a:t>预测的节点</a:t>
            </a:r>
            <a:r>
              <a:rPr lang="en-US" dirty="0" err="1">
                <a:latin typeface="Microsoft JhengHei UI"/>
                <a:cs typeface="Microsoft JhengHei UI"/>
              </a:rPr>
              <a:t>v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dirty="0" err="1">
                <a:latin typeface="Microsoft JhengHei UI"/>
                <a:cs typeface="Microsoft JhengHei UI"/>
              </a:rPr>
              <a:t>分类概率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97502" y="4624039"/>
            <a:ext cx="125857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0485"/>
            <a:r>
              <a:rPr sz="2000" spc="50" dirty="0">
                <a:latin typeface="Cambria Math"/>
                <a:cs typeface="Cambria Math"/>
              </a:rPr>
              <a:t>z</a:t>
            </a:r>
            <a:r>
              <a:rPr sz="2000" spc="-5" dirty="0">
                <a:latin typeface="Cambria Math"/>
                <a:cs typeface="Cambria Math"/>
              </a:rPr>
              <a:t>[</a:t>
            </a:r>
            <a:r>
              <a:rPr sz="2000" spc="105" dirty="0">
                <a:latin typeface="Cambria Math"/>
                <a:cs typeface="Cambria Math"/>
              </a:rPr>
              <a:t>y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spc="-5" dirty="0">
                <a:latin typeface="Cambria Math"/>
                <a:cs typeface="Cambria Math"/>
              </a:rPr>
              <a:t>]:</a:t>
            </a:r>
            <a:r>
              <a:rPr sz="2000" dirty="0">
                <a:latin typeface="Microsoft JhengHei UI"/>
                <a:cs typeface="Microsoft JhengHei UI"/>
              </a:rPr>
              <a:t>分</a:t>
            </a:r>
            <a:r>
              <a:rPr sz="2000" spc="5" dirty="0">
                <a:latin typeface="Microsoft JhengHei UI"/>
                <a:cs typeface="Microsoft JhengHei UI"/>
              </a:rPr>
              <a:t>类</a:t>
            </a:r>
            <a:r>
              <a:rPr sz="2000" dirty="0">
                <a:latin typeface="Microsoft JhengHei UI"/>
                <a:cs typeface="Microsoft JhengHei UI"/>
              </a:rPr>
              <a:t>为</a:t>
            </a:r>
            <a:r>
              <a:rPr sz="2000" spc="105" dirty="0">
                <a:latin typeface="Cambria Math"/>
                <a:cs typeface="Cambria Math"/>
              </a:rPr>
              <a:t>y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dirty="0">
                <a:latin typeface="Microsoft JhengHei UI"/>
                <a:cs typeface="Microsoft JhengHei UI"/>
              </a:rPr>
              <a:t>的概</a:t>
            </a:r>
            <a:r>
              <a:rPr sz="2000" spc="5" dirty="0">
                <a:latin typeface="Microsoft JhengHei UI"/>
                <a:cs typeface="Microsoft JhengHei UI"/>
              </a:rPr>
              <a:t>率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91501" y="3061862"/>
            <a:ext cx="951865" cy="107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  <a:p>
            <a:pPr marL="24130">
              <a:spcBef>
                <a:spcPts val="1745"/>
              </a:spcBef>
            </a:pPr>
            <a:r>
              <a:rPr dirty="0">
                <a:latin typeface="Microsoft JhengHei UI"/>
                <a:cs typeface="Microsoft JhengHei UI"/>
              </a:rPr>
              <a:t>参数固定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24097" y="3894792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采样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43" name="标题 42">
            <a:extLst>
              <a:ext uri="{FF2B5EF4-FFF2-40B4-BE49-F238E27FC236}">
                <a16:creationId xmlns:a16="http://schemas.microsoft.com/office/drawing/2014/main" id="{683AF16E-8CC1-2354-DEA3-E0A7EA44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PGD</a:t>
            </a:r>
            <a:r>
              <a:rPr lang="zh-CN" altLang="en-US" spc="-5" dirty="0"/>
              <a:t>拓扑攻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44" name="object 27">
            <a:extLst>
              <a:ext uri="{FF2B5EF4-FFF2-40B4-BE49-F238E27FC236}">
                <a16:creationId xmlns:a16="http://schemas.microsoft.com/office/drawing/2014/main" id="{A6545BA6-EB69-3C25-FADD-EB10046B5A15}"/>
              </a:ext>
            </a:extLst>
          </p:cNvPr>
          <p:cNvSpPr/>
          <p:nvPr/>
        </p:nvSpPr>
        <p:spPr>
          <a:xfrm>
            <a:off x="9848010" y="1243616"/>
            <a:ext cx="2292350" cy="1045844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F79546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8">
            <a:extLst>
              <a:ext uri="{FF2B5EF4-FFF2-40B4-BE49-F238E27FC236}">
                <a16:creationId xmlns:a16="http://schemas.microsoft.com/office/drawing/2014/main" id="{F631E141-DB65-A237-5557-F35B50258F3F}"/>
              </a:ext>
            </a:extLst>
          </p:cNvPr>
          <p:cNvSpPr txBox="1"/>
          <p:nvPr/>
        </p:nvSpPr>
        <p:spPr>
          <a:xfrm>
            <a:off x="10038637" y="1332961"/>
            <a:ext cx="1911350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540" algn="ctr"/>
            <a:r>
              <a:rPr spc="55" dirty="0">
                <a:latin typeface="Cambria Math"/>
                <a:cs typeface="Cambria Math"/>
              </a:rPr>
              <a:t>S </a:t>
            </a:r>
            <a:r>
              <a:rPr dirty="0">
                <a:latin typeface="Cambria Math"/>
                <a:cs typeface="Cambria Math"/>
              </a:rPr>
              <a:t>∈ </a:t>
            </a:r>
            <a:r>
              <a:rPr spc="55" dirty="0">
                <a:latin typeface="Cambria Math"/>
                <a:cs typeface="Cambria Math"/>
              </a:rPr>
              <a:t> </a:t>
            </a:r>
            <a:r>
              <a:rPr sz="2700" spc="30" baseline="3086" dirty="0">
                <a:latin typeface="Cambria Math"/>
                <a:cs typeface="Cambria Math"/>
              </a:rPr>
              <a:t>{</a:t>
            </a:r>
            <a:r>
              <a:rPr spc="20" dirty="0">
                <a:latin typeface="Cambria Math"/>
                <a:cs typeface="Cambria Math"/>
              </a:rPr>
              <a:t>0,1</a:t>
            </a:r>
            <a:r>
              <a:rPr sz="2700" spc="30" baseline="3086" dirty="0">
                <a:latin typeface="Cambria Math"/>
                <a:cs typeface="Cambria Math"/>
              </a:rPr>
              <a:t>}</a:t>
            </a:r>
            <a:r>
              <a:rPr sz="1950" spc="30" baseline="27777" dirty="0">
                <a:latin typeface="Cambria Math"/>
                <a:cs typeface="Cambria Math"/>
              </a:rPr>
              <a:t>N</a:t>
            </a:r>
            <a:r>
              <a:rPr sz="1950" spc="30" baseline="27777" dirty="0">
                <a:latin typeface="Calibri"/>
                <a:cs typeface="Calibri"/>
              </a:rPr>
              <a:t>×</a:t>
            </a:r>
            <a:r>
              <a:rPr sz="1950" spc="30" baseline="27777" dirty="0">
                <a:latin typeface="Cambria Math"/>
                <a:cs typeface="Cambria Math"/>
              </a:rPr>
              <a:t>N</a:t>
            </a:r>
            <a:endParaRPr lang="en-US" sz="1950" spc="30" baseline="27777" dirty="0">
              <a:latin typeface="Cambria Math"/>
              <a:cs typeface="Cambria Math"/>
            </a:endParaRPr>
          </a:p>
          <a:p>
            <a:pPr marR="2540" algn="ctr"/>
            <a:r>
              <a:rPr dirty="0" err="1">
                <a:latin typeface="Microsoft JhengHei UI"/>
                <a:cs typeface="Microsoft JhengHei UI"/>
              </a:rPr>
              <a:t>决定改动哪条边</a:t>
            </a:r>
            <a:endParaRPr dirty="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</a:pPr>
            <a:r>
              <a:rPr spc="65" dirty="0">
                <a:latin typeface="Microsoft JhengHei UI"/>
                <a:cs typeface="Microsoft JhengHei UI"/>
              </a:rPr>
              <a:t>攻</a:t>
            </a:r>
            <a:r>
              <a:rPr lang="zh-CN" altLang="en-US" spc="65" dirty="0">
                <a:latin typeface="Microsoft JhengHei UI"/>
                <a:cs typeface="Microsoft JhengHei UI"/>
              </a:rPr>
              <a:t>击</a:t>
            </a:r>
            <a:r>
              <a:rPr spc="65" dirty="0" err="1">
                <a:latin typeface="Microsoft JhengHei UI"/>
                <a:cs typeface="Microsoft JhengHei UI"/>
              </a:rPr>
              <a:t>者需要学习</a:t>
            </a:r>
            <a:endParaRPr dirty="0">
              <a:latin typeface="Microsoft JhengHei UI"/>
              <a:cs typeface="Microsoft JhengHei UI"/>
            </a:endParaRPr>
          </a:p>
        </p:txBody>
      </p:sp>
      <p:pic>
        <p:nvPicPr>
          <p:cNvPr id="46" name="图片 45" descr="\documentclass{article}&#10;\usepackage{amsmath}&#10;\pagestyle{empty}&#10;\begin{document}&#10;$\Delta A = (\bar{A} - A) \odot S$&#10;&#10;&#10;&#10;&#10;\end{document}" title="IguanaTex Bitmap Display">
            <a:extLst>
              <a:ext uri="{FF2B5EF4-FFF2-40B4-BE49-F238E27FC236}">
                <a16:creationId xmlns:a16="http://schemas.microsoft.com/office/drawing/2014/main" id="{DB0C80A7-3E66-B8BD-EA45-077CD832DA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78" y="2004339"/>
            <a:ext cx="3787287" cy="503864"/>
          </a:xfrm>
          <a:prstGeom prst="rect">
            <a:avLst/>
          </a:prstGeom>
        </p:spPr>
      </p:pic>
      <p:sp>
        <p:nvSpPr>
          <p:cNvPr id="57" name="object 14">
            <a:extLst>
              <a:ext uri="{FF2B5EF4-FFF2-40B4-BE49-F238E27FC236}">
                <a16:creationId xmlns:a16="http://schemas.microsoft.com/office/drawing/2014/main" id="{E97E5FFA-9711-6AFC-8B60-A6B3F6200933}"/>
              </a:ext>
            </a:extLst>
          </p:cNvPr>
          <p:cNvSpPr/>
          <p:nvPr/>
        </p:nvSpPr>
        <p:spPr>
          <a:xfrm>
            <a:off x="9768374" y="3488154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5">
            <a:extLst>
              <a:ext uri="{FF2B5EF4-FFF2-40B4-BE49-F238E27FC236}">
                <a16:creationId xmlns:a16="http://schemas.microsoft.com/office/drawing/2014/main" id="{55B636B9-CF3D-A33B-9AD8-CEB6D155904C}"/>
              </a:ext>
            </a:extLst>
          </p:cNvPr>
          <p:cNvSpPr/>
          <p:nvPr/>
        </p:nvSpPr>
        <p:spPr>
          <a:xfrm>
            <a:off x="7803447" y="3209251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3" y="356616"/>
                </a:moveTo>
                <a:lnTo>
                  <a:pt x="710183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3" y="89916"/>
                </a:lnTo>
                <a:lnTo>
                  <a:pt x="710183" y="0"/>
                </a:lnTo>
                <a:lnTo>
                  <a:pt x="888492" y="178308"/>
                </a:lnTo>
                <a:lnTo>
                  <a:pt x="710183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6C204A92-1656-3816-10C9-2411C896CA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47" t="28168" b="65608"/>
          <a:stretch/>
        </p:blipFill>
        <p:spPr>
          <a:xfrm>
            <a:off x="8922363" y="3197133"/>
            <a:ext cx="1889395" cy="283067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6138A6BE-AB29-01B7-4ADF-1320EC2F4C5A}"/>
              </a:ext>
            </a:extLst>
          </p:cNvPr>
          <p:cNvSpPr txBox="1"/>
          <p:nvPr/>
        </p:nvSpPr>
        <p:spPr>
          <a:xfrm>
            <a:off x="4519930" y="3143250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891442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27">
            <a:extLst>
              <a:ext uri="{FF2B5EF4-FFF2-40B4-BE49-F238E27FC236}">
                <a16:creationId xmlns:a16="http://schemas.microsoft.com/office/drawing/2014/main" id="{3011A814-3DD3-FC6D-4C7C-6DC4BB9EB248}"/>
              </a:ext>
            </a:extLst>
          </p:cNvPr>
          <p:cNvSpPr/>
          <p:nvPr/>
        </p:nvSpPr>
        <p:spPr>
          <a:xfrm>
            <a:off x="8391247" y="1880735"/>
            <a:ext cx="497646" cy="643865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F0D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7">
            <a:extLst>
              <a:ext uri="{FF2B5EF4-FFF2-40B4-BE49-F238E27FC236}">
                <a16:creationId xmlns:a16="http://schemas.microsoft.com/office/drawing/2014/main" id="{DFEEEDEC-125E-28DA-DF04-B3AB77804F67}"/>
              </a:ext>
            </a:extLst>
          </p:cNvPr>
          <p:cNvSpPr/>
          <p:nvPr/>
        </p:nvSpPr>
        <p:spPr>
          <a:xfrm>
            <a:off x="9096446" y="4537361"/>
            <a:ext cx="1566946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6ED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7">
            <a:extLst>
              <a:ext uri="{FF2B5EF4-FFF2-40B4-BE49-F238E27FC236}">
                <a16:creationId xmlns:a16="http://schemas.microsoft.com/office/drawing/2014/main" id="{9E0F0931-3244-CE0F-5BA0-540E19D74E27}"/>
              </a:ext>
            </a:extLst>
          </p:cNvPr>
          <p:cNvSpPr/>
          <p:nvPr/>
        </p:nvSpPr>
        <p:spPr>
          <a:xfrm>
            <a:off x="6021080" y="2974299"/>
            <a:ext cx="1919316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DFD8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27">
            <a:extLst>
              <a:ext uri="{FF2B5EF4-FFF2-40B4-BE49-F238E27FC236}">
                <a16:creationId xmlns:a16="http://schemas.microsoft.com/office/drawing/2014/main" id="{269AC4E1-808D-BBAA-AB97-8B0C97699D3F}"/>
              </a:ext>
            </a:extLst>
          </p:cNvPr>
          <p:cNvSpPr/>
          <p:nvPr/>
        </p:nvSpPr>
        <p:spPr>
          <a:xfrm>
            <a:off x="6320247" y="4512715"/>
            <a:ext cx="1652682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FD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10560" y="1654348"/>
            <a:ext cx="1795193" cy="12720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49763" y="203332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1252" y="171135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7353" y="223722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8180" y="164597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4303" y="233528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0940" y="209357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37267" y="266495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87379" y="255919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63361" y="1243616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71248" y="1885994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32079" y="3201206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3" y="356616"/>
                </a:moveTo>
                <a:lnTo>
                  <a:pt x="710183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3" y="89916"/>
                </a:lnTo>
                <a:lnTo>
                  <a:pt x="710183" y="0"/>
                </a:lnTo>
                <a:lnTo>
                  <a:pt x="888492" y="178308"/>
                </a:lnTo>
                <a:lnTo>
                  <a:pt x="710183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666084" y="2872379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icrosoft JhengHei UI"/>
                <a:cs typeface="Microsoft JhengHei UI"/>
              </a:rPr>
              <a:t>预测的节点</a:t>
            </a:r>
            <a:r>
              <a:rPr lang="en-US" dirty="0" err="1">
                <a:latin typeface="Microsoft JhengHei UI"/>
                <a:cs typeface="Microsoft JhengHei UI"/>
              </a:rPr>
              <a:t>v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dirty="0" err="1">
                <a:latin typeface="Microsoft JhengHei UI"/>
                <a:cs typeface="Microsoft JhengHei UI"/>
              </a:rPr>
              <a:t>分类概率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97502" y="4624039"/>
            <a:ext cx="125857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0485"/>
            <a:r>
              <a:rPr sz="2000" spc="50" dirty="0">
                <a:latin typeface="Cambria Math"/>
                <a:cs typeface="Cambria Math"/>
              </a:rPr>
              <a:t>z</a:t>
            </a:r>
            <a:r>
              <a:rPr sz="2000" spc="-5" dirty="0">
                <a:latin typeface="Cambria Math"/>
                <a:cs typeface="Cambria Math"/>
              </a:rPr>
              <a:t>[</a:t>
            </a:r>
            <a:r>
              <a:rPr sz="2000" spc="105" dirty="0">
                <a:latin typeface="Cambria Math"/>
                <a:cs typeface="Cambria Math"/>
              </a:rPr>
              <a:t>y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spc="-5" dirty="0">
                <a:latin typeface="Cambria Math"/>
                <a:cs typeface="Cambria Math"/>
              </a:rPr>
              <a:t>]:</a:t>
            </a:r>
            <a:r>
              <a:rPr sz="2000" dirty="0">
                <a:latin typeface="Microsoft JhengHei UI"/>
                <a:cs typeface="Microsoft JhengHei UI"/>
              </a:rPr>
              <a:t>分</a:t>
            </a:r>
            <a:r>
              <a:rPr sz="2000" spc="5" dirty="0">
                <a:latin typeface="Microsoft JhengHei UI"/>
                <a:cs typeface="Microsoft JhengHei UI"/>
              </a:rPr>
              <a:t>类</a:t>
            </a:r>
            <a:r>
              <a:rPr sz="2000" dirty="0">
                <a:latin typeface="Microsoft JhengHei UI"/>
                <a:cs typeface="Microsoft JhengHei UI"/>
              </a:rPr>
              <a:t>为</a:t>
            </a:r>
            <a:r>
              <a:rPr sz="2000" spc="105" dirty="0">
                <a:latin typeface="Cambria Math"/>
                <a:cs typeface="Cambria Math"/>
              </a:rPr>
              <a:t>y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dirty="0">
                <a:latin typeface="Microsoft JhengHei UI"/>
                <a:cs typeface="Microsoft JhengHei UI"/>
              </a:rPr>
              <a:t>的概</a:t>
            </a:r>
            <a:r>
              <a:rPr sz="2000" spc="5" dirty="0">
                <a:latin typeface="Microsoft JhengHei UI"/>
                <a:cs typeface="Microsoft JhengHei UI"/>
              </a:rPr>
              <a:t>率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20680" y="4624039"/>
            <a:ext cx="1079603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dirty="0">
                <a:latin typeface="Microsoft JhengHei UI"/>
                <a:cs typeface="Microsoft JhengHei UI"/>
              </a:rPr>
              <a:t>攻击目标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51865" y="4638326"/>
            <a:ext cx="129603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2000" dirty="0">
                <a:latin typeface="Microsoft JhengHei UI"/>
                <a:cs typeface="Microsoft JhengHei UI"/>
              </a:rPr>
              <a:t>使得这个</a:t>
            </a:r>
            <a:r>
              <a:rPr sz="2000" spc="5" dirty="0">
                <a:latin typeface="Microsoft JhengHei UI"/>
                <a:cs typeface="Microsoft JhengHei UI"/>
              </a:rPr>
              <a:t>概</a:t>
            </a:r>
            <a:r>
              <a:rPr sz="2000" dirty="0">
                <a:latin typeface="Microsoft JhengHei UI"/>
                <a:cs typeface="Microsoft JhengHei UI"/>
              </a:rPr>
              <a:t>率不是最</a:t>
            </a:r>
            <a:r>
              <a:rPr sz="2000" spc="5" dirty="0">
                <a:latin typeface="Microsoft JhengHei UI"/>
                <a:cs typeface="Microsoft JhengHei UI"/>
              </a:rPr>
              <a:t>大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91501" y="3061862"/>
            <a:ext cx="951865" cy="107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  <a:p>
            <a:pPr marL="24130">
              <a:spcBef>
                <a:spcPts val="1745"/>
              </a:spcBef>
            </a:pPr>
            <a:r>
              <a:rPr dirty="0">
                <a:latin typeface="Microsoft JhengHei UI"/>
                <a:cs typeface="Microsoft JhengHei UI"/>
              </a:rPr>
              <a:t>参数固定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24097" y="3894792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采样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43" name="标题 42">
            <a:extLst>
              <a:ext uri="{FF2B5EF4-FFF2-40B4-BE49-F238E27FC236}">
                <a16:creationId xmlns:a16="http://schemas.microsoft.com/office/drawing/2014/main" id="{683AF16E-8CC1-2354-DEA3-E0A7EA44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PGD</a:t>
            </a:r>
            <a:r>
              <a:rPr lang="zh-CN" altLang="en-US" spc="-5" dirty="0"/>
              <a:t>拓扑攻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44" name="object 27">
            <a:extLst>
              <a:ext uri="{FF2B5EF4-FFF2-40B4-BE49-F238E27FC236}">
                <a16:creationId xmlns:a16="http://schemas.microsoft.com/office/drawing/2014/main" id="{A6545BA6-EB69-3C25-FADD-EB10046B5A15}"/>
              </a:ext>
            </a:extLst>
          </p:cNvPr>
          <p:cNvSpPr/>
          <p:nvPr/>
        </p:nvSpPr>
        <p:spPr>
          <a:xfrm>
            <a:off x="9848010" y="1243616"/>
            <a:ext cx="2292350" cy="1045844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F79546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8">
            <a:extLst>
              <a:ext uri="{FF2B5EF4-FFF2-40B4-BE49-F238E27FC236}">
                <a16:creationId xmlns:a16="http://schemas.microsoft.com/office/drawing/2014/main" id="{F631E141-DB65-A237-5557-F35B50258F3F}"/>
              </a:ext>
            </a:extLst>
          </p:cNvPr>
          <p:cNvSpPr txBox="1"/>
          <p:nvPr/>
        </p:nvSpPr>
        <p:spPr>
          <a:xfrm>
            <a:off x="10038637" y="1332961"/>
            <a:ext cx="1911350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540" algn="ctr"/>
            <a:r>
              <a:rPr spc="55" dirty="0">
                <a:latin typeface="Cambria Math"/>
                <a:cs typeface="Cambria Math"/>
              </a:rPr>
              <a:t>S </a:t>
            </a:r>
            <a:r>
              <a:rPr dirty="0">
                <a:latin typeface="Cambria Math"/>
                <a:cs typeface="Cambria Math"/>
              </a:rPr>
              <a:t>∈ </a:t>
            </a:r>
            <a:r>
              <a:rPr spc="55" dirty="0">
                <a:latin typeface="Cambria Math"/>
                <a:cs typeface="Cambria Math"/>
              </a:rPr>
              <a:t> </a:t>
            </a:r>
            <a:r>
              <a:rPr sz="2700" spc="30" baseline="3086" dirty="0">
                <a:latin typeface="Cambria Math"/>
                <a:cs typeface="Cambria Math"/>
              </a:rPr>
              <a:t>{</a:t>
            </a:r>
            <a:r>
              <a:rPr spc="20" dirty="0">
                <a:latin typeface="Cambria Math"/>
                <a:cs typeface="Cambria Math"/>
              </a:rPr>
              <a:t>0,1</a:t>
            </a:r>
            <a:r>
              <a:rPr sz="2700" spc="30" baseline="3086" dirty="0">
                <a:latin typeface="Cambria Math"/>
                <a:cs typeface="Cambria Math"/>
              </a:rPr>
              <a:t>}</a:t>
            </a:r>
            <a:r>
              <a:rPr sz="1950" spc="30" baseline="27777" dirty="0">
                <a:latin typeface="Cambria Math"/>
                <a:cs typeface="Cambria Math"/>
              </a:rPr>
              <a:t>N</a:t>
            </a:r>
            <a:r>
              <a:rPr sz="1950" spc="30" baseline="27777" dirty="0">
                <a:latin typeface="Calibri"/>
                <a:cs typeface="Calibri"/>
              </a:rPr>
              <a:t>×</a:t>
            </a:r>
            <a:r>
              <a:rPr sz="1950" spc="30" baseline="27777" dirty="0">
                <a:latin typeface="Cambria Math"/>
                <a:cs typeface="Cambria Math"/>
              </a:rPr>
              <a:t>N</a:t>
            </a:r>
            <a:endParaRPr lang="en-US" sz="1950" spc="30" baseline="27777" dirty="0">
              <a:latin typeface="Cambria Math"/>
              <a:cs typeface="Cambria Math"/>
            </a:endParaRPr>
          </a:p>
          <a:p>
            <a:pPr marR="2540" algn="ctr"/>
            <a:r>
              <a:rPr dirty="0" err="1">
                <a:latin typeface="Microsoft JhengHei UI"/>
                <a:cs typeface="Microsoft JhengHei UI"/>
              </a:rPr>
              <a:t>决定改动哪条边</a:t>
            </a:r>
            <a:endParaRPr dirty="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</a:pPr>
            <a:r>
              <a:rPr spc="65" dirty="0">
                <a:latin typeface="Microsoft JhengHei UI"/>
                <a:cs typeface="Microsoft JhengHei UI"/>
              </a:rPr>
              <a:t>攻</a:t>
            </a:r>
            <a:r>
              <a:rPr lang="zh-CN" altLang="en-US" spc="65" dirty="0">
                <a:latin typeface="Microsoft JhengHei UI"/>
                <a:cs typeface="Microsoft JhengHei UI"/>
              </a:rPr>
              <a:t>击</a:t>
            </a:r>
            <a:r>
              <a:rPr spc="65" dirty="0" err="1">
                <a:latin typeface="Microsoft JhengHei UI"/>
                <a:cs typeface="Microsoft JhengHei UI"/>
              </a:rPr>
              <a:t>者需要学习</a:t>
            </a:r>
            <a:endParaRPr dirty="0">
              <a:latin typeface="Microsoft JhengHei UI"/>
              <a:cs typeface="Microsoft JhengHei UI"/>
            </a:endParaRPr>
          </a:p>
        </p:txBody>
      </p:sp>
      <p:pic>
        <p:nvPicPr>
          <p:cNvPr id="46" name="图片 45" descr="\documentclass{article}&#10;\usepackage{amsmath}&#10;\pagestyle{empty}&#10;\begin{document}&#10;$\Delta A = (\bar{A} - A) \odot S$&#10;&#10;&#10;&#10;&#10;\end{document}" title="IguanaTex Bitmap Display">
            <a:extLst>
              <a:ext uri="{FF2B5EF4-FFF2-40B4-BE49-F238E27FC236}">
                <a16:creationId xmlns:a16="http://schemas.microsoft.com/office/drawing/2014/main" id="{DB0C80A7-3E66-B8BD-EA45-077CD832DA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78" y="2004339"/>
            <a:ext cx="3787287" cy="503864"/>
          </a:xfrm>
          <a:prstGeom prst="rect">
            <a:avLst/>
          </a:prstGeom>
        </p:spPr>
      </p:pic>
      <p:sp>
        <p:nvSpPr>
          <p:cNvPr id="53" name="object 14">
            <a:extLst>
              <a:ext uri="{FF2B5EF4-FFF2-40B4-BE49-F238E27FC236}">
                <a16:creationId xmlns:a16="http://schemas.microsoft.com/office/drawing/2014/main" id="{13AC8755-95A7-3B47-9BEB-A66B179C2DAA}"/>
              </a:ext>
            </a:extLst>
          </p:cNvPr>
          <p:cNvSpPr/>
          <p:nvPr/>
        </p:nvSpPr>
        <p:spPr>
          <a:xfrm rot="5400000">
            <a:off x="8425439" y="4377520"/>
            <a:ext cx="341145" cy="1272815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E97E5FFA-9711-6AFC-8B60-A6B3F6200933}"/>
              </a:ext>
            </a:extLst>
          </p:cNvPr>
          <p:cNvSpPr/>
          <p:nvPr/>
        </p:nvSpPr>
        <p:spPr>
          <a:xfrm>
            <a:off x="9768374" y="3488154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5">
            <a:extLst>
              <a:ext uri="{FF2B5EF4-FFF2-40B4-BE49-F238E27FC236}">
                <a16:creationId xmlns:a16="http://schemas.microsoft.com/office/drawing/2014/main" id="{55B636B9-CF3D-A33B-9AD8-CEB6D155904C}"/>
              </a:ext>
            </a:extLst>
          </p:cNvPr>
          <p:cNvSpPr/>
          <p:nvPr/>
        </p:nvSpPr>
        <p:spPr>
          <a:xfrm>
            <a:off x="7803447" y="3209251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3" y="356616"/>
                </a:moveTo>
                <a:lnTo>
                  <a:pt x="710183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3" y="89916"/>
                </a:lnTo>
                <a:lnTo>
                  <a:pt x="710183" y="0"/>
                </a:lnTo>
                <a:lnTo>
                  <a:pt x="888492" y="178308"/>
                </a:lnTo>
                <a:lnTo>
                  <a:pt x="710183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6C204A92-1656-3816-10C9-2411C896CA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47" t="28168" b="65608"/>
          <a:stretch/>
        </p:blipFill>
        <p:spPr>
          <a:xfrm>
            <a:off x="8922363" y="3197133"/>
            <a:ext cx="1889395" cy="283067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A881BD3-4D06-7A94-78A6-2750F8ED064D}"/>
              </a:ext>
            </a:extLst>
          </p:cNvPr>
          <p:cNvSpPr txBox="1"/>
          <p:nvPr/>
        </p:nvSpPr>
        <p:spPr>
          <a:xfrm>
            <a:off x="4519930" y="3143250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276445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27">
            <a:extLst>
              <a:ext uri="{FF2B5EF4-FFF2-40B4-BE49-F238E27FC236}">
                <a16:creationId xmlns:a16="http://schemas.microsoft.com/office/drawing/2014/main" id="{3011A814-3DD3-FC6D-4C7C-6DC4BB9EB248}"/>
              </a:ext>
            </a:extLst>
          </p:cNvPr>
          <p:cNvSpPr/>
          <p:nvPr/>
        </p:nvSpPr>
        <p:spPr>
          <a:xfrm>
            <a:off x="8391247" y="1880735"/>
            <a:ext cx="497646" cy="643865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F0D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7">
            <a:extLst>
              <a:ext uri="{FF2B5EF4-FFF2-40B4-BE49-F238E27FC236}">
                <a16:creationId xmlns:a16="http://schemas.microsoft.com/office/drawing/2014/main" id="{DFEEEDEC-125E-28DA-DF04-B3AB77804F67}"/>
              </a:ext>
            </a:extLst>
          </p:cNvPr>
          <p:cNvSpPr/>
          <p:nvPr/>
        </p:nvSpPr>
        <p:spPr>
          <a:xfrm>
            <a:off x="9096446" y="4537361"/>
            <a:ext cx="1566946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6ED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7">
            <a:extLst>
              <a:ext uri="{FF2B5EF4-FFF2-40B4-BE49-F238E27FC236}">
                <a16:creationId xmlns:a16="http://schemas.microsoft.com/office/drawing/2014/main" id="{9E0F0931-3244-CE0F-5BA0-540E19D74E27}"/>
              </a:ext>
            </a:extLst>
          </p:cNvPr>
          <p:cNvSpPr/>
          <p:nvPr/>
        </p:nvSpPr>
        <p:spPr>
          <a:xfrm>
            <a:off x="6021080" y="2974299"/>
            <a:ext cx="1919316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DFD8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A9571645-D1A0-A5EF-0287-C52308FC72DD}"/>
              </a:ext>
            </a:extLst>
          </p:cNvPr>
          <p:cNvSpPr/>
          <p:nvPr/>
        </p:nvSpPr>
        <p:spPr>
          <a:xfrm>
            <a:off x="1472360" y="4670566"/>
            <a:ext cx="3532071" cy="451804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FD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7">
            <a:extLst>
              <a:ext uri="{FF2B5EF4-FFF2-40B4-BE49-F238E27FC236}">
                <a16:creationId xmlns:a16="http://schemas.microsoft.com/office/drawing/2014/main" id="{269AC4E1-808D-BBAA-AB97-8B0C97699D3F}"/>
              </a:ext>
            </a:extLst>
          </p:cNvPr>
          <p:cNvSpPr/>
          <p:nvPr/>
        </p:nvSpPr>
        <p:spPr>
          <a:xfrm>
            <a:off x="6320247" y="4512715"/>
            <a:ext cx="1652682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FD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D2BEC681-DBBF-83B8-2D80-5D3CE2DDF753}"/>
              </a:ext>
            </a:extLst>
          </p:cNvPr>
          <p:cNvSpPr/>
          <p:nvPr/>
        </p:nvSpPr>
        <p:spPr>
          <a:xfrm rot="5400000">
            <a:off x="5506393" y="4335900"/>
            <a:ext cx="341145" cy="1272815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10560" y="1654348"/>
            <a:ext cx="1795193" cy="12720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49763" y="203332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1252" y="171135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7353" y="223722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8180" y="164597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4303" y="233528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0940" y="209357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37267" y="266495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87379" y="255919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63361" y="1243616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71248" y="1885994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32079" y="3201206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3" y="356616"/>
                </a:moveTo>
                <a:lnTo>
                  <a:pt x="710183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3" y="89916"/>
                </a:lnTo>
                <a:lnTo>
                  <a:pt x="710183" y="0"/>
                </a:lnTo>
                <a:lnTo>
                  <a:pt x="888492" y="178308"/>
                </a:lnTo>
                <a:lnTo>
                  <a:pt x="710183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666084" y="2872379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icrosoft JhengHei UI"/>
                <a:cs typeface="Microsoft JhengHei UI"/>
              </a:rPr>
              <a:t>预测的节点</a:t>
            </a:r>
            <a:r>
              <a:rPr lang="en-US" dirty="0" err="1">
                <a:latin typeface="Microsoft JhengHei UI"/>
                <a:cs typeface="Microsoft JhengHei UI"/>
              </a:rPr>
              <a:t>v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dirty="0" err="1">
                <a:latin typeface="Microsoft JhengHei UI"/>
                <a:cs typeface="Microsoft JhengHei UI"/>
              </a:rPr>
              <a:t>分类概率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97502" y="4624039"/>
            <a:ext cx="125857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0485"/>
            <a:r>
              <a:rPr sz="2000" spc="50" dirty="0">
                <a:latin typeface="Cambria Math"/>
                <a:cs typeface="Cambria Math"/>
              </a:rPr>
              <a:t>z</a:t>
            </a:r>
            <a:r>
              <a:rPr sz="2000" spc="-5" dirty="0">
                <a:latin typeface="Cambria Math"/>
                <a:cs typeface="Cambria Math"/>
              </a:rPr>
              <a:t>[</a:t>
            </a:r>
            <a:r>
              <a:rPr sz="2000" spc="105" dirty="0">
                <a:latin typeface="Cambria Math"/>
                <a:cs typeface="Cambria Math"/>
              </a:rPr>
              <a:t>y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spc="-5" dirty="0">
                <a:latin typeface="Cambria Math"/>
                <a:cs typeface="Cambria Math"/>
              </a:rPr>
              <a:t>]:</a:t>
            </a:r>
            <a:r>
              <a:rPr sz="2000" dirty="0">
                <a:latin typeface="Microsoft JhengHei UI"/>
                <a:cs typeface="Microsoft JhengHei UI"/>
              </a:rPr>
              <a:t>分</a:t>
            </a:r>
            <a:r>
              <a:rPr sz="2000" spc="5" dirty="0">
                <a:latin typeface="Microsoft JhengHei UI"/>
                <a:cs typeface="Microsoft JhengHei UI"/>
              </a:rPr>
              <a:t>类</a:t>
            </a:r>
            <a:r>
              <a:rPr sz="2000" dirty="0">
                <a:latin typeface="Microsoft JhengHei UI"/>
                <a:cs typeface="Microsoft JhengHei UI"/>
              </a:rPr>
              <a:t>为</a:t>
            </a:r>
            <a:r>
              <a:rPr sz="2000" spc="105" dirty="0">
                <a:latin typeface="Cambria Math"/>
                <a:cs typeface="Cambria Math"/>
              </a:rPr>
              <a:t>y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dirty="0">
                <a:latin typeface="Microsoft JhengHei UI"/>
                <a:cs typeface="Microsoft JhengHei UI"/>
              </a:rPr>
              <a:t>的概</a:t>
            </a:r>
            <a:r>
              <a:rPr sz="2000" spc="5" dirty="0">
                <a:latin typeface="Microsoft JhengHei UI"/>
                <a:cs typeface="Microsoft JhengHei UI"/>
              </a:rPr>
              <a:t>率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20680" y="4624039"/>
            <a:ext cx="1079603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dirty="0">
                <a:latin typeface="Microsoft JhengHei UI"/>
                <a:cs typeface="Microsoft JhengHei UI"/>
              </a:rPr>
              <a:t>攻击目标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51865" y="4638326"/>
            <a:ext cx="129603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2000" dirty="0">
                <a:latin typeface="Microsoft JhengHei UI"/>
                <a:cs typeface="Microsoft JhengHei UI"/>
              </a:rPr>
              <a:t>使得这个</a:t>
            </a:r>
            <a:r>
              <a:rPr sz="2000" spc="5" dirty="0">
                <a:latin typeface="Microsoft JhengHei UI"/>
                <a:cs typeface="Microsoft JhengHei UI"/>
              </a:rPr>
              <a:t>概</a:t>
            </a:r>
            <a:r>
              <a:rPr sz="2000" dirty="0">
                <a:latin typeface="Microsoft JhengHei UI"/>
                <a:cs typeface="Microsoft JhengHei UI"/>
              </a:rPr>
              <a:t>率不是最</a:t>
            </a:r>
            <a:r>
              <a:rPr sz="2000" spc="5" dirty="0">
                <a:latin typeface="Microsoft JhengHei UI"/>
                <a:cs typeface="Microsoft JhengHei UI"/>
              </a:rPr>
              <a:t>大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87883" y="4603288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损失函数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491501" y="3061862"/>
            <a:ext cx="951865" cy="107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  <a:p>
            <a:pPr marL="24130">
              <a:spcBef>
                <a:spcPts val="1745"/>
              </a:spcBef>
            </a:pPr>
            <a:r>
              <a:rPr dirty="0">
                <a:latin typeface="Microsoft JhengHei UI"/>
                <a:cs typeface="Microsoft JhengHei UI"/>
              </a:rPr>
              <a:t>参数固定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24097" y="3894792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采样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43" name="标题 42">
            <a:extLst>
              <a:ext uri="{FF2B5EF4-FFF2-40B4-BE49-F238E27FC236}">
                <a16:creationId xmlns:a16="http://schemas.microsoft.com/office/drawing/2014/main" id="{683AF16E-8CC1-2354-DEA3-E0A7EA44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PGD</a:t>
            </a:r>
            <a:r>
              <a:rPr lang="zh-CN" altLang="en-US" spc="-5" dirty="0"/>
              <a:t>拓扑攻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44" name="object 27">
            <a:extLst>
              <a:ext uri="{FF2B5EF4-FFF2-40B4-BE49-F238E27FC236}">
                <a16:creationId xmlns:a16="http://schemas.microsoft.com/office/drawing/2014/main" id="{A6545BA6-EB69-3C25-FADD-EB10046B5A15}"/>
              </a:ext>
            </a:extLst>
          </p:cNvPr>
          <p:cNvSpPr/>
          <p:nvPr/>
        </p:nvSpPr>
        <p:spPr>
          <a:xfrm>
            <a:off x="9848010" y="1243616"/>
            <a:ext cx="2292350" cy="1045844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F79546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8">
            <a:extLst>
              <a:ext uri="{FF2B5EF4-FFF2-40B4-BE49-F238E27FC236}">
                <a16:creationId xmlns:a16="http://schemas.microsoft.com/office/drawing/2014/main" id="{F631E141-DB65-A237-5557-F35B50258F3F}"/>
              </a:ext>
            </a:extLst>
          </p:cNvPr>
          <p:cNvSpPr txBox="1"/>
          <p:nvPr/>
        </p:nvSpPr>
        <p:spPr>
          <a:xfrm>
            <a:off x="10038637" y="1332961"/>
            <a:ext cx="1911350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540" algn="ctr"/>
            <a:r>
              <a:rPr spc="55" dirty="0">
                <a:latin typeface="Cambria Math"/>
                <a:cs typeface="Cambria Math"/>
              </a:rPr>
              <a:t>S </a:t>
            </a:r>
            <a:r>
              <a:rPr dirty="0">
                <a:latin typeface="Cambria Math"/>
                <a:cs typeface="Cambria Math"/>
              </a:rPr>
              <a:t>∈ </a:t>
            </a:r>
            <a:r>
              <a:rPr spc="55" dirty="0">
                <a:latin typeface="Cambria Math"/>
                <a:cs typeface="Cambria Math"/>
              </a:rPr>
              <a:t> </a:t>
            </a:r>
            <a:r>
              <a:rPr sz="2700" spc="30" baseline="3086" dirty="0">
                <a:latin typeface="Cambria Math"/>
                <a:cs typeface="Cambria Math"/>
              </a:rPr>
              <a:t>{</a:t>
            </a:r>
            <a:r>
              <a:rPr spc="20" dirty="0">
                <a:latin typeface="Cambria Math"/>
                <a:cs typeface="Cambria Math"/>
              </a:rPr>
              <a:t>0,1</a:t>
            </a:r>
            <a:r>
              <a:rPr sz="2700" spc="30" baseline="3086" dirty="0">
                <a:latin typeface="Cambria Math"/>
                <a:cs typeface="Cambria Math"/>
              </a:rPr>
              <a:t>}</a:t>
            </a:r>
            <a:r>
              <a:rPr sz="1950" spc="30" baseline="27777" dirty="0">
                <a:latin typeface="Cambria Math"/>
                <a:cs typeface="Cambria Math"/>
              </a:rPr>
              <a:t>N</a:t>
            </a:r>
            <a:r>
              <a:rPr sz="1950" spc="30" baseline="27777" dirty="0">
                <a:latin typeface="Calibri"/>
                <a:cs typeface="Calibri"/>
              </a:rPr>
              <a:t>×</a:t>
            </a:r>
            <a:r>
              <a:rPr sz="1950" spc="30" baseline="27777" dirty="0">
                <a:latin typeface="Cambria Math"/>
                <a:cs typeface="Cambria Math"/>
              </a:rPr>
              <a:t>N</a:t>
            </a:r>
            <a:endParaRPr lang="en-US" sz="1950" spc="30" baseline="27777" dirty="0">
              <a:latin typeface="Cambria Math"/>
              <a:cs typeface="Cambria Math"/>
            </a:endParaRPr>
          </a:p>
          <a:p>
            <a:pPr marR="2540" algn="ctr"/>
            <a:r>
              <a:rPr dirty="0" err="1">
                <a:latin typeface="Microsoft JhengHei UI"/>
                <a:cs typeface="Microsoft JhengHei UI"/>
              </a:rPr>
              <a:t>决定改动哪条边</a:t>
            </a:r>
            <a:endParaRPr dirty="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</a:pPr>
            <a:r>
              <a:rPr spc="65" dirty="0">
                <a:latin typeface="Microsoft JhengHei UI"/>
                <a:cs typeface="Microsoft JhengHei UI"/>
              </a:rPr>
              <a:t>攻</a:t>
            </a:r>
            <a:r>
              <a:rPr lang="zh-CN" altLang="en-US" spc="65" dirty="0">
                <a:latin typeface="Microsoft JhengHei UI"/>
                <a:cs typeface="Microsoft JhengHei UI"/>
              </a:rPr>
              <a:t>击</a:t>
            </a:r>
            <a:r>
              <a:rPr spc="65" dirty="0" err="1">
                <a:latin typeface="Microsoft JhengHei UI"/>
                <a:cs typeface="Microsoft JhengHei UI"/>
              </a:rPr>
              <a:t>者需要学习</a:t>
            </a:r>
            <a:endParaRPr dirty="0">
              <a:latin typeface="Microsoft JhengHei UI"/>
              <a:cs typeface="Microsoft JhengHei UI"/>
            </a:endParaRPr>
          </a:p>
        </p:txBody>
      </p:sp>
      <p:pic>
        <p:nvPicPr>
          <p:cNvPr id="46" name="图片 45" descr="\documentclass{article}&#10;\usepackage{amsmath}&#10;\pagestyle{empty}&#10;\begin{document}&#10;$\Delta A = (\bar{A} - A) \odot S$&#10;&#10;&#10;&#10;&#10;\end{document}" title="IguanaTex Bitmap Display">
            <a:extLst>
              <a:ext uri="{FF2B5EF4-FFF2-40B4-BE49-F238E27FC236}">
                <a16:creationId xmlns:a16="http://schemas.microsoft.com/office/drawing/2014/main" id="{DB0C80A7-3E66-B8BD-EA45-077CD832DA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78" y="2004339"/>
            <a:ext cx="3787287" cy="503864"/>
          </a:xfrm>
          <a:prstGeom prst="rect">
            <a:avLst/>
          </a:prstGeom>
        </p:spPr>
      </p:pic>
      <p:pic>
        <p:nvPicPr>
          <p:cNvPr id="50" name="图片 49" descr="\documentclass{article}&#10;\usepackage{amsmath}&#10;\pagestyle{empty}&#10;\begin{document}&#10;$l(v_i) = z[y_i] - \max_{c \ne y_i} z[c]$&#10;&#10;&#10;&#10;\end{document}" title="IguanaTex Bitmap Display">
            <a:extLst>
              <a:ext uri="{FF2B5EF4-FFF2-40B4-BE49-F238E27FC236}">
                <a16:creationId xmlns:a16="http://schemas.microsoft.com/office/drawing/2014/main" id="{BE10A0B9-D3AC-8477-560B-95E0A6DBBD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51" y="4790461"/>
            <a:ext cx="3324384" cy="305550"/>
          </a:xfrm>
          <a:prstGeom prst="rect">
            <a:avLst/>
          </a:prstGeom>
        </p:spPr>
      </p:pic>
      <p:sp>
        <p:nvSpPr>
          <p:cNvPr id="53" name="object 14">
            <a:extLst>
              <a:ext uri="{FF2B5EF4-FFF2-40B4-BE49-F238E27FC236}">
                <a16:creationId xmlns:a16="http://schemas.microsoft.com/office/drawing/2014/main" id="{13AC8755-95A7-3B47-9BEB-A66B179C2DAA}"/>
              </a:ext>
            </a:extLst>
          </p:cNvPr>
          <p:cNvSpPr/>
          <p:nvPr/>
        </p:nvSpPr>
        <p:spPr>
          <a:xfrm rot="5400000">
            <a:off x="8425439" y="4377520"/>
            <a:ext cx="341145" cy="1272815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E97E5FFA-9711-6AFC-8B60-A6B3F6200933}"/>
              </a:ext>
            </a:extLst>
          </p:cNvPr>
          <p:cNvSpPr/>
          <p:nvPr/>
        </p:nvSpPr>
        <p:spPr>
          <a:xfrm>
            <a:off x="9768374" y="3488154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5">
            <a:extLst>
              <a:ext uri="{FF2B5EF4-FFF2-40B4-BE49-F238E27FC236}">
                <a16:creationId xmlns:a16="http://schemas.microsoft.com/office/drawing/2014/main" id="{55B636B9-CF3D-A33B-9AD8-CEB6D155904C}"/>
              </a:ext>
            </a:extLst>
          </p:cNvPr>
          <p:cNvSpPr/>
          <p:nvPr/>
        </p:nvSpPr>
        <p:spPr>
          <a:xfrm>
            <a:off x="7803447" y="3209251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3" y="356616"/>
                </a:moveTo>
                <a:lnTo>
                  <a:pt x="710183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3" y="89916"/>
                </a:lnTo>
                <a:lnTo>
                  <a:pt x="710183" y="0"/>
                </a:lnTo>
                <a:lnTo>
                  <a:pt x="888492" y="178308"/>
                </a:lnTo>
                <a:lnTo>
                  <a:pt x="710183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6C204A92-1656-3816-10C9-2411C896CAA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47" t="28168" b="65608"/>
          <a:stretch/>
        </p:blipFill>
        <p:spPr>
          <a:xfrm>
            <a:off x="8922363" y="3197133"/>
            <a:ext cx="1889395" cy="283067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07D05D68-52E6-0335-6D2C-A7FAE8B672BC}"/>
              </a:ext>
            </a:extLst>
          </p:cNvPr>
          <p:cNvSpPr txBox="1"/>
          <p:nvPr/>
        </p:nvSpPr>
        <p:spPr>
          <a:xfrm>
            <a:off x="4519930" y="3143250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057965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27">
            <a:extLst>
              <a:ext uri="{FF2B5EF4-FFF2-40B4-BE49-F238E27FC236}">
                <a16:creationId xmlns:a16="http://schemas.microsoft.com/office/drawing/2014/main" id="{3011A814-3DD3-FC6D-4C7C-6DC4BB9EB248}"/>
              </a:ext>
            </a:extLst>
          </p:cNvPr>
          <p:cNvSpPr/>
          <p:nvPr/>
        </p:nvSpPr>
        <p:spPr>
          <a:xfrm>
            <a:off x="8391247" y="1880735"/>
            <a:ext cx="497646" cy="643865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F0D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7">
            <a:extLst>
              <a:ext uri="{FF2B5EF4-FFF2-40B4-BE49-F238E27FC236}">
                <a16:creationId xmlns:a16="http://schemas.microsoft.com/office/drawing/2014/main" id="{DFEEEDEC-125E-28DA-DF04-B3AB77804F67}"/>
              </a:ext>
            </a:extLst>
          </p:cNvPr>
          <p:cNvSpPr/>
          <p:nvPr/>
        </p:nvSpPr>
        <p:spPr>
          <a:xfrm>
            <a:off x="9096446" y="4537361"/>
            <a:ext cx="1566946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6ED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7">
            <a:extLst>
              <a:ext uri="{FF2B5EF4-FFF2-40B4-BE49-F238E27FC236}">
                <a16:creationId xmlns:a16="http://schemas.microsoft.com/office/drawing/2014/main" id="{9E0F0931-3244-CE0F-5BA0-540E19D74E27}"/>
              </a:ext>
            </a:extLst>
          </p:cNvPr>
          <p:cNvSpPr/>
          <p:nvPr/>
        </p:nvSpPr>
        <p:spPr>
          <a:xfrm>
            <a:off x="6021080" y="2974299"/>
            <a:ext cx="1919316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DFD8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A9571645-D1A0-A5EF-0287-C52308FC72DD}"/>
              </a:ext>
            </a:extLst>
          </p:cNvPr>
          <p:cNvSpPr/>
          <p:nvPr/>
        </p:nvSpPr>
        <p:spPr>
          <a:xfrm>
            <a:off x="1472360" y="4670566"/>
            <a:ext cx="3532071" cy="451804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FD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9BD555AF-954F-FD3D-3FD6-9139F1B98A3C}"/>
              </a:ext>
            </a:extLst>
          </p:cNvPr>
          <p:cNvSpPr/>
          <p:nvPr/>
        </p:nvSpPr>
        <p:spPr>
          <a:xfrm>
            <a:off x="3288640" y="5197305"/>
            <a:ext cx="341145" cy="722737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7">
            <a:extLst>
              <a:ext uri="{FF2B5EF4-FFF2-40B4-BE49-F238E27FC236}">
                <a16:creationId xmlns:a16="http://schemas.microsoft.com/office/drawing/2014/main" id="{6D8BF459-7D29-0A23-D66A-AC807E2329F8}"/>
              </a:ext>
            </a:extLst>
          </p:cNvPr>
          <p:cNvSpPr/>
          <p:nvPr/>
        </p:nvSpPr>
        <p:spPr>
          <a:xfrm>
            <a:off x="381000" y="5932785"/>
            <a:ext cx="4629835" cy="451804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FD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7">
            <a:extLst>
              <a:ext uri="{FF2B5EF4-FFF2-40B4-BE49-F238E27FC236}">
                <a16:creationId xmlns:a16="http://schemas.microsoft.com/office/drawing/2014/main" id="{269AC4E1-808D-BBAA-AB97-8B0C97699D3F}"/>
              </a:ext>
            </a:extLst>
          </p:cNvPr>
          <p:cNvSpPr/>
          <p:nvPr/>
        </p:nvSpPr>
        <p:spPr>
          <a:xfrm>
            <a:off x="6320247" y="4512715"/>
            <a:ext cx="1652682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FD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D2BEC681-DBBF-83B8-2D80-5D3CE2DDF753}"/>
              </a:ext>
            </a:extLst>
          </p:cNvPr>
          <p:cNvSpPr/>
          <p:nvPr/>
        </p:nvSpPr>
        <p:spPr>
          <a:xfrm rot="5400000">
            <a:off x="5506393" y="4335900"/>
            <a:ext cx="341145" cy="1272815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11"/>
          </p:nvPr>
        </p:nvSpPr>
        <p:spPr>
          <a:xfrm>
            <a:off x="3682161" y="6640144"/>
            <a:ext cx="6184900" cy="20194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2310560" y="1654348"/>
            <a:ext cx="1795193" cy="12720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49763" y="203332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1252" y="171135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7353" y="223722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8180" y="164597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4303" y="233528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0940" y="209357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37267" y="266495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87379" y="255919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63361" y="1243616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71248" y="1885994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32079" y="3201206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3" y="356616"/>
                </a:moveTo>
                <a:lnTo>
                  <a:pt x="710183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3" y="89916"/>
                </a:lnTo>
                <a:lnTo>
                  <a:pt x="710183" y="0"/>
                </a:lnTo>
                <a:lnTo>
                  <a:pt x="888492" y="178308"/>
                </a:lnTo>
                <a:lnTo>
                  <a:pt x="710183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666084" y="2872379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icrosoft JhengHei UI"/>
                <a:cs typeface="Microsoft JhengHei UI"/>
              </a:rPr>
              <a:t>预测的节点</a:t>
            </a:r>
            <a:r>
              <a:rPr lang="en-US" dirty="0" err="1">
                <a:latin typeface="Microsoft JhengHei UI"/>
                <a:cs typeface="Microsoft JhengHei UI"/>
              </a:rPr>
              <a:t>v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dirty="0" err="1">
                <a:latin typeface="Microsoft JhengHei UI"/>
                <a:cs typeface="Microsoft JhengHei UI"/>
              </a:rPr>
              <a:t>分类概率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97502" y="4624039"/>
            <a:ext cx="125857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0485"/>
            <a:r>
              <a:rPr sz="2000" spc="50" dirty="0">
                <a:latin typeface="Cambria Math"/>
                <a:cs typeface="Cambria Math"/>
              </a:rPr>
              <a:t>z</a:t>
            </a:r>
            <a:r>
              <a:rPr sz="2000" spc="-5" dirty="0">
                <a:latin typeface="Cambria Math"/>
                <a:cs typeface="Cambria Math"/>
              </a:rPr>
              <a:t>[</a:t>
            </a:r>
            <a:r>
              <a:rPr sz="2000" spc="105" dirty="0">
                <a:latin typeface="Cambria Math"/>
                <a:cs typeface="Cambria Math"/>
              </a:rPr>
              <a:t>y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spc="-5" dirty="0">
                <a:latin typeface="Cambria Math"/>
                <a:cs typeface="Cambria Math"/>
              </a:rPr>
              <a:t>]:</a:t>
            </a:r>
            <a:r>
              <a:rPr sz="2000" dirty="0">
                <a:latin typeface="Microsoft JhengHei UI"/>
                <a:cs typeface="Microsoft JhengHei UI"/>
              </a:rPr>
              <a:t>分</a:t>
            </a:r>
            <a:r>
              <a:rPr sz="2000" spc="5" dirty="0">
                <a:latin typeface="Microsoft JhengHei UI"/>
                <a:cs typeface="Microsoft JhengHei UI"/>
              </a:rPr>
              <a:t>类</a:t>
            </a:r>
            <a:r>
              <a:rPr sz="2000" dirty="0">
                <a:latin typeface="Microsoft JhengHei UI"/>
                <a:cs typeface="Microsoft JhengHei UI"/>
              </a:rPr>
              <a:t>为</a:t>
            </a:r>
            <a:r>
              <a:rPr sz="2000" spc="105" dirty="0">
                <a:latin typeface="Cambria Math"/>
                <a:cs typeface="Cambria Math"/>
              </a:rPr>
              <a:t>y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dirty="0">
                <a:latin typeface="Microsoft JhengHei UI"/>
                <a:cs typeface="Microsoft JhengHei UI"/>
              </a:rPr>
              <a:t>的概</a:t>
            </a:r>
            <a:r>
              <a:rPr sz="2000" spc="5" dirty="0">
                <a:latin typeface="Microsoft JhengHei UI"/>
                <a:cs typeface="Microsoft JhengHei UI"/>
              </a:rPr>
              <a:t>率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20680" y="4624039"/>
            <a:ext cx="1079603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dirty="0">
                <a:latin typeface="Microsoft JhengHei UI"/>
                <a:cs typeface="Microsoft JhengHei UI"/>
              </a:rPr>
              <a:t>攻击目标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51865" y="4638326"/>
            <a:ext cx="129603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2000" dirty="0">
                <a:latin typeface="Microsoft JhengHei UI"/>
                <a:cs typeface="Microsoft JhengHei UI"/>
              </a:rPr>
              <a:t>使得这个</a:t>
            </a:r>
            <a:r>
              <a:rPr sz="2000" spc="5" dirty="0">
                <a:latin typeface="Microsoft JhengHei UI"/>
                <a:cs typeface="Microsoft JhengHei UI"/>
              </a:rPr>
              <a:t>概</a:t>
            </a:r>
            <a:r>
              <a:rPr sz="2000" dirty="0">
                <a:latin typeface="Microsoft JhengHei UI"/>
                <a:cs typeface="Microsoft JhengHei UI"/>
              </a:rPr>
              <a:t>率不是最</a:t>
            </a:r>
            <a:r>
              <a:rPr sz="2000" spc="5" dirty="0">
                <a:latin typeface="Microsoft JhengHei UI"/>
                <a:cs typeface="Microsoft JhengHei UI"/>
              </a:rPr>
              <a:t>大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87883" y="4603288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损失函数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563528" y="5390497"/>
            <a:ext cx="1625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改进的损失函数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91501" y="3061862"/>
            <a:ext cx="951865" cy="107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  <a:p>
            <a:pPr marL="24130">
              <a:spcBef>
                <a:spcPts val="1745"/>
              </a:spcBef>
            </a:pPr>
            <a:r>
              <a:rPr dirty="0">
                <a:latin typeface="Microsoft JhengHei UI"/>
                <a:cs typeface="Microsoft JhengHei UI"/>
              </a:rPr>
              <a:t>参数固定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24097" y="3894792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采样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43" name="标题 42">
            <a:extLst>
              <a:ext uri="{FF2B5EF4-FFF2-40B4-BE49-F238E27FC236}">
                <a16:creationId xmlns:a16="http://schemas.microsoft.com/office/drawing/2014/main" id="{683AF16E-8CC1-2354-DEA3-E0A7EA44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PGD</a:t>
            </a:r>
            <a:r>
              <a:rPr lang="zh-CN" altLang="en-US" spc="-5" dirty="0"/>
              <a:t>拓扑攻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44" name="object 27">
            <a:extLst>
              <a:ext uri="{FF2B5EF4-FFF2-40B4-BE49-F238E27FC236}">
                <a16:creationId xmlns:a16="http://schemas.microsoft.com/office/drawing/2014/main" id="{A6545BA6-EB69-3C25-FADD-EB10046B5A15}"/>
              </a:ext>
            </a:extLst>
          </p:cNvPr>
          <p:cNvSpPr/>
          <p:nvPr/>
        </p:nvSpPr>
        <p:spPr>
          <a:xfrm>
            <a:off x="9848010" y="1243616"/>
            <a:ext cx="2292350" cy="1045844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F79546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8">
            <a:extLst>
              <a:ext uri="{FF2B5EF4-FFF2-40B4-BE49-F238E27FC236}">
                <a16:creationId xmlns:a16="http://schemas.microsoft.com/office/drawing/2014/main" id="{F631E141-DB65-A237-5557-F35B50258F3F}"/>
              </a:ext>
            </a:extLst>
          </p:cNvPr>
          <p:cNvSpPr txBox="1"/>
          <p:nvPr/>
        </p:nvSpPr>
        <p:spPr>
          <a:xfrm>
            <a:off x="10038637" y="1332961"/>
            <a:ext cx="1911350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540" algn="ctr"/>
            <a:r>
              <a:rPr spc="55" dirty="0">
                <a:latin typeface="Cambria Math"/>
                <a:cs typeface="Cambria Math"/>
              </a:rPr>
              <a:t>S </a:t>
            </a:r>
            <a:r>
              <a:rPr dirty="0">
                <a:latin typeface="Cambria Math"/>
                <a:cs typeface="Cambria Math"/>
              </a:rPr>
              <a:t>∈ </a:t>
            </a:r>
            <a:r>
              <a:rPr spc="55" dirty="0">
                <a:latin typeface="Cambria Math"/>
                <a:cs typeface="Cambria Math"/>
              </a:rPr>
              <a:t> </a:t>
            </a:r>
            <a:r>
              <a:rPr sz="2700" spc="30" baseline="3086" dirty="0">
                <a:latin typeface="Cambria Math"/>
                <a:cs typeface="Cambria Math"/>
              </a:rPr>
              <a:t>{</a:t>
            </a:r>
            <a:r>
              <a:rPr spc="20" dirty="0">
                <a:latin typeface="Cambria Math"/>
                <a:cs typeface="Cambria Math"/>
              </a:rPr>
              <a:t>0,1</a:t>
            </a:r>
            <a:r>
              <a:rPr sz="2700" spc="30" baseline="3086" dirty="0">
                <a:latin typeface="Cambria Math"/>
                <a:cs typeface="Cambria Math"/>
              </a:rPr>
              <a:t>}</a:t>
            </a:r>
            <a:r>
              <a:rPr sz="1950" spc="30" baseline="27777" dirty="0">
                <a:latin typeface="Cambria Math"/>
                <a:cs typeface="Cambria Math"/>
              </a:rPr>
              <a:t>N</a:t>
            </a:r>
            <a:r>
              <a:rPr sz="1950" spc="30" baseline="27777" dirty="0">
                <a:latin typeface="Calibri"/>
                <a:cs typeface="Calibri"/>
              </a:rPr>
              <a:t>×</a:t>
            </a:r>
            <a:r>
              <a:rPr sz="1950" spc="30" baseline="27777" dirty="0">
                <a:latin typeface="Cambria Math"/>
                <a:cs typeface="Cambria Math"/>
              </a:rPr>
              <a:t>N</a:t>
            </a:r>
            <a:endParaRPr lang="en-US" sz="1950" spc="30" baseline="27777" dirty="0">
              <a:latin typeface="Cambria Math"/>
              <a:cs typeface="Cambria Math"/>
            </a:endParaRPr>
          </a:p>
          <a:p>
            <a:pPr marR="2540" algn="ctr"/>
            <a:r>
              <a:rPr dirty="0" err="1">
                <a:latin typeface="Microsoft JhengHei UI"/>
                <a:cs typeface="Microsoft JhengHei UI"/>
              </a:rPr>
              <a:t>决定改动哪条边</a:t>
            </a:r>
            <a:endParaRPr dirty="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</a:pPr>
            <a:r>
              <a:rPr spc="65" dirty="0">
                <a:latin typeface="Microsoft JhengHei UI"/>
                <a:cs typeface="Microsoft JhengHei UI"/>
              </a:rPr>
              <a:t>攻</a:t>
            </a:r>
            <a:r>
              <a:rPr lang="zh-CN" altLang="en-US" spc="65" dirty="0">
                <a:latin typeface="Microsoft JhengHei UI"/>
                <a:cs typeface="Microsoft JhengHei UI"/>
              </a:rPr>
              <a:t>击</a:t>
            </a:r>
            <a:r>
              <a:rPr spc="65" dirty="0" err="1">
                <a:latin typeface="Microsoft JhengHei UI"/>
                <a:cs typeface="Microsoft JhengHei UI"/>
              </a:rPr>
              <a:t>者需要学习</a:t>
            </a:r>
            <a:endParaRPr dirty="0">
              <a:latin typeface="Microsoft JhengHei UI"/>
              <a:cs typeface="Microsoft JhengHei UI"/>
            </a:endParaRPr>
          </a:p>
        </p:txBody>
      </p:sp>
      <p:pic>
        <p:nvPicPr>
          <p:cNvPr id="46" name="图片 45" descr="\documentclass{article}&#10;\usepackage{amsmath}&#10;\pagestyle{empty}&#10;\begin{document}&#10;$\Delta A = (\bar{A} - A) \odot S$&#10;&#10;&#10;&#10;&#10;\end{document}" title="IguanaTex Bitmap Display">
            <a:extLst>
              <a:ext uri="{FF2B5EF4-FFF2-40B4-BE49-F238E27FC236}">
                <a16:creationId xmlns:a16="http://schemas.microsoft.com/office/drawing/2014/main" id="{DB0C80A7-3E66-B8BD-EA45-077CD832DA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78" y="2004339"/>
            <a:ext cx="3787287" cy="503864"/>
          </a:xfrm>
          <a:prstGeom prst="rect">
            <a:avLst/>
          </a:prstGeom>
        </p:spPr>
      </p:pic>
      <p:pic>
        <p:nvPicPr>
          <p:cNvPr id="50" name="图片 49" descr="\documentclass{article}&#10;\usepackage{amsmath}&#10;\pagestyle{empty}&#10;\begin{document}&#10;$l(v_i) = z[y_i] - \max_{c \ne y_i} z[c]$&#10;&#10;&#10;&#10;\end{document}" title="IguanaTex Bitmap Display">
            <a:extLst>
              <a:ext uri="{FF2B5EF4-FFF2-40B4-BE49-F238E27FC236}">
                <a16:creationId xmlns:a16="http://schemas.microsoft.com/office/drawing/2014/main" id="{BE10A0B9-D3AC-8477-560B-95E0A6DBBD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51" y="4790461"/>
            <a:ext cx="3324384" cy="305550"/>
          </a:xfrm>
          <a:prstGeom prst="rect">
            <a:avLst/>
          </a:prstGeom>
        </p:spPr>
      </p:pic>
      <p:pic>
        <p:nvPicPr>
          <p:cNvPr id="52" name="图片 51" descr="\documentclass{article}&#10;\usepackage{amsmath}&#10;\pagestyle{empty}&#10;\begin{document}&#10;$l(v_i) = max \{ z[y_i] - \max_{c \ne y_i} z[c], -k\}$&#10;&#10;&#10;&#10;\end{document}" title="IguanaTex Bitmap Display">
            <a:extLst>
              <a:ext uri="{FF2B5EF4-FFF2-40B4-BE49-F238E27FC236}">
                <a16:creationId xmlns:a16="http://schemas.microsoft.com/office/drawing/2014/main" id="{2F032B24-CCCA-BA16-5EA2-50D94F00BDA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1" y="6035290"/>
            <a:ext cx="4629836" cy="300082"/>
          </a:xfrm>
          <a:prstGeom prst="rect">
            <a:avLst/>
          </a:prstGeom>
        </p:spPr>
      </p:pic>
      <p:sp>
        <p:nvSpPr>
          <p:cNvPr id="53" name="object 14">
            <a:extLst>
              <a:ext uri="{FF2B5EF4-FFF2-40B4-BE49-F238E27FC236}">
                <a16:creationId xmlns:a16="http://schemas.microsoft.com/office/drawing/2014/main" id="{13AC8755-95A7-3B47-9BEB-A66B179C2DAA}"/>
              </a:ext>
            </a:extLst>
          </p:cNvPr>
          <p:cNvSpPr/>
          <p:nvPr/>
        </p:nvSpPr>
        <p:spPr>
          <a:xfrm rot="5400000">
            <a:off x="8425439" y="4377520"/>
            <a:ext cx="341145" cy="1272815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E97E5FFA-9711-6AFC-8B60-A6B3F6200933}"/>
              </a:ext>
            </a:extLst>
          </p:cNvPr>
          <p:cNvSpPr/>
          <p:nvPr/>
        </p:nvSpPr>
        <p:spPr>
          <a:xfrm>
            <a:off x="9768374" y="3488154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5">
            <a:extLst>
              <a:ext uri="{FF2B5EF4-FFF2-40B4-BE49-F238E27FC236}">
                <a16:creationId xmlns:a16="http://schemas.microsoft.com/office/drawing/2014/main" id="{55B636B9-CF3D-A33B-9AD8-CEB6D155904C}"/>
              </a:ext>
            </a:extLst>
          </p:cNvPr>
          <p:cNvSpPr/>
          <p:nvPr/>
        </p:nvSpPr>
        <p:spPr>
          <a:xfrm>
            <a:off x="7803447" y="3209251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3" y="356616"/>
                </a:moveTo>
                <a:lnTo>
                  <a:pt x="710183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3" y="89916"/>
                </a:lnTo>
                <a:lnTo>
                  <a:pt x="710183" y="0"/>
                </a:lnTo>
                <a:lnTo>
                  <a:pt x="888492" y="178308"/>
                </a:lnTo>
                <a:lnTo>
                  <a:pt x="710183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6C204A92-1656-3816-10C9-2411C896CAA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47" t="28168" b="65608"/>
          <a:stretch/>
        </p:blipFill>
        <p:spPr>
          <a:xfrm>
            <a:off x="8922363" y="3197133"/>
            <a:ext cx="1889395" cy="283067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C8EBBE84-6C79-8043-7A91-ACC9F45BD628}"/>
              </a:ext>
            </a:extLst>
          </p:cNvPr>
          <p:cNvSpPr txBox="1"/>
          <p:nvPr/>
        </p:nvSpPr>
        <p:spPr>
          <a:xfrm>
            <a:off x="4519930" y="3143250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675805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27">
            <a:extLst>
              <a:ext uri="{FF2B5EF4-FFF2-40B4-BE49-F238E27FC236}">
                <a16:creationId xmlns:a16="http://schemas.microsoft.com/office/drawing/2014/main" id="{3011A814-3DD3-FC6D-4C7C-6DC4BB9EB248}"/>
              </a:ext>
            </a:extLst>
          </p:cNvPr>
          <p:cNvSpPr/>
          <p:nvPr/>
        </p:nvSpPr>
        <p:spPr>
          <a:xfrm>
            <a:off x="8391247" y="1880735"/>
            <a:ext cx="497646" cy="643865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F0D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7">
            <a:extLst>
              <a:ext uri="{FF2B5EF4-FFF2-40B4-BE49-F238E27FC236}">
                <a16:creationId xmlns:a16="http://schemas.microsoft.com/office/drawing/2014/main" id="{DFEEEDEC-125E-28DA-DF04-B3AB77804F67}"/>
              </a:ext>
            </a:extLst>
          </p:cNvPr>
          <p:cNvSpPr/>
          <p:nvPr/>
        </p:nvSpPr>
        <p:spPr>
          <a:xfrm>
            <a:off x="9096446" y="4537361"/>
            <a:ext cx="1566946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6ED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7">
            <a:extLst>
              <a:ext uri="{FF2B5EF4-FFF2-40B4-BE49-F238E27FC236}">
                <a16:creationId xmlns:a16="http://schemas.microsoft.com/office/drawing/2014/main" id="{9E0F0931-3244-CE0F-5BA0-540E19D74E27}"/>
              </a:ext>
            </a:extLst>
          </p:cNvPr>
          <p:cNvSpPr/>
          <p:nvPr/>
        </p:nvSpPr>
        <p:spPr>
          <a:xfrm>
            <a:off x="6021080" y="2974299"/>
            <a:ext cx="1919316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DFD8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A9571645-D1A0-A5EF-0287-C52308FC72DD}"/>
              </a:ext>
            </a:extLst>
          </p:cNvPr>
          <p:cNvSpPr/>
          <p:nvPr/>
        </p:nvSpPr>
        <p:spPr>
          <a:xfrm>
            <a:off x="1472360" y="4670566"/>
            <a:ext cx="3532071" cy="451804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FD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9BD555AF-954F-FD3D-3FD6-9139F1B98A3C}"/>
              </a:ext>
            </a:extLst>
          </p:cNvPr>
          <p:cNvSpPr/>
          <p:nvPr/>
        </p:nvSpPr>
        <p:spPr>
          <a:xfrm>
            <a:off x="3288640" y="5197305"/>
            <a:ext cx="341145" cy="722737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7">
            <a:extLst>
              <a:ext uri="{FF2B5EF4-FFF2-40B4-BE49-F238E27FC236}">
                <a16:creationId xmlns:a16="http://schemas.microsoft.com/office/drawing/2014/main" id="{6D8BF459-7D29-0A23-D66A-AC807E2329F8}"/>
              </a:ext>
            </a:extLst>
          </p:cNvPr>
          <p:cNvSpPr/>
          <p:nvPr/>
        </p:nvSpPr>
        <p:spPr>
          <a:xfrm>
            <a:off x="381000" y="5932785"/>
            <a:ext cx="4629835" cy="451804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FD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7">
            <a:extLst>
              <a:ext uri="{FF2B5EF4-FFF2-40B4-BE49-F238E27FC236}">
                <a16:creationId xmlns:a16="http://schemas.microsoft.com/office/drawing/2014/main" id="{269AC4E1-808D-BBAA-AB97-8B0C97699D3F}"/>
              </a:ext>
            </a:extLst>
          </p:cNvPr>
          <p:cNvSpPr/>
          <p:nvPr/>
        </p:nvSpPr>
        <p:spPr>
          <a:xfrm>
            <a:off x="6320247" y="4512715"/>
            <a:ext cx="1652682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FD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D2BEC681-DBBF-83B8-2D80-5D3CE2DDF753}"/>
              </a:ext>
            </a:extLst>
          </p:cNvPr>
          <p:cNvSpPr/>
          <p:nvPr/>
        </p:nvSpPr>
        <p:spPr>
          <a:xfrm rot="5400000">
            <a:off x="5506393" y="4335900"/>
            <a:ext cx="341145" cy="1272815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7">
            <a:extLst>
              <a:ext uri="{FF2B5EF4-FFF2-40B4-BE49-F238E27FC236}">
                <a16:creationId xmlns:a16="http://schemas.microsoft.com/office/drawing/2014/main" id="{E7ADEA2C-589C-84AE-9815-01087E117C0F}"/>
              </a:ext>
            </a:extLst>
          </p:cNvPr>
          <p:cNvSpPr/>
          <p:nvPr/>
        </p:nvSpPr>
        <p:spPr>
          <a:xfrm>
            <a:off x="5971868" y="5685893"/>
            <a:ext cx="2148812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C7D3E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310560" y="1654348"/>
            <a:ext cx="1795193" cy="12720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49763" y="203332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1252" y="171135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7353" y="223722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8180" y="164597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4303" y="233528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0940" y="209357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37267" y="266495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87379" y="255919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63361" y="1243616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71248" y="1885994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32079" y="3201206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3" y="356616"/>
                </a:moveTo>
                <a:lnTo>
                  <a:pt x="710183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3" y="89916"/>
                </a:lnTo>
                <a:lnTo>
                  <a:pt x="710183" y="0"/>
                </a:lnTo>
                <a:lnTo>
                  <a:pt x="888492" y="178308"/>
                </a:lnTo>
                <a:lnTo>
                  <a:pt x="710183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666084" y="2872379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icrosoft JhengHei UI"/>
                <a:cs typeface="Microsoft JhengHei UI"/>
              </a:rPr>
              <a:t>预测的节点</a:t>
            </a:r>
            <a:r>
              <a:rPr lang="en-US" dirty="0" err="1">
                <a:latin typeface="Microsoft JhengHei UI"/>
                <a:cs typeface="Microsoft JhengHei UI"/>
              </a:rPr>
              <a:t>v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dirty="0" err="1">
                <a:latin typeface="Microsoft JhengHei UI"/>
                <a:cs typeface="Microsoft JhengHei UI"/>
              </a:rPr>
              <a:t>分类概率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97502" y="4624039"/>
            <a:ext cx="125857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0485"/>
            <a:r>
              <a:rPr sz="2000" spc="50" dirty="0">
                <a:latin typeface="Cambria Math"/>
                <a:cs typeface="Cambria Math"/>
              </a:rPr>
              <a:t>z</a:t>
            </a:r>
            <a:r>
              <a:rPr sz="2000" spc="-5" dirty="0">
                <a:latin typeface="Cambria Math"/>
                <a:cs typeface="Cambria Math"/>
              </a:rPr>
              <a:t>[</a:t>
            </a:r>
            <a:r>
              <a:rPr sz="2000" spc="105" dirty="0">
                <a:latin typeface="Cambria Math"/>
                <a:cs typeface="Cambria Math"/>
              </a:rPr>
              <a:t>y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spc="-5" dirty="0">
                <a:latin typeface="Cambria Math"/>
                <a:cs typeface="Cambria Math"/>
              </a:rPr>
              <a:t>]:</a:t>
            </a:r>
            <a:r>
              <a:rPr sz="2000" dirty="0">
                <a:latin typeface="Microsoft JhengHei UI"/>
                <a:cs typeface="Microsoft JhengHei UI"/>
              </a:rPr>
              <a:t>分</a:t>
            </a:r>
            <a:r>
              <a:rPr sz="2000" spc="5" dirty="0">
                <a:latin typeface="Microsoft JhengHei UI"/>
                <a:cs typeface="Microsoft JhengHei UI"/>
              </a:rPr>
              <a:t>类</a:t>
            </a:r>
            <a:r>
              <a:rPr sz="2000" dirty="0">
                <a:latin typeface="Microsoft JhengHei UI"/>
                <a:cs typeface="Microsoft JhengHei UI"/>
              </a:rPr>
              <a:t>为</a:t>
            </a:r>
            <a:r>
              <a:rPr sz="2000" spc="105" dirty="0">
                <a:latin typeface="Cambria Math"/>
                <a:cs typeface="Cambria Math"/>
              </a:rPr>
              <a:t>y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dirty="0">
                <a:latin typeface="Microsoft JhengHei UI"/>
                <a:cs typeface="Microsoft JhengHei UI"/>
              </a:rPr>
              <a:t>的概</a:t>
            </a:r>
            <a:r>
              <a:rPr sz="2000" spc="5" dirty="0">
                <a:latin typeface="Microsoft JhengHei UI"/>
                <a:cs typeface="Microsoft JhengHei UI"/>
              </a:rPr>
              <a:t>率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20680" y="4624039"/>
            <a:ext cx="1079603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dirty="0">
                <a:latin typeface="Microsoft JhengHei UI"/>
                <a:cs typeface="Microsoft JhengHei UI"/>
              </a:rPr>
              <a:t>攻击目标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51865" y="4638326"/>
            <a:ext cx="129603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2000" dirty="0">
                <a:latin typeface="Microsoft JhengHei UI"/>
                <a:cs typeface="Microsoft JhengHei UI"/>
              </a:rPr>
              <a:t>使得这个</a:t>
            </a:r>
            <a:r>
              <a:rPr sz="2000" spc="5" dirty="0">
                <a:latin typeface="Microsoft JhengHei UI"/>
                <a:cs typeface="Microsoft JhengHei UI"/>
              </a:rPr>
              <a:t>概</a:t>
            </a:r>
            <a:r>
              <a:rPr sz="2000" dirty="0">
                <a:latin typeface="Microsoft JhengHei UI"/>
                <a:cs typeface="Microsoft JhengHei UI"/>
              </a:rPr>
              <a:t>率不是最</a:t>
            </a:r>
            <a:r>
              <a:rPr sz="2000" spc="5" dirty="0">
                <a:latin typeface="Microsoft JhengHei UI"/>
                <a:cs typeface="Microsoft JhengHei UI"/>
              </a:rPr>
              <a:t>大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87883" y="4603288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损失函数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563528" y="5390497"/>
            <a:ext cx="1625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改进的损失函数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91501" y="3061862"/>
            <a:ext cx="951865" cy="107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  <a:p>
            <a:pPr marL="24130">
              <a:spcBef>
                <a:spcPts val="1745"/>
              </a:spcBef>
            </a:pPr>
            <a:r>
              <a:rPr dirty="0">
                <a:latin typeface="Microsoft JhengHei UI"/>
                <a:cs typeface="Microsoft JhengHei UI"/>
              </a:rPr>
              <a:t>参数固定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10312" y="5733575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最小化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971868" y="5662912"/>
            <a:ext cx="2093595" cy="941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0059" marR="473075" algn="ctr"/>
            <a:r>
              <a:rPr sz="2000" spc="-5" dirty="0">
                <a:latin typeface="Microsoft JhengHei UI"/>
                <a:cs typeface="Microsoft JhengHei UI"/>
              </a:rPr>
              <a:t>P</a:t>
            </a:r>
            <a:r>
              <a:rPr sz="2000" spc="-35" dirty="0">
                <a:latin typeface="Microsoft JhengHei UI"/>
                <a:cs typeface="Microsoft JhengHei UI"/>
              </a:rPr>
              <a:t>r</a:t>
            </a:r>
            <a:r>
              <a:rPr sz="2000" spc="-5" dirty="0">
                <a:latin typeface="Microsoft JhengHei UI"/>
                <a:cs typeface="Microsoft JhengHei UI"/>
              </a:rPr>
              <a:t>ojec</a:t>
            </a:r>
            <a:r>
              <a:rPr sz="2000" spc="-25" dirty="0">
                <a:latin typeface="Microsoft JhengHei UI"/>
                <a:cs typeface="Microsoft JhengHei UI"/>
              </a:rPr>
              <a:t>t</a:t>
            </a:r>
            <a:r>
              <a:rPr sz="2000" spc="-5" dirty="0">
                <a:latin typeface="Microsoft JhengHei UI"/>
                <a:cs typeface="Microsoft JhengHei UI"/>
              </a:rPr>
              <a:t>e</a:t>
            </a:r>
            <a:r>
              <a:rPr sz="2000" dirty="0">
                <a:latin typeface="Microsoft JhengHei UI"/>
                <a:cs typeface="Microsoft JhengHei UI"/>
              </a:rPr>
              <a:t>d  </a:t>
            </a:r>
            <a:r>
              <a:rPr sz="2000" spc="-5" dirty="0">
                <a:latin typeface="Microsoft JhengHei UI"/>
                <a:cs typeface="Microsoft JhengHei UI"/>
              </a:rPr>
              <a:t>Gradient</a:t>
            </a:r>
            <a:endParaRPr sz="2000" dirty="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</a:pPr>
            <a:r>
              <a:rPr sz="2000" spc="-5" dirty="0">
                <a:latin typeface="Microsoft JhengHei UI"/>
                <a:cs typeface="Microsoft JhengHei UI"/>
              </a:rPr>
              <a:t>Descent</a:t>
            </a:r>
            <a:r>
              <a:rPr sz="2000" spc="-80" dirty="0">
                <a:latin typeface="Microsoft JhengHei UI"/>
                <a:cs typeface="Microsoft JhengHei UI"/>
              </a:rPr>
              <a:t> </a:t>
            </a:r>
            <a:r>
              <a:rPr lang="en-US" sz="2000" spc="-5" dirty="0">
                <a:latin typeface="Microsoft JhengHei UI"/>
                <a:cs typeface="Microsoft JhengHei UI"/>
              </a:rPr>
              <a:t>(</a:t>
            </a:r>
            <a:r>
              <a:rPr sz="2000" spc="-5" dirty="0">
                <a:latin typeface="Microsoft JhengHei UI"/>
                <a:cs typeface="Microsoft JhengHei UI"/>
              </a:rPr>
              <a:t>PGD</a:t>
            </a:r>
            <a:r>
              <a:rPr lang="en-US" sz="2000" spc="-5" dirty="0">
                <a:latin typeface="Microsoft JhengHei UI"/>
                <a:cs typeface="Microsoft JhengHei UI"/>
              </a:rPr>
              <a:t>)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24097" y="3894792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采样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43" name="标题 42">
            <a:extLst>
              <a:ext uri="{FF2B5EF4-FFF2-40B4-BE49-F238E27FC236}">
                <a16:creationId xmlns:a16="http://schemas.microsoft.com/office/drawing/2014/main" id="{683AF16E-8CC1-2354-DEA3-E0A7EA44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PGD</a:t>
            </a:r>
            <a:r>
              <a:rPr lang="zh-CN" altLang="en-US" spc="-5" dirty="0"/>
              <a:t>拓扑攻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44" name="object 27">
            <a:extLst>
              <a:ext uri="{FF2B5EF4-FFF2-40B4-BE49-F238E27FC236}">
                <a16:creationId xmlns:a16="http://schemas.microsoft.com/office/drawing/2014/main" id="{A6545BA6-EB69-3C25-FADD-EB10046B5A15}"/>
              </a:ext>
            </a:extLst>
          </p:cNvPr>
          <p:cNvSpPr/>
          <p:nvPr/>
        </p:nvSpPr>
        <p:spPr>
          <a:xfrm>
            <a:off x="9848010" y="1243616"/>
            <a:ext cx="2292350" cy="1045844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F79546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8">
            <a:extLst>
              <a:ext uri="{FF2B5EF4-FFF2-40B4-BE49-F238E27FC236}">
                <a16:creationId xmlns:a16="http://schemas.microsoft.com/office/drawing/2014/main" id="{F631E141-DB65-A237-5557-F35B50258F3F}"/>
              </a:ext>
            </a:extLst>
          </p:cNvPr>
          <p:cNvSpPr txBox="1"/>
          <p:nvPr/>
        </p:nvSpPr>
        <p:spPr>
          <a:xfrm>
            <a:off x="10038637" y="1332961"/>
            <a:ext cx="1911350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540" algn="ctr"/>
            <a:r>
              <a:rPr spc="55" dirty="0">
                <a:latin typeface="Cambria Math"/>
                <a:cs typeface="Cambria Math"/>
              </a:rPr>
              <a:t>S </a:t>
            </a:r>
            <a:r>
              <a:rPr dirty="0">
                <a:latin typeface="Cambria Math"/>
                <a:cs typeface="Cambria Math"/>
              </a:rPr>
              <a:t>∈ </a:t>
            </a:r>
            <a:r>
              <a:rPr spc="55" dirty="0">
                <a:latin typeface="Cambria Math"/>
                <a:cs typeface="Cambria Math"/>
              </a:rPr>
              <a:t> </a:t>
            </a:r>
            <a:r>
              <a:rPr sz="2700" spc="30" baseline="3086" dirty="0">
                <a:latin typeface="Cambria Math"/>
                <a:cs typeface="Cambria Math"/>
              </a:rPr>
              <a:t>{</a:t>
            </a:r>
            <a:r>
              <a:rPr spc="20" dirty="0">
                <a:latin typeface="Cambria Math"/>
                <a:cs typeface="Cambria Math"/>
              </a:rPr>
              <a:t>0,1</a:t>
            </a:r>
            <a:r>
              <a:rPr sz="2700" spc="30" baseline="3086" dirty="0">
                <a:latin typeface="Cambria Math"/>
                <a:cs typeface="Cambria Math"/>
              </a:rPr>
              <a:t>}</a:t>
            </a:r>
            <a:r>
              <a:rPr sz="1950" spc="30" baseline="27777" dirty="0">
                <a:latin typeface="Cambria Math"/>
                <a:cs typeface="Cambria Math"/>
              </a:rPr>
              <a:t>N</a:t>
            </a:r>
            <a:r>
              <a:rPr sz="1950" spc="30" baseline="27777" dirty="0">
                <a:latin typeface="Calibri"/>
                <a:cs typeface="Calibri"/>
              </a:rPr>
              <a:t>×</a:t>
            </a:r>
            <a:r>
              <a:rPr sz="1950" spc="30" baseline="27777" dirty="0">
                <a:latin typeface="Cambria Math"/>
                <a:cs typeface="Cambria Math"/>
              </a:rPr>
              <a:t>N</a:t>
            </a:r>
            <a:endParaRPr lang="en-US" sz="1950" spc="30" baseline="27777" dirty="0">
              <a:latin typeface="Cambria Math"/>
              <a:cs typeface="Cambria Math"/>
            </a:endParaRPr>
          </a:p>
          <a:p>
            <a:pPr marR="2540" algn="ctr"/>
            <a:r>
              <a:rPr dirty="0" err="1">
                <a:latin typeface="Microsoft JhengHei UI"/>
                <a:cs typeface="Microsoft JhengHei UI"/>
              </a:rPr>
              <a:t>决定改动哪条边</a:t>
            </a:r>
            <a:endParaRPr dirty="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</a:pPr>
            <a:r>
              <a:rPr spc="65" dirty="0">
                <a:latin typeface="Microsoft JhengHei UI"/>
                <a:cs typeface="Microsoft JhengHei UI"/>
              </a:rPr>
              <a:t>攻</a:t>
            </a:r>
            <a:r>
              <a:rPr lang="zh-CN" altLang="en-US" spc="65" dirty="0">
                <a:latin typeface="Microsoft JhengHei UI"/>
                <a:cs typeface="Microsoft JhengHei UI"/>
              </a:rPr>
              <a:t>击</a:t>
            </a:r>
            <a:r>
              <a:rPr spc="65" dirty="0" err="1">
                <a:latin typeface="Microsoft JhengHei UI"/>
                <a:cs typeface="Microsoft JhengHei UI"/>
              </a:rPr>
              <a:t>者需要学习</a:t>
            </a:r>
            <a:endParaRPr dirty="0">
              <a:latin typeface="Microsoft JhengHei UI"/>
              <a:cs typeface="Microsoft JhengHei UI"/>
            </a:endParaRPr>
          </a:p>
        </p:txBody>
      </p:sp>
      <p:pic>
        <p:nvPicPr>
          <p:cNvPr id="46" name="图片 45" descr="\documentclass{article}&#10;\usepackage{amsmath}&#10;\pagestyle{empty}&#10;\begin{document}&#10;$\Delta A = (\bar{A} - A) \odot S$&#10;&#10;&#10;&#10;&#10;\end{document}" title="IguanaTex Bitmap Display">
            <a:extLst>
              <a:ext uri="{FF2B5EF4-FFF2-40B4-BE49-F238E27FC236}">
                <a16:creationId xmlns:a16="http://schemas.microsoft.com/office/drawing/2014/main" id="{DB0C80A7-3E66-B8BD-EA45-077CD832DA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78" y="2004339"/>
            <a:ext cx="3787287" cy="503864"/>
          </a:xfrm>
          <a:prstGeom prst="rect">
            <a:avLst/>
          </a:prstGeom>
        </p:spPr>
      </p:pic>
      <p:pic>
        <p:nvPicPr>
          <p:cNvPr id="50" name="图片 49" descr="\documentclass{article}&#10;\usepackage{amsmath}&#10;\pagestyle{empty}&#10;\begin{document}&#10;$l(v_i) = z[y_i] - \max_{c \ne y_i} z[c]$&#10;&#10;&#10;&#10;\end{document}" title="IguanaTex Bitmap Display">
            <a:extLst>
              <a:ext uri="{FF2B5EF4-FFF2-40B4-BE49-F238E27FC236}">
                <a16:creationId xmlns:a16="http://schemas.microsoft.com/office/drawing/2014/main" id="{BE10A0B9-D3AC-8477-560B-95E0A6DBBD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51" y="4790461"/>
            <a:ext cx="3324384" cy="305550"/>
          </a:xfrm>
          <a:prstGeom prst="rect">
            <a:avLst/>
          </a:prstGeom>
        </p:spPr>
      </p:pic>
      <p:pic>
        <p:nvPicPr>
          <p:cNvPr id="52" name="图片 51" descr="\documentclass{article}&#10;\usepackage{amsmath}&#10;\pagestyle{empty}&#10;\begin{document}&#10;$l(v_i) = max \{ z[y_i] - \max_{c \ne y_i} z[c], -k\}$&#10;&#10;&#10;&#10;\end{document}" title="IguanaTex Bitmap Display">
            <a:extLst>
              <a:ext uri="{FF2B5EF4-FFF2-40B4-BE49-F238E27FC236}">
                <a16:creationId xmlns:a16="http://schemas.microsoft.com/office/drawing/2014/main" id="{2F032B24-CCCA-BA16-5EA2-50D94F00BDA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1" y="6035290"/>
            <a:ext cx="4629836" cy="300082"/>
          </a:xfrm>
          <a:prstGeom prst="rect">
            <a:avLst/>
          </a:prstGeom>
        </p:spPr>
      </p:pic>
      <p:sp>
        <p:nvSpPr>
          <p:cNvPr id="51" name="object 14">
            <a:extLst>
              <a:ext uri="{FF2B5EF4-FFF2-40B4-BE49-F238E27FC236}">
                <a16:creationId xmlns:a16="http://schemas.microsoft.com/office/drawing/2014/main" id="{EB3F96E1-3550-892D-EAC3-56296A426325}"/>
              </a:ext>
            </a:extLst>
          </p:cNvPr>
          <p:cNvSpPr/>
          <p:nvPr/>
        </p:nvSpPr>
        <p:spPr>
          <a:xfrm rot="5400000">
            <a:off x="5296045" y="5798840"/>
            <a:ext cx="341145" cy="711199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14">
            <a:extLst>
              <a:ext uri="{FF2B5EF4-FFF2-40B4-BE49-F238E27FC236}">
                <a16:creationId xmlns:a16="http://schemas.microsoft.com/office/drawing/2014/main" id="{13AC8755-95A7-3B47-9BEB-A66B179C2DAA}"/>
              </a:ext>
            </a:extLst>
          </p:cNvPr>
          <p:cNvSpPr/>
          <p:nvPr/>
        </p:nvSpPr>
        <p:spPr>
          <a:xfrm rot="5400000">
            <a:off x="8425439" y="4377520"/>
            <a:ext cx="341145" cy="1272815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E97E5FFA-9711-6AFC-8B60-A6B3F6200933}"/>
              </a:ext>
            </a:extLst>
          </p:cNvPr>
          <p:cNvSpPr/>
          <p:nvPr/>
        </p:nvSpPr>
        <p:spPr>
          <a:xfrm>
            <a:off x="9768374" y="3488154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5">
            <a:extLst>
              <a:ext uri="{FF2B5EF4-FFF2-40B4-BE49-F238E27FC236}">
                <a16:creationId xmlns:a16="http://schemas.microsoft.com/office/drawing/2014/main" id="{55B636B9-CF3D-A33B-9AD8-CEB6D155904C}"/>
              </a:ext>
            </a:extLst>
          </p:cNvPr>
          <p:cNvSpPr/>
          <p:nvPr/>
        </p:nvSpPr>
        <p:spPr>
          <a:xfrm>
            <a:off x="7803447" y="3209251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3" y="356616"/>
                </a:moveTo>
                <a:lnTo>
                  <a:pt x="710183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3" y="89916"/>
                </a:lnTo>
                <a:lnTo>
                  <a:pt x="710183" y="0"/>
                </a:lnTo>
                <a:lnTo>
                  <a:pt x="888492" y="178308"/>
                </a:lnTo>
                <a:lnTo>
                  <a:pt x="710183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6C204A92-1656-3816-10C9-2411C896CAA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47" t="28168" b="65608"/>
          <a:stretch/>
        </p:blipFill>
        <p:spPr>
          <a:xfrm>
            <a:off x="8922363" y="3197133"/>
            <a:ext cx="1889395" cy="283067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D47FB5BD-93F6-AFB7-A9FB-2F98732975D8}"/>
              </a:ext>
            </a:extLst>
          </p:cNvPr>
          <p:cNvSpPr txBox="1"/>
          <p:nvPr/>
        </p:nvSpPr>
        <p:spPr>
          <a:xfrm>
            <a:off x="4519930" y="3143250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>
              <a:latin typeface="Cambria Math"/>
              <a:cs typeface="Cambria Math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A02F7-BE31-FE67-C126-6E4D857969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12669" y="5597856"/>
            <a:ext cx="3051935" cy="11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71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27">
            <a:extLst>
              <a:ext uri="{FF2B5EF4-FFF2-40B4-BE49-F238E27FC236}">
                <a16:creationId xmlns:a16="http://schemas.microsoft.com/office/drawing/2014/main" id="{3011A814-3DD3-FC6D-4C7C-6DC4BB9EB248}"/>
              </a:ext>
            </a:extLst>
          </p:cNvPr>
          <p:cNvSpPr/>
          <p:nvPr/>
        </p:nvSpPr>
        <p:spPr>
          <a:xfrm>
            <a:off x="8391247" y="1880735"/>
            <a:ext cx="497646" cy="643865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F0D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7">
            <a:extLst>
              <a:ext uri="{FF2B5EF4-FFF2-40B4-BE49-F238E27FC236}">
                <a16:creationId xmlns:a16="http://schemas.microsoft.com/office/drawing/2014/main" id="{DFEEEDEC-125E-28DA-DF04-B3AB77804F67}"/>
              </a:ext>
            </a:extLst>
          </p:cNvPr>
          <p:cNvSpPr/>
          <p:nvPr/>
        </p:nvSpPr>
        <p:spPr>
          <a:xfrm>
            <a:off x="9096446" y="4537361"/>
            <a:ext cx="1566946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6ED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7">
            <a:extLst>
              <a:ext uri="{FF2B5EF4-FFF2-40B4-BE49-F238E27FC236}">
                <a16:creationId xmlns:a16="http://schemas.microsoft.com/office/drawing/2014/main" id="{9E0F0931-3244-CE0F-5BA0-540E19D74E27}"/>
              </a:ext>
            </a:extLst>
          </p:cNvPr>
          <p:cNvSpPr/>
          <p:nvPr/>
        </p:nvSpPr>
        <p:spPr>
          <a:xfrm>
            <a:off x="6021080" y="2974299"/>
            <a:ext cx="1919316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DFD8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A9571645-D1A0-A5EF-0287-C52308FC72DD}"/>
              </a:ext>
            </a:extLst>
          </p:cNvPr>
          <p:cNvSpPr/>
          <p:nvPr/>
        </p:nvSpPr>
        <p:spPr>
          <a:xfrm>
            <a:off x="1472360" y="4670566"/>
            <a:ext cx="3532071" cy="451804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FD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9BD555AF-954F-FD3D-3FD6-9139F1B98A3C}"/>
              </a:ext>
            </a:extLst>
          </p:cNvPr>
          <p:cNvSpPr/>
          <p:nvPr/>
        </p:nvSpPr>
        <p:spPr>
          <a:xfrm>
            <a:off x="3288640" y="5197305"/>
            <a:ext cx="341145" cy="722737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7">
            <a:extLst>
              <a:ext uri="{FF2B5EF4-FFF2-40B4-BE49-F238E27FC236}">
                <a16:creationId xmlns:a16="http://schemas.microsoft.com/office/drawing/2014/main" id="{6D8BF459-7D29-0A23-D66A-AC807E2329F8}"/>
              </a:ext>
            </a:extLst>
          </p:cNvPr>
          <p:cNvSpPr/>
          <p:nvPr/>
        </p:nvSpPr>
        <p:spPr>
          <a:xfrm>
            <a:off x="381000" y="5932785"/>
            <a:ext cx="4629835" cy="451804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FD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7">
            <a:extLst>
              <a:ext uri="{FF2B5EF4-FFF2-40B4-BE49-F238E27FC236}">
                <a16:creationId xmlns:a16="http://schemas.microsoft.com/office/drawing/2014/main" id="{269AC4E1-808D-BBAA-AB97-8B0C97699D3F}"/>
              </a:ext>
            </a:extLst>
          </p:cNvPr>
          <p:cNvSpPr/>
          <p:nvPr/>
        </p:nvSpPr>
        <p:spPr>
          <a:xfrm>
            <a:off x="6320247" y="4512715"/>
            <a:ext cx="1652682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FD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D2BEC681-DBBF-83B8-2D80-5D3CE2DDF753}"/>
              </a:ext>
            </a:extLst>
          </p:cNvPr>
          <p:cNvSpPr/>
          <p:nvPr/>
        </p:nvSpPr>
        <p:spPr>
          <a:xfrm rot="5400000">
            <a:off x="5506393" y="4335900"/>
            <a:ext cx="341145" cy="1272815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7">
            <a:extLst>
              <a:ext uri="{FF2B5EF4-FFF2-40B4-BE49-F238E27FC236}">
                <a16:creationId xmlns:a16="http://schemas.microsoft.com/office/drawing/2014/main" id="{E7ADEA2C-589C-84AE-9815-01087E117C0F}"/>
              </a:ext>
            </a:extLst>
          </p:cNvPr>
          <p:cNvSpPr/>
          <p:nvPr/>
        </p:nvSpPr>
        <p:spPr>
          <a:xfrm>
            <a:off x="5971868" y="5685893"/>
            <a:ext cx="2148812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C7D3E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310560" y="1654348"/>
            <a:ext cx="1795193" cy="12720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49763" y="203332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1252" y="171135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7353" y="223722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8180" y="164597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4303" y="233528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0940" y="209357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37267" y="266495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87379" y="255919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63361" y="1243616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71248" y="1885994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32079" y="3201206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3" y="356616"/>
                </a:moveTo>
                <a:lnTo>
                  <a:pt x="710183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3" y="89916"/>
                </a:lnTo>
                <a:lnTo>
                  <a:pt x="710183" y="0"/>
                </a:lnTo>
                <a:lnTo>
                  <a:pt x="888492" y="178308"/>
                </a:lnTo>
                <a:lnTo>
                  <a:pt x="710183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666084" y="2872379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icrosoft JhengHei UI"/>
                <a:cs typeface="Microsoft JhengHei UI"/>
              </a:rPr>
              <a:t>预测的节点</a:t>
            </a:r>
            <a:r>
              <a:rPr lang="en-US" dirty="0" err="1">
                <a:latin typeface="Microsoft JhengHei UI"/>
                <a:cs typeface="Microsoft JhengHei UI"/>
              </a:rPr>
              <a:t>v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dirty="0" err="1">
                <a:latin typeface="Microsoft JhengHei UI"/>
                <a:cs typeface="Microsoft JhengHei UI"/>
              </a:rPr>
              <a:t>分类概率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97502" y="4624039"/>
            <a:ext cx="125857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0485"/>
            <a:r>
              <a:rPr sz="2000" spc="50" dirty="0">
                <a:latin typeface="Cambria Math"/>
                <a:cs typeface="Cambria Math"/>
              </a:rPr>
              <a:t>z</a:t>
            </a:r>
            <a:r>
              <a:rPr sz="2000" spc="-5" dirty="0">
                <a:latin typeface="Cambria Math"/>
                <a:cs typeface="Cambria Math"/>
              </a:rPr>
              <a:t>[</a:t>
            </a:r>
            <a:r>
              <a:rPr sz="2000" spc="105" dirty="0">
                <a:latin typeface="Cambria Math"/>
                <a:cs typeface="Cambria Math"/>
              </a:rPr>
              <a:t>y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spc="-5" dirty="0">
                <a:latin typeface="Cambria Math"/>
                <a:cs typeface="Cambria Math"/>
              </a:rPr>
              <a:t>]:</a:t>
            </a:r>
            <a:r>
              <a:rPr sz="2000" dirty="0">
                <a:latin typeface="Microsoft JhengHei UI"/>
                <a:cs typeface="Microsoft JhengHei UI"/>
              </a:rPr>
              <a:t>分</a:t>
            </a:r>
            <a:r>
              <a:rPr sz="2000" spc="5" dirty="0">
                <a:latin typeface="Microsoft JhengHei UI"/>
                <a:cs typeface="Microsoft JhengHei UI"/>
              </a:rPr>
              <a:t>类</a:t>
            </a:r>
            <a:r>
              <a:rPr sz="2000" dirty="0">
                <a:latin typeface="Microsoft JhengHei UI"/>
                <a:cs typeface="Microsoft JhengHei UI"/>
              </a:rPr>
              <a:t>为</a:t>
            </a:r>
            <a:r>
              <a:rPr sz="2000" spc="105" dirty="0">
                <a:latin typeface="Cambria Math"/>
                <a:cs typeface="Cambria Math"/>
              </a:rPr>
              <a:t>y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dirty="0">
                <a:latin typeface="Microsoft JhengHei UI"/>
                <a:cs typeface="Microsoft JhengHei UI"/>
              </a:rPr>
              <a:t>的概</a:t>
            </a:r>
            <a:r>
              <a:rPr sz="2000" spc="5" dirty="0">
                <a:latin typeface="Microsoft JhengHei UI"/>
                <a:cs typeface="Microsoft JhengHei UI"/>
              </a:rPr>
              <a:t>率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20680" y="4624039"/>
            <a:ext cx="1079603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dirty="0">
                <a:latin typeface="Microsoft JhengHei UI"/>
                <a:cs typeface="Microsoft JhengHei UI"/>
              </a:rPr>
              <a:t>攻击目标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51865" y="4638326"/>
            <a:ext cx="129603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2000" dirty="0">
                <a:latin typeface="Microsoft JhengHei UI"/>
                <a:cs typeface="Microsoft JhengHei UI"/>
              </a:rPr>
              <a:t>使得这个</a:t>
            </a:r>
            <a:r>
              <a:rPr sz="2000" spc="5" dirty="0">
                <a:latin typeface="Microsoft JhengHei UI"/>
                <a:cs typeface="Microsoft JhengHei UI"/>
              </a:rPr>
              <a:t>概</a:t>
            </a:r>
            <a:r>
              <a:rPr sz="2000" dirty="0">
                <a:latin typeface="Microsoft JhengHei UI"/>
                <a:cs typeface="Microsoft JhengHei UI"/>
              </a:rPr>
              <a:t>率不是最</a:t>
            </a:r>
            <a:r>
              <a:rPr sz="2000" spc="5" dirty="0">
                <a:latin typeface="Microsoft JhengHei UI"/>
                <a:cs typeface="Microsoft JhengHei UI"/>
              </a:rPr>
              <a:t>大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87883" y="4603288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损失函数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563528" y="5390497"/>
            <a:ext cx="1625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改进的损失函数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91501" y="3061862"/>
            <a:ext cx="951865" cy="107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  <a:p>
            <a:pPr marL="24130">
              <a:spcBef>
                <a:spcPts val="1745"/>
              </a:spcBef>
            </a:pPr>
            <a:r>
              <a:rPr dirty="0">
                <a:latin typeface="Microsoft JhengHei UI"/>
                <a:cs typeface="Microsoft JhengHei UI"/>
              </a:rPr>
              <a:t>参数固定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10312" y="5733575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最小化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971868" y="5662912"/>
            <a:ext cx="2093595" cy="941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0059" marR="473075" algn="ctr"/>
            <a:r>
              <a:rPr sz="2000" spc="-5" dirty="0">
                <a:latin typeface="Microsoft JhengHei UI"/>
                <a:cs typeface="Microsoft JhengHei UI"/>
              </a:rPr>
              <a:t>P</a:t>
            </a:r>
            <a:r>
              <a:rPr sz="2000" spc="-35" dirty="0">
                <a:latin typeface="Microsoft JhengHei UI"/>
                <a:cs typeface="Microsoft JhengHei UI"/>
              </a:rPr>
              <a:t>r</a:t>
            </a:r>
            <a:r>
              <a:rPr sz="2000" spc="-5" dirty="0">
                <a:latin typeface="Microsoft JhengHei UI"/>
                <a:cs typeface="Microsoft JhengHei UI"/>
              </a:rPr>
              <a:t>ojec</a:t>
            </a:r>
            <a:r>
              <a:rPr sz="2000" spc="-25" dirty="0">
                <a:latin typeface="Microsoft JhengHei UI"/>
                <a:cs typeface="Microsoft JhengHei UI"/>
              </a:rPr>
              <a:t>t</a:t>
            </a:r>
            <a:r>
              <a:rPr sz="2000" spc="-5" dirty="0">
                <a:latin typeface="Microsoft JhengHei UI"/>
                <a:cs typeface="Microsoft JhengHei UI"/>
              </a:rPr>
              <a:t>e</a:t>
            </a:r>
            <a:r>
              <a:rPr sz="2000" dirty="0">
                <a:latin typeface="Microsoft JhengHei UI"/>
                <a:cs typeface="Microsoft JhengHei UI"/>
              </a:rPr>
              <a:t>d  </a:t>
            </a:r>
            <a:r>
              <a:rPr sz="2000" spc="-5" dirty="0">
                <a:latin typeface="Microsoft JhengHei UI"/>
                <a:cs typeface="Microsoft JhengHei UI"/>
              </a:rPr>
              <a:t>Gradient</a:t>
            </a:r>
            <a:endParaRPr sz="2000" dirty="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</a:pPr>
            <a:r>
              <a:rPr sz="2000" spc="-5" dirty="0">
                <a:latin typeface="Microsoft JhengHei UI"/>
                <a:cs typeface="Microsoft JhengHei UI"/>
              </a:rPr>
              <a:t>Descent</a:t>
            </a:r>
            <a:r>
              <a:rPr sz="2000" spc="-80" dirty="0">
                <a:latin typeface="Microsoft JhengHei UI"/>
                <a:cs typeface="Microsoft JhengHei UI"/>
              </a:rPr>
              <a:t> </a:t>
            </a:r>
            <a:r>
              <a:rPr lang="en-US" sz="2000" spc="-5" dirty="0">
                <a:latin typeface="Microsoft JhengHei UI"/>
                <a:cs typeface="Microsoft JhengHei UI"/>
              </a:rPr>
              <a:t>(</a:t>
            </a:r>
            <a:r>
              <a:rPr sz="2000" spc="-5" dirty="0">
                <a:latin typeface="Microsoft JhengHei UI"/>
                <a:cs typeface="Microsoft JhengHei UI"/>
              </a:rPr>
              <a:t>PGD</a:t>
            </a:r>
            <a:r>
              <a:rPr lang="en-US" sz="2000" spc="-5" dirty="0">
                <a:latin typeface="Microsoft JhengHei UI"/>
                <a:cs typeface="Microsoft JhengHei UI"/>
              </a:rPr>
              <a:t>)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24097" y="3894792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采样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43" name="标题 42">
            <a:extLst>
              <a:ext uri="{FF2B5EF4-FFF2-40B4-BE49-F238E27FC236}">
                <a16:creationId xmlns:a16="http://schemas.microsoft.com/office/drawing/2014/main" id="{683AF16E-8CC1-2354-DEA3-E0A7EA44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PGD</a:t>
            </a:r>
            <a:r>
              <a:rPr lang="zh-CN" altLang="en-US" spc="-5" dirty="0"/>
              <a:t>拓扑攻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44" name="object 27">
            <a:extLst>
              <a:ext uri="{FF2B5EF4-FFF2-40B4-BE49-F238E27FC236}">
                <a16:creationId xmlns:a16="http://schemas.microsoft.com/office/drawing/2014/main" id="{A6545BA6-EB69-3C25-FADD-EB10046B5A15}"/>
              </a:ext>
            </a:extLst>
          </p:cNvPr>
          <p:cNvSpPr/>
          <p:nvPr/>
        </p:nvSpPr>
        <p:spPr>
          <a:xfrm>
            <a:off x="9848010" y="1243616"/>
            <a:ext cx="2292350" cy="1045844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F79546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8">
            <a:extLst>
              <a:ext uri="{FF2B5EF4-FFF2-40B4-BE49-F238E27FC236}">
                <a16:creationId xmlns:a16="http://schemas.microsoft.com/office/drawing/2014/main" id="{F631E141-DB65-A237-5557-F35B50258F3F}"/>
              </a:ext>
            </a:extLst>
          </p:cNvPr>
          <p:cNvSpPr txBox="1"/>
          <p:nvPr/>
        </p:nvSpPr>
        <p:spPr>
          <a:xfrm>
            <a:off x="10038637" y="1332961"/>
            <a:ext cx="1911350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540" algn="ctr"/>
            <a:r>
              <a:rPr spc="55" dirty="0">
                <a:latin typeface="Cambria Math"/>
                <a:cs typeface="Cambria Math"/>
              </a:rPr>
              <a:t>S </a:t>
            </a:r>
            <a:r>
              <a:rPr dirty="0">
                <a:latin typeface="Cambria Math"/>
                <a:cs typeface="Cambria Math"/>
              </a:rPr>
              <a:t>∈ </a:t>
            </a:r>
            <a:r>
              <a:rPr spc="55" dirty="0">
                <a:latin typeface="Cambria Math"/>
                <a:cs typeface="Cambria Math"/>
              </a:rPr>
              <a:t> </a:t>
            </a:r>
            <a:r>
              <a:rPr sz="2700" spc="30" baseline="3086" dirty="0">
                <a:latin typeface="Cambria Math"/>
                <a:cs typeface="Cambria Math"/>
              </a:rPr>
              <a:t>{</a:t>
            </a:r>
            <a:r>
              <a:rPr spc="20" dirty="0">
                <a:latin typeface="Cambria Math"/>
                <a:cs typeface="Cambria Math"/>
              </a:rPr>
              <a:t>0,1</a:t>
            </a:r>
            <a:r>
              <a:rPr sz="2700" spc="30" baseline="3086" dirty="0">
                <a:latin typeface="Cambria Math"/>
                <a:cs typeface="Cambria Math"/>
              </a:rPr>
              <a:t>}</a:t>
            </a:r>
            <a:r>
              <a:rPr sz="1950" spc="30" baseline="27777" dirty="0">
                <a:latin typeface="Cambria Math"/>
                <a:cs typeface="Cambria Math"/>
              </a:rPr>
              <a:t>N</a:t>
            </a:r>
            <a:r>
              <a:rPr sz="1950" spc="30" baseline="27777" dirty="0">
                <a:latin typeface="Calibri"/>
                <a:cs typeface="Calibri"/>
              </a:rPr>
              <a:t>×</a:t>
            </a:r>
            <a:r>
              <a:rPr sz="1950" spc="30" baseline="27777" dirty="0">
                <a:latin typeface="Cambria Math"/>
                <a:cs typeface="Cambria Math"/>
              </a:rPr>
              <a:t>N</a:t>
            </a:r>
            <a:endParaRPr lang="en-US" sz="1950" spc="30" baseline="27777" dirty="0">
              <a:latin typeface="Cambria Math"/>
              <a:cs typeface="Cambria Math"/>
            </a:endParaRPr>
          </a:p>
          <a:p>
            <a:pPr marR="2540" algn="ctr"/>
            <a:r>
              <a:rPr dirty="0" err="1">
                <a:latin typeface="Microsoft JhengHei UI"/>
                <a:cs typeface="Microsoft JhengHei UI"/>
              </a:rPr>
              <a:t>决定改动哪条边</a:t>
            </a:r>
            <a:endParaRPr dirty="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</a:pPr>
            <a:r>
              <a:rPr spc="65" dirty="0">
                <a:latin typeface="Microsoft JhengHei UI"/>
                <a:cs typeface="Microsoft JhengHei UI"/>
              </a:rPr>
              <a:t>攻</a:t>
            </a:r>
            <a:r>
              <a:rPr lang="zh-CN" altLang="en-US" spc="65" dirty="0">
                <a:latin typeface="Microsoft JhengHei UI"/>
                <a:cs typeface="Microsoft JhengHei UI"/>
              </a:rPr>
              <a:t>击</a:t>
            </a:r>
            <a:r>
              <a:rPr spc="65" dirty="0" err="1">
                <a:latin typeface="Microsoft JhengHei UI"/>
                <a:cs typeface="Microsoft JhengHei UI"/>
              </a:rPr>
              <a:t>者需要学习</a:t>
            </a:r>
            <a:endParaRPr dirty="0">
              <a:latin typeface="Microsoft JhengHei UI"/>
              <a:cs typeface="Microsoft JhengHei UI"/>
            </a:endParaRPr>
          </a:p>
        </p:txBody>
      </p:sp>
      <p:pic>
        <p:nvPicPr>
          <p:cNvPr id="46" name="图片 45" descr="\documentclass{article}&#10;\usepackage{amsmath}&#10;\pagestyle{empty}&#10;\begin{document}&#10;$\Delta A = (\bar{A} - A) \odot S$&#10;&#10;&#10;&#10;&#10;\end{document}" title="IguanaTex Bitmap Display">
            <a:extLst>
              <a:ext uri="{FF2B5EF4-FFF2-40B4-BE49-F238E27FC236}">
                <a16:creationId xmlns:a16="http://schemas.microsoft.com/office/drawing/2014/main" id="{DB0C80A7-3E66-B8BD-EA45-077CD832DA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78" y="2004339"/>
            <a:ext cx="3787287" cy="503864"/>
          </a:xfrm>
          <a:prstGeom prst="rect">
            <a:avLst/>
          </a:prstGeom>
        </p:spPr>
      </p:pic>
      <p:pic>
        <p:nvPicPr>
          <p:cNvPr id="50" name="图片 49" descr="\documentclass{article}&#10;\usepackage{amsmath}&#10;\pagestyle{empty}&#10;\begin{document}&#10;$l(v_i) = z[y_i] - \max_{c \ne y_i} z[c]$&#10;&#10;&#10;&#10;\end{document}" title="IguanaTex Bitmap Display">
            <a:extLst>
              <a:ext uri="{FF2B5EF4-FFF2-40B4-BE49-F238E27FC236}">
                <a16:creationId xmlns:a16="http://schemas.microsoft.com/office/drawing/2014/main" id="{BE10A0B9-D3AC-8477-560B-95E0A6DBBD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51" y="4790461"/>
            <a:ext cx="3324384" cy="305550"/>
          </a:xfrm>
          <a:prstGeom prst="rect">
            <a:avLst/>
          </a:prstGeom>
        </p:spPr>
      </p:pic>
      <p:pic>
        <p:nvPicPr>
          <p:cNvPr id="52" name="图片 51" descr="\documentclass{article}&#10;\usepackage{amsmath}&#10;\pagestyle{empty}&#10;\begin{document}&#10;$l(v_i) = max \{ z[y_i] - \max_{c \ne y_i} z[c], -k\}$&#10;&#10;&#10;&#10;\end{document}" title="IguanaTex Bitmap Display">
            <a:extLst>
              <a:ext uri="{FF2B5EF4-FFF2-40B4-BE49-F238E27FC236}">
                <a16:creationId xmlns:a16="http://schemas.microsoft.com/office/drawing/2014/main" id="{2F032B24-CCCA-BA16-5EA2-50D94F00BDA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1" y="6035290"/>
            <a:ext cx="4629836" cy="300082"/>
          </a:xfrm>
          <a:prstGeom prst="rect">
            <a:avLst/>
          </a:prstGeom>
        </p:spPr>
      </p:pic>
      <p:sp>
        <p:nvSpPr>
          <p:cNvPr id="51" name="object 14">
            <a:extLst>
              <a:ext uri="{FF2B5EF4-FFF2-40B4-BE49-F238E27FC236}">
                <a16:creationId xmlns:a16="http://schemas.microsoft.com/office/drawing/2014/main" id="{EB3F96E1-3550-892D-EAC3-56296A426325}"/>
              </a:ext>
            </a:extLst>
          </p:cNvPr>
          <p:cNvSpPr/>
          <p:nvPr/>
        </p:nvSpPr>
        <p:spPr>
          <a:xfrm rot="5400000">
            <a:off x="5296045" y="5798840"/>
            <a:ext cx="341145" cy="711199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14">
            <a:extLst>
              <a:ext uri="{FF2B5EF4-FFF2-40B4-BE49-F238E27FC236}">
                <a16:creationId xmlns:a16="http://schemas.microsoft.com/office/drawing/2014/main" id="{13AC8755-95A7-3B47-9BEB-A66B179C2DAA}"/>
              </a:ext>
            </a:extLst>
          </p:cNvPr>
          <p:cNvSpPr/>
          <p:nvPr/>
        </p:nvSpPr>
        <p:spPr>
          <a:xfrm rot="5400000">
            <a:off x="8425439" y="4377520"/>
            <a:ext cx="341145" cy="1272815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E97E5FFA-9711-6AFC-8B60-A6B3F6200933}"/>
              </a:ext>
            </a:extLst>
          </p:cNvPr>
          <p:cNvSpPr/>
          <p:nvPr/>
        </p:nvSpPr>
        <p:spPr>
          <a:xfrm>
            <a:off x="9768374" y="3488154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5">
            <a:extLst>
              <a:ext uri="{FF2B5EF4-FFF2-40B4-BE49-F238E27FC236}">
                <a16:creationId xmlns:a16="http://schemas.microsoft.com/office/drawing/2014/main" id="{55B636B9-CF3D-A33B-9AD8-CEB6D155904C}"/>
              </a:ext>
            </a:extLst>
          </p:cNvPr>
          <p:cNvSpPr/>
          <p:nvPr/>
        </p:nvSpPr>
        <p:spPr>
          <a:xfrm>
            <a:off x="7803447" y="3209251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3" y="356616"/>
                </a:moveTo>
                <a:lnTo>
                  <a:pt x="710183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3" y="89916"/>
                </a:lnTo>
                <a:lnTo>
                  <a:pt x="710183" y="0"/>
                </a:lnTo>
                <a:lnTo>
                  <a:pt x="888492" y="178308"/>
                </a:lnTo>
                <a:lnTo>
                  <a:pt x="710183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6C204A92-1656-3816-10C9-2411C896CAA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47" t="28168" b="65608"/>
          <a:stretch/>
        </p:blipFill>
        <p:spPr>
          <a:xfrm>
            <a:off x="8922363" y="3197133"/>
            <a:ext cx="1889395" cy="283067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D47FB5BD-93F6-AFB7-A9FB-2F98732975D8}"/>
              </a:ext>
            </a:extLst>
          </p:cNvPr>
          <p:cNvSpPr txBox="1"/>
          <p:nvPr/>
        </p:nvSpPr>
        <p:spPr>
          <a:xfrm>
            <a:off x="4519930" y="3143250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6" name="object 27">
            <a:extLst>
              <a:ext uri="{FF2B5EF4-FFF2-40B4-BE49-F238E27FC236}">
                <a16:creationId xmlns:a16="http://schemas.microsoft.com/office/drawing/2014/main" id="{FD3B31A2-7AFF-0B43-3C79-6B8DED20FC31}"/>
              </a:ext>
            </a:extLst>
          </p:cNvPr>
          <p:cNvSpPr/>
          <p:nvPr/>
        </p:nvSpPr>
        <p:spPr>
          <a:xfrm>
            <a:off x="8848203" y="5691840"/>
            <a:ext cx="1675648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D3DF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7">
            <a:extLst>
              <a:ext uri="{FF2B5EF4-FFF2-40B4-BE49-F238E27FC236}">
                <a16:creationId xmlns:a16="http://schemas.microsoft.com/office/drawing/2014/main" id="{8ABCE333-42E8-E9C7-C91A-A09630045CD9}"/>
              </a:ext>
            </a:extLst>
          </p:cNvPr>
          <p:cNvSpPr txBox="1"/>
          <p:nvPr/>
        </p:nvSpPr>
        <p:spPr>
          <a:xfrm>
            <a:off x="9030356" y="5978434"/>
            <a:ext cx="14408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30" dirty="0">
                <a:latin typeface="Cambria Math"/>
                <a:cs typeface="Cambria Math"/>
              </a:rPr>
              <a:t>S’ </a:t>
            </a:r>
            <a:r>
              <a:rPr sz="2000" dirty="0">
                <a:latin typeface="Cambria Math"/>
                <a:cs typeface="Cambria Math"/>
              </a:rPr>
              <a:t>∈</a:t>
            </a:r>
            <a:r>
              <a:rPr sz="2000" spc="140" dirty="0">
                <a:latin typeface="Cambria Math"/>
                <a:cs typeface="Cambria Math"/>
              </a:rPr>
              <a:t> </a:t>
            </a:r>
            <a:r>
              <a:rPr sz="3000" spc="30" baseline="2777" dirty="0">
                <a:latin typeface="Cambria Math"/>
                <a:cs typeface="Cambria Math"/>
              </a:rPr>
              <a:t>[</a:t>
            </a:r>
            <a:r>
              <a:rPr sz="2000" spc="20" dirty="0">
                <a:latin typeface="Cambria Math"/>
                <a:cs typeface="Cambria Math"/>
              </a:rPr>
              <a:t>0,1</a:t>
            </a:r>
            <a:r>
              <a:rPr sz="3000" spc="30" baseline="2777" dirty="0">
                <a:latin typeface="Cambria Math"/>
                <a:cs typeface="Cambria Math"/>
              </a:rPr>
              <a:t>]</a:t>
            </a:r>
            <a:r>
              <a:rPr sz="2175" spc="30" baseline="28735" dirty="0">
                <a:latin typeface="Cambria Math"/>
                <a:cs typeface="Cambria Math"/>
              </a:rPr>
              <a:t>N</a:t>
            </a:r>
            <a:r>
              <a:rPr sz="2175" spc="30" baseline="28735" dirty="0">
                <a:latin typeface="Microsoft JhengHei UI"/>
                <a:cs typeface="Microsoft JhengHei UI"/>
              </a:rPr>
              <a:t>×</a:t>
            </a:r>
            <a:r>
              <a:rPr sz="2175" spc="30" baseline="28735" dirty="0">
                <a:latin typeface="Cambria Math"/>
                <a:cs typeface="Cambria Math"/>
              </a:rPr>
              <a:t>N</a:t>
            </a:r>
            <a:endParaRPr sz="2175" baseline="28735" dirty="0">
              <a:latin typeface="Cambria Math"/>
              <a:cs typeface="Cambria Math"/>
            </a:endParaRPr>
          </a:p>
        </p:txBody>
      </p:sp>
      <p:sp>
        <p:nvSpPr>
          <p:cNvPr id="18" name="object 38">
            <a:extLst>
              <a:ext uri="{FF2B5EF4-FFF2-40B4-BE49-F238E27FC236}">
                <a16:creationId xmlns:a16="http://schemas.microsoft.com/office/drawing/2014/main" id="{F8EFC2C6-3B30-DD8A-2DCC-0F3EB2E9B7DE}"/>
              </a:ext>
            </a:extLst>
          </p:cNvPr>
          <p:cNvSpPr txBox="1"/>
          <p:nvPr/>
        </p:nvSpPr>
        <p:spPr>
          <a:xfrm>
            <a:off x="8145470" y="5734670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学习到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23" name="object 14">
            <a:extLst>
              <a:ext uri="{FF2B5EF4-FFF2-40B4-BE49-F238E27FC236}">
                <a16:creationId xmlns:a16="http://schemas.microsoft.com/office/drawing/2014/main" id="{4B9106D2-551C-0CEE-55D9-1A9C3BDEFE52}"/>
              </a:ext>
            </a:extLst>
          </p:cNvPr>
          <p:cNvSpPr/>
          <p:nvPr/>
        </p:nvSpPr>
        <p:spPr>
          <a:xfrm rot="16200000">
            <a:off x="8311926" y="5798569"/>
            <a:ext cx="341145" cy="711199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868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/>
          <a:lstStyle/>
          <a:p>
            <a:r>
              <a:rPr lang="zh-CN" altLang="en-US" sz="2400" dirty="0">
                <a:solidFill>
                  <a:srgbClr val="C00000"/>
                </a:solidFill>
              </a:rPr>
              <a:t>图神经网络的鲁棒性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>
              <a:buClr>
                <a:srgbClr val="C00000"/>
              </a:buClr>
            </a:pPr>
            <a:r>
              <a:rPr lang="zh-CN" altLang="en-US" sz="2400" dirty="0"/>
              <a:t>图对抗攻击</a:t>
            </a:r>
            <a:endParaRPr lang="en-US" altLang="zh-CN" sz="24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白盒攻击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灰盒攻击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黑盒攻击</a:t>
            </a:r>
            <a:endParaRPr lang="en-US" altLang="zh-CN" sz="2000" dirty="0"/>
          </a:p>
          <a:p>
            <a:pPr>
              <a:buClr>
                <a:srgbClr val="C00000"/>
              </a:buClr>
            </a:pPr>
            <a:r>
              <a:rPr lang="zh-CN" altLang="en-US" sz="2400" dirty="0"/>
              <a:t>图对抗防御</a:t>
            </a:r>
            <a:endParaRPr lang="en-US" altLang="zh-CN" sz="24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对抗训练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图净化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图结构学习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341453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27">
            <a:extLst>
              <a:ext uri="{FF2B5EF4-FFF2-40B4-BE49-F238E27FC236}">
                <a16:creationId xmlns:a16="http://schemas.microsoft.com/office/drawing/2014/main" id="{3011A814-3DD3-FC6D-4C7C-6DC4BB9EB248}"/>
              </a:ext>
            </a:extLst>
          </p:cNvPr>
          <p:cNvSpPr/>
          <p:nvPr/>
        </p:nvSpPr>
        <p:spPr>
          <a:xfrm>
            <a:off x="8391247" y="1880735"/>
            <a:ext cx="497646" cy="643865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F0D8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7">
            <a:extLst>
              <a:ext uri="{FF2B5EF4-FFF2-40B4-BE49-F238E27FC236}">
                <a16:creationId xmlns:a16="http://schemas.microsoft.com/office/drawing/2014/main" id="{DFEEEDEC-125E-28DA-DF04-B3AB77804F67}"/>
              </a:ext>
            </a:extLst>
          </p:cNvPr>
          <p:cNvSpPr/>
          <p:nvPr/>
        </p:nvSpPr>
        <p:spPr>
          <a:xfrm>
            <a:off x="9096446" y="4537361"/>
            <a:ext cx="1566946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6ED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7">
            <a:extLst>
              <a:ext uri="{FF2B5EF4-FFF2-40B4-BE49-F238E27FC236}">
                <a16:creationId xmlns:a16="http://schemas.microsoft.com/office/drawing/2014/main" id="{9E0F0931-3244-CE0F-5BA0-540E19D74E27}"/>
              </a:ext>
            </a:extLst>
          </p:cNvPr>
          <p:cNvSpPr/>
          <p:nvPr/>
        </p:nvSpPr>
        <p:spPr>
          <a:xfrm>
            <a:off x="6021080" y="2974299"/>
            <a:ext cx="1919316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DFD8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407BCEC5-CA85-A250-F06F-EAEBC22F84C3}"/>
              </a:ext>
            </a:extLst>
          </p:cNvPr>
          <p:cNvSpPr/>
          <p:nvPr/>
        </p:nvSpPr>
        <p:spPr>
          <a:xfrm>
            <a:off x="2165366" y="3694205"/>
            <a:ext cx="2818469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FD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A9571645-D1A0-A5EF-0287-C52308FC72DD}"/>
              </a:ext>
            </a:extLst>
          </p:cNvPr>
          <p:cNvSpPr/>
          <p:nvPr/>
        </p:nvSpPr>
        <p:spPr>
          <a:xfrm>
            <a:off x="1472360" y="4670566"/>
            <a:ext cx="3532071" cy="451804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FD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9BD555AF-954F-FD3D-3FD6-9139F1B98A3C}"/>
              </a:ext>
            </a:extLst>
          </p:cNvPr>
          <p:cNvSpPr/>
          <p:nvPr/>
        </p:nvSpPr>
        <p:spPr>
          <a:xfrm>
            <a:off x="3288640" y="5197305"/>
            <a:ext cx="341145" cy="722737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7">
            <a:extLst>
              <a:ext uri="{FF2B5EF4-FFF2-40B4-BE49-F238E27FC236}">
                <a16:creationId xmlns:a16="http://schemas.microsoft.com/office/drawing/2014/main" id="{6D8BF459-7D29-0A23-D66A-AC807E2329F8}"/>
              </a:ext>
            </a:extLst>
          </p:cNvPr>
          <p:cNvSpPr/>
          <p:nvPr/>
        </p:nvSpPr>
        <p:spPr>
          <a:xfrm>
            <a:off x="381000" y="5932785"/>
            <a:ext cx="4629835" cy="451804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FD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7">
            <a:extLst>
              <a:ext uri="{FF2B5EF4-FFF2-40B4-BE49-F238E27FC236}">
                <a16:creationId xmlns:a16="http://schemas.microsoft.com/office/drawing/2014/main" id="{269AC4E1-808D-BBAA-AB97-8B0C97699D3F}"/>
              </a:ext>
            </a:extLst>
          </p:cNvPr>
          <p:cNvSpPr/>
          <p:nvPr/>
        </p:nvSpPr>
        <p:spPr>
          <a:xfrm>
            <a:off x="6320247" y="4512715"/>
            <a:ext cx="1652682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EFD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D2BEC681-DBBF-83B8-2D80-5D3CE2DDF753}"/>
              </a:ext>
            </a:extLst>
          </p:cNvPr>
          <p:cNvSpPr/>
          <p:nvPr/>
        </p:nvSpPr>
        <p:spPr>
          <a:xfrm rot="5400000">
            <a:off x="5506393" y="4335900"/>
            <a:ext cx="341145" cy="1272815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7">
            <a:extLst>
              <a:ext uri="{FF2B5EF4-FFF2-40B4-BE49-F238E27FC236}">
                <a16:creationId xmlns:a16="http://schemas.microsoft.com/office/drawing/2014/main" id="{E7ADEA2C-589C-84AE-9815-01087E117C0F}"/>
              </a:ext>
            </a:extLst>
          </p:cNvPr>
          <p:cNvSpPr/>
          <p:nvPr/>
        </p:nvSpPr>
        <p:spPr>
          <a:xfrm>
            <a:off x="5971868" y="5685893"/>
            <a:ext cx="2148812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C7D3E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310560" y="1654348"/>
            <a:ext cx="1795193" cy="12720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49763" y="203332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1252" y="171135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7353" y="223722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8180" y="164597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4303" y="233528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0940" y="209357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37267" y="266495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87379" y="255919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63361" y="1243616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71248" y="1885994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32079" y="3201206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3" y="356616"/>
                </a:moveTo>
                <a:lnTo>
                  <a:pt x="710183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3" y="89916"/>
                </a:lnTo>
                <a:lnTo>
                  <a:pt x="710183" y="0"/>
                </a:lnTo>
                <a:lnTo>
                  <a:pt x="888492" y="178308"/>
                </a:lnTo>
                <a:lnTo>
                  <a:pt x="710183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666084" y="2872379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icrosoft JhengHei UI"/>
                <a:cs typeface="Microsoft JhengHei UI"/>
              </a:rPr>
              <a:t>预测的节点</a:t>
            </a:r>
            <a:r>
              <a:rPr lang="en-US" dirty="0" err="1">
                <a:latin typeface="Microsoft JhengHei UI"/>
                <a:cs typeface="Microsoft JhengHei UI"/>
              </a:rPr>
              <a:t>v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dirty="0" err="1">
                <a:latin typeface="Microsoft JhengHei UI"/>
                <a:cs typeface="Microsoft JhengHei UI"/>
              </a:rPr>
              <a:t>分类概率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97502" y="4624039"/>
            <a:ext cx="125857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0485"/>
            <a:r>
              <a:rPr sz="2000" spc="50" dirty="0">
                <a:latin typeface="Cambria Math"/>
                <a:cs typeface="Cambria Math"/>
              </a:rPr>
              <a:t>z</a:t>
            </a:r>
            <a:r>
              <a:rPr sz="2000" spc="-5" dirty="0">
                <a:latin typeface="Cambria Math"/>
                <a:cs typeface="Cambria Math"/>
              </a:rPr>
              <a:t>[</a:t>
            </a:r>
            <a:r>
              <a:rPr sz="2000" spc="105" dirty="0">
                <a:latin typeface="Cambria Math"/>
                <a:cs typeface="Cambria Math"/>
              </a:rPr>
              <a:t>y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spc="-5" dirty="0">
                <a:latin typeface="Cambria Math"/>
                <a:cs typeface="Cambria Math"/>
              </a:rPr>
              <a:t>]:</a:t>
            </a:r>
            <a:r>
              <a:rPr sz="2000" dirty="0">
                <a:latin typeface="Microsoft JhengHei UI"/>
                <a:cs typeface="Microsoft JhengHei UI"/>
              </a:rPr>
              <a:t>分</a:t>
            </a:r>
            <a:r>
              <a:rPr sz="2000" spc="5" dirty="0">
                <a:latin typeface="Microsoft JhengHei UI"/>
                <a:cs typeface="Microsoft JhengHei UI"/>
              </a:rPr>
              <a:t>类</a:t>
            </a:r>
            <a:r>
              <a:rPr sz="2000" dirty="0">
                <a:latin typeface="Microsoft JhengHei UI"/>
                <a:cs typeface="Microsoft JhengHei UI"/>
              </a:rPr>
              <a:t>为</a:t>
            </a:r>
            <a:r>
              <a:rPr sz="2000" spc="105" dirty="0">
                <a:latin typeface="Cambria Math"/>
                <a:cs typeface="Cambria Math"/>
              </a:rPr>
              <a:t>y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dirty="0">
                <a:latin typeface="Microsoft JhengHei UI"/>
                <a:cs typeface="Microsoft JhengHei UI"/>
              </a:rPr>
              <a:t>的概</a:t>
            </a:r>
            <a:r>
              <a:rPr sz="2000" spc="5" dirty="0">
                <a:latin typeface="Microsoft JhengHei UI"/>
                <a:cs typeface="Microsoft JhengHei UI"/>
              </a:rPr>
              <a:t>率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20680" y="4624039"/>
            <a:ext cx="1079603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dirty="0">
                <a:latin typeface="Microsoft JhengHei UI"/>
                <a:cs typeface="Microsoft JhengHei UI"/>
              </a:rPr>
              <a:t>攻击目标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51865" y="4638326"/>
            <a:ext cx="129603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2000" dirty="0">
                <a:latin typeface="Microsoft JhengHei UI"/>
                <a:cs typeface="Microsoft JhengHei UI"/>
              </a:rPr>
              <a:t>使得这个</a:t>
            </a:r>
            <a:r>
              <a:rPr sz="2000" spc="5" dirty="0">
                <a:latin typeface="Microsoft JhengHei UI"/>
                <a:cs typeface="Microsoft JhengHei UI"/>
              </a:rPr>
              <a:t>概</a:t>
            </a:r>
            <a:r>
              <a:rPr sz="2000" dirty="0">
                <a:latin typeface="Microsoft JhengHei UI"/>
                <a:cs typeface="Microsoft JhengHei UI"/>
              </a:rPr>
              <a:t>率不是最</a:t>
            </a:r>
            <a:r>
              <a:rPr sz="2000" spc="5" dirty="0">
                <a:latin typeface="Microsoft JhengHei UI"/>
                <a:cs typeface="Microsoft JhengHei UI"/>
              </a:rPr>
              <a:t>大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87883" y="4603288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损失函数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563528" y="5390497"/>
            <a:ext cx="1625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改进的损失函数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91501" y="3061862"/>
            <a:ext cx="951865" cy="107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  <a:p>
            <a:pPr marL="24130">
              <a:spcBef>
                <a:spcPts val="1745"/>
              </a:spcBef>
            </a:pPr>
            <a:r>
              <a:rPr dirty="0">
                <a:latin typeface="Microsoft JhengHei UI"/>
                <a:cs typeface="Microsoft JhengHei UI"/>
              </a:rPr>
              <a:t>参数固定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10312" y="5733575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最小化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971868" y="5662912"/>
            <a:ext cx="2093595" cy="941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0059" marR="473075" algn="ctr"/>
            <a:r>
              <a:rPr sz="2000" spc="-5" dirty="0">
                <a:latin typeface="Microsoft JhengHei UI"/>
                <a:cs typeface="Microsoft JhengHei UI"/>
              </a:rPr>
              <a:t>P</a:t>
            </a:r>
            <a:r>
              <a:rPr sz="2000" spc="-35" dirty="0">
                <a:latin typeface="Microsoft JhengHei UI"/>
                <a:cs typeface="Microsoft JhengHei UI"/>
              </a:rPr>
              <a:t>r</a:t>
            </a:r>
            <a:r>
              <a:rPr sz="2000" spc="-5" dirty="0">
                <a:latin typeface="Microsoft JhengHei UI"/>
                <a:cs typeface="Microsoft JhengHei UI"/>
              </a:rPr>
              <a:t>ojec</a:t>
            </a:r>
            <a:r>
              <a:rPr sz="2000" spc="-25" dirty="0">
                <a:latin typeface="Microsoft JhengHei UI"/>
                <a:cs typeface="Microsoft JhengHei UI"/>
              </a:rPr>
              <a:t>t</a:t>
            </a:r>
            <a:r>
              <a:rPr sz="2000" spc="-5" dirty="0">
                <a:latin typeface="Microsoft JhengHei UI"/>
                <a:cs typeface="Microsoft JhengHei UI"/>
              </a:rPr>
              <a:t>e</a:t>
            </a:r>
            <a:r>
              <a:rPr sz="2000" dirty="0">
                <a:latin typeface="Microsoft JhengHei UI"/>
                <a:cs typeface="Microsoft JhengHei UI"/>
              </a:rPr>
              <a:t>d  </a:t>
            </a:r>
            <a:r>
              <a:rPr sz="2000" spc="-5" dirty="0">
                <a:latin typeface="Microsoft JhengHei UI"/>
                <a:cs typeface="Microsoft JhengHei UI"/>
              </a:rPr>
              <a:t>Gradient</a:t>
            </a:r>
            <a:endParaRPr sz="2000" dirty="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</a:pPr>
            <a:r>
              <a:rPr sz="2000" spc="-5" dirty="0">
                <a:latin typeface="Microsoft JhengHei UI"/>
                <a:cs typeface="Microsoft JhengHei UI"/>
              </a:rPr>
              <a:t>Descent</a:t>
            </a:r>
            <a:r>
              <a:rPr sz="2000" spc="-80" dirty="0">
                <a:latin typeface="Microsoft JhengHei UI"/>
                <a:cs typeface="Microsoft JhengHei UI"/>
              </a:rPr>
              <a:t> </a:t>
            </a:r>
            <a:r>
              <a:rPr lang="en-US" sz="2000" spc="-5" dirty="0">
                <a:latin typeface="Microsoft JhengHei UI"/>
                <a:cs typeface="Microsoft JhengHei UI"/>
              </a:rPr>
              <a:t>(</a:t>
            </a:r>
            <a:r>
              <a:rPr sz="2000" spc="-5" dirty="0">
                <a:latin typeface="Microsoft JhengHei UI"/>
                <a:cs typeface="Microsoft JhengHei UI"/>
              </a:rPr>
              <a:t>PGD</a:t>
            </a:r>
            <a:r>
              <a:rPr lang="en-US" sz="2000" spc="-5" dirty="0">
                <a:latin typeface="Microsoft JhengHei UI"/>
                <a:cs typeface="Microsoft JhengHei UI"/>
              </a:rPr>
              <a:t>)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24097" y="3894792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采样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06816" y="3875931"/>
            <a:ext cx="2677019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67030" algn="ctr">
              <a:spcBef>
                <a:spcPts val="1255"/>
              </a:spcBef>
            </a:pPr>
            <a:r>
              <a:rPr sz="1600" spc="40" dirty="0" err="1">
                <a:latin typeface="Microsoft JhengHei UI"/>
                <a:cs typeface="Microsoft JhengHei UI"/>
              </a:rPr>
              <a:t>可以同时攻</a:t>
            </a:r>
            <a:r>
              <a:rPr lang="zh-CN" altLang="en-US" sz="1600" spc="40" dirty="0">
                <a:latin typeface="Microsoft JhengHei UI"/>
                <a:cs typeface="Microsoft JhengHei UI"/>
              </a:rPr>
              <a:t>击</a:t>
            </a:r>
            <a:r>
              <a:rPr sz="1600" spc="40" dirty="0" err="1">
                <a:latin typeface="Microsoft JhengHei UI"/>
                <a:cs typeface="Microsoft JhengHei UI"/>
              </a:rPr>
              <a:t>多个节点</a:t>
            </a:r>
            <a:endParaRPr sz="1600" dirty="0">
              <a:latin typeface="Microsoft JhengHei UI"/>
              <a:cs typeface="Microsoft JhengHei UI"/>
            </a:endParaRPr>
          </a:p>
        </p:txBody>
      </p:sp>
      <p:sp>
        <p:nvSpPr>
          <p:cNvPr id="43" name="标题 42">
            <a:extLst>
              <a:ext uri="{FF2B5EF4-FFF2-40B4-BE49-F238E27FC236}">
                <a16:creationId xmlns:a16="http://schemas.microsoft.com/office/drawing/2014/main" id="{683AF16E-8CC1-2354-DEA3-E0A7EA44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PGD</a:t>
            </a:r>
            <a:r>
              <a:rPr lang="zh-CN" altLang="en-US" spc="-5" dirty="0"/>
              <a:t>拓扑攻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44" name="object 27">
            <a:extLst>
              <a:ext uri="{FF2B5EF4-FFF2-40B4-BE49-F238E27FC236}">
                <a16:creationId xmlns:a16="http://schemas.microsoft.com/office/drawing/2014/main" id="{A6545BA6-EB69-3C25-FADD-EB10046B5A15}"/>
              </a:ext>
            </a:extLst>
          </p:cNvPr>
          <p:cNvSpPr/>
          <p:nvPr/>
        </p:nvSpPr>
        <p:spPr>
          <a:xfrm>
            <a:off x="9848010" y="1243616"/>
            <a:ext cx="2292350" cy="1045844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F79546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8">
            <a:extLst>
              <a:ext uri="{FF2B5EF4-FFF2-40B4-BE49-F238E27FC236}">
                <a16:creationId xmlns:a16="http://schemas.microsoft.com/office/drawing/2014/main" id="{F631E141-DB65-A237-5557-F35B50258F3F}"/>
              </a:ext>
            </a:extLst>
          </p:cNvPr>
          <p:cNvSpPr txBox="1"/>
          <p:nvPr/>
        </p:nvSpPr>
        <p:spPr>
          <a:xfrm>
            <a:off x="10038637" y="1332961"/>
            <a:ext cx="1911350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540" algn="ctr"/>
            <a:r>
              <a:rPr spc="55" dirty="0">
                <a:latin typeface="Cambria Math"/>
                <a:cs typeface="Cambria Math"/>
              </a:rPr>
              <a:t>S </a:t>
            </a:r>
            <a:r>
              <a:rPr dirty="0">
                <a:latin typeface="Cambria Math"/>
                <a:cs typeface="Cambria Math"/>
              </a:rPr>
              <a:t>∈ </a:t>
            </a:r>
            <a:r>
              <a:rPr spc="55" dirty="0">
                <a:latin typeface="Cambria Math"/>
                <a:cs typeface="Cambria Math"/>
              </a:rPr>
              <a:t> </a:t>
            </a:r>
            <a:r>
              <a:rPr sz="2700" spc="30" baseline="3086" dirty="0">
                <a:latin typeface="Cambria Math"/>
                <a:cs typeface="Cambria Math"/>
              </a:rPr>
              <a:t>{</a:t>
            </a:r>
            <a:r>
              <a:rPr spc="20" dirty="0">
                <a:latin typeface="Cambria Math"/>
                <a:cs typeface="Cambria Math"/>
              </a:rPr>
              <a:t>0,1</a:t>
            </a:r>
            <a:r>
              <a:rPr sz="2700" spc="30" baseline="3086" dirty="0">
                <a:latin typeface="Cambria Math"/>
                <a:cs typeface="Cambria Math"/>
              </a:rPr>
              <a:t>}</a:t>
            </a:r>
            <a:r>
              <a:rPr sz="1950" spc="30" baseline="27777" dirty="0">
                <a:latin typeface="Cambria Math"/>
                <a:cs typeface="Cambria Math"/>
              </a:rPr>
              <a:t>N</a:t>
            </a:r>
            <a:r>
              <a:rPr sz="1950" spc="30" baseline="27777" dirty="0">
                <a:latin typeface="Calibri"/>
                <a:cs typeface="Calibri"/>
              </a:rPr>
              <a:t>×</a:t>
            </a:r>
            <a:r>
              <a:rPr sz="1950" spc="30" baseline="27777" dirty="0">
                <a:latin typeface="Cambria Math"/>
                <a:cs typeface="Cambria Math"/>
              </a:rPr>
              <a:t>N</a:t>
            </a:r>
            <a:endParaRPr lang="en-US" sz="1950" spc="30" baseline="27777" dirty="0">
              <a:latin typeface="Cambria Math"/>
              <a:cs typeface="Cambria Math"/>
            </a:endParaRPr>
          </a:p>
          <a:p>
            <a:pPr marR="2540" algn="ctr"/>
            <a:r>
              <a:rPr dirty="0" err="1">
                <a:latin typeface="Microsoft JhengHei UI"/>
                <a:cs typeface="Microsoft JhengHei UI"/>
              </a:rPr>
              <a:t>决定改动哪条边</a:t>
            </a:r>
            <a:endParaRPr dirty="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</a:pPr>
            <a:r>
              <a:rPr spc="65" dirty="0">
                <a:latin typeface="Microsoft JhengHei UI"/>
                <a:cs typeface="Microsoft JhengHei UI"/>
              </a:rPr>
              <a:t>攻</a:t>
            </a:r>
            <a:r>
              <a:rPr lang="zh-CN" altLang="en-US" spc="65" dirty="0">
                <a:latin typeface="Microsoft JhengHei UI"/>
                <a:cs typeface="Microsoft JhengHei UI"/>
              </a:rPr>
              <a:t>击</a:t>
            </a:r>
            <a:r>
              <a:rPr spc="65" dirty="0" err="1">
                <a:latin typeface="Microsoft JhengHei UI"/>
                <a:cs typeface="Microsoft JhengHei UI"/>
              </a:rPr>
              <a:t>者需要学习</a:t>
            </a:r>
            <a:endParaRPr dirty="0">
              <a:latin typeface="Microsoft JhengHei UI"/>
              <a:cs typeface="Microsoft JhengHei UI"/>
            </a:endParaRPr>
          </a:p>
        </p:txBody>
      </p:sp>
      <p:pic>
        <p:nvPicPr>
          <p:cNvPr id="46" name="图片 45" descr="\documentclass{article}&#10;\usepackage{amsmath}&#10;\pagestyle{empty}&#10;\begin{document}&#10;$\Delta A = (\bar{A} - A) \odot S$&#10;&#10;&#10;&#10;&#10;\end{document}" title="IguanaTex Bitmap Display">
            <a:extLst>
              <a:ext uri="{FF2B5EF4-FFF2-40B4-BE49-F238E27FC236}">
                <a16:creationId xmlns:a16="http://schemas.microsoft.com/office/drawing/2014/main" id="{DB0C80A7-3E66-B8BD-EA45-077CD832DA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78" y="2004339"/>
            <a:ext cx="3787287" cy="503864"/>
          </a:xfrm>
          <a:prstGeom prst="rect">
            <a:avLst/>
          </a:prstGeom>
        </p:spPr>
      </p:pic>
      <p:pic>
        <p:nvPicPr>
          <p:cNvPr id="48" name="图片 47" descr="\documentclass{article}&#10;\usepackage{amsmath}&#10;\pagestyle{empty}&#10;\begin{document}&#10;$L(V_{at}) = \sum_{v \in V_{at}} l(v)$&#10;&#10;&#10;&#10;\end{document}" title="IguanaTex Bitmap Display">
            <a:extLst>
              <a:ext uri="{FF2B5EF4-FFF2-40B4-BE49-F238E27FC236}">
                <a16:creationId xmlns:a16="http://schemas.microsoft.com/office/drawing/2014/main" id="{D65982A9-AD91-004B-ACDB-BA87BC45F4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37" y="4237295"/>
            <a:ext cx="2006876" cy="255857"/>
          </a:xfrm>
          <a:prstGeom prst="rect">
            <a:avLst/>
          </a:prstGeom>
        </p:spPr>
      </p:pic>
      <p:pic>
        <p:nvPicPr>
          <p:cNvPr id="50" name="图片 49" descr="\documentclass{article}&#10;\usepackage{amsmath}&#10;\pagestyle{empty}&#10;\begin{document}&#10;$l(v_i) = z[y_i] - \max_{c \ne y_i} z[c]$&#10;&#10;&#10;&#10;\end{document}" title="IguanaTex Bitmap Display">
            <a:extLst>
              <a:ext uri="{FF2B5EF4-FFF2-40B4-BE49-F238E27FC236}">
                <a16:creationId xmlns:a16="http://schemas.microsoft.com/office/drawing/2014/main" id="{BE10A0B9-D3AC-8477-560B-95E0A6DBBDB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51" y="4790461"/>
            <a:ext cx="3324384" cy="305550"/>
          </a:xfrm>
          <a:prstGeom prst="rect">
            <a:avLst/>
          </a:prstGeom>
        </p:spPr>
      </p:pic>
      <p:pic>
        <p:nvPicPr>
          <p:cNvPr id="52" name="图片 51" descr="\documentclass{article}&#10;\usepackage{amsmath}&#10;\pagestyle{empty}&#10;\begin{document}&#10;$l(v_i) = max \{ z[y_i] - \max_{c \ne y_i} z[c], -k\}$&#10;&#10;&#10;&#10;\end{document}" title="IguanaTex Bitmap Display">
            <a:extLst>
              <a:ext uri="{FF2B5EF4-FFF2-40B4-BE49-F238E27FC236}">
                <a16:creationId xmlns:a16="http://schemas.microsoft.com/office/drawing/2014/main" id="{2F032B24-CCCA-BA16-5EA2-50D94F00BDA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1" y="6035290"/>
            <a:ext cx="4629836" cy="300082"/>
          </a:xfrm>
          <a:prstGeom prst="rect">
            <a:avLst/>
          </a:prstGeom>
        </p:spPr>
      </p:pic>
      <p:sp>
        <p:nvSpPr>
          <p:cNvPr id="51" name="object 14">
            <a:extLst>
              <a:ext uri="{FF2B5EF4-FFF2-40B4-BE49-F238E27FC236}">
                <a16:creationId xmlns:a16="http://schemas.microsoft.com/office/drawing/2014/main" id="{EB3F96E1-3550-892D-EAC3-56296A426325}"/>
              </a:ext>
            </a:extLst>
          </p:cNvPr>
          <p:cNvSpPr/>
          <p:nvPr/>
        </p:nvSpPr>
        <p:spPr>
          <a:xfrm rot="5400000">
            <a:off x="5296045" y="5798840"/>
            <a:ext cx="341145" cy="711199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14">
            <a:extLst>
              <a:ext uri="{FF2B5EF4-FFF2-40B4-BE49-F238E27FC236}">
                <a16:creationId xmlns:a16="http://schemas.microsoft.com/office/drawing/2014/main" id="{13AC8755-95A7-3B47-9BEB-A66B179C2DAA}"/>
              </a:ext>
            </a:extLst>
          </p:cNvPr>
          <p:cNvSpPr/>
          <p:nvPr/>
        </p:nvSpPr>
        <p:spPr>
          <a:xfrm rot="5400000">
            <a:off x="8425439" y="4377520"/>
            <a:ext cx="341145" cy="1272815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E97E5FFA-9711-6AFC-8B60-A6B3F6200933}"/>
              </a:ext>
            </a:extLst>
          </p:cNvPr>
          <p:cNvSpPr/>
          <p:nvPr/>
        </p:nvSpPr>
        <p:spPr>
          <a:xfrm>
            <a:off x="9768374" y="3488154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5">
            <a:extLst>
              <a:ext uri="{FF2B5EF4-FFF2-40B4-BE49-F238E27FC236}">
                <a16:creationId xmlns:a16="http://schemas.microsoft.com/office/drawing/2014/main" id="{55B636B9-CF3D-A33B-9AD8-CEB6D155904C}"/>
              </a:ext>
            </a:extLst>
          </p:cNvPr>
          <p:cNvSpPr/>
          <p:nvPr/>
        </p:nvSpPr>
        <p:spPr>
          <a:xfrm>
            <a:off x="7803447" y="3209251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3" y="356616"/>
                </a:moveTo>
                <a:lnTo>
                  <a:pt x="710183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3" y="89916"/>
                </a:lnTo>
                <a:lnTo>
                  <a:pt x="710183" y="0"/>
                </a:lnTo>
                <a:lnTo>
                  <a:pt x="888492" y="178308"/>
                </a:lnTo>
                <a:lnTo>
                  <a:pt x="710183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6C204A92-1656-3816-10C9-2411C896CAA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47" t="28168" b="65608"/>
          <a:stretch/>
        </p:blipFill>
        <p:spPr>
          <a:xfrm>
            <a:off x="8922363" y="3197133"/>
            <a:ext cx="1889395" cy="283067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D47FB5BD-93F6-AFB7-A9FB-2F98732975D8}"/>
              </a:ext>
            </a:extLst>
          </p:cNvPr>
          <p:cNvSpPr txBox="1"/>
          <p:nvPr/>
        </p:nvSpPr>
        <p:spPr>
          <a:xfrm>
            <a:off x="4519930" y="3143250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6" name="object 27">
            <a:extLst>
              <a:ext uri="{FF2B5EF4-FFF2-40B4-BE49-F238E27FC236}">
                <a16:creationId xmlns:a16="http://schemas.microsoft.com/office/drawing/2014/main" id="{FD3B31A2-7AFF-0B43-3C79-6B8DED20FC31}"/>
              </a:ext>
            </a:extLst>
          </p:cNvPr>
          <p:cNvSpPr/>
          <p:nvPr/>
        </p:nvSpPr>
        <p:spPr>
          <a:xfrm>
            <a:off x="8848203" y="5691840"/>
            <a:ext cx="1675648" cy="838200"/>
          </a:xfrm>
          <a:custGeom>
            <a:avLst/>
            <a:gdLst/>
            <a:ahLst/>
            <a:cxnLst/>
            <a:rect l="l" t="t" r="r" b="b"/>
            <a:pathLst>
              <a:path w="2292350" h="1045844">
                <a:moveTo>
                  <a:pt x="2118359" y="1045463"/>
                </a:moveTo>
                <a:lnTo>
                  <a:pt x="175259" y="1045463"/>
                </a:lnTo>
                <a:lnTo>
                  <a:pt x="128733" y="1039519"/>
                </a:lnTo>
                <a:lnTo>
                  <a:pt x="86952" y="1022132"/>
                </a:lnTo>
                <a:lnTo>
                  <a:pt x="51554" y="994981"/>
                </a:lnTo>
                <a:lnTo>
                  <a:pt x="24172" y="959744"/>
                </a:lnTo>
                <a:lnTo>
                  <a:pt x="6442" y="918100"/>
                </a:lnTo>
                <a:lnTo>
                  <a:pt x="0" y="871727"/>
                </a:lnTo>
                <a:lnTo>
                  <a:pt x="0" y="175260"/>
                </a:lnTo>
                <a:lnTo>
                  <a:pt x="6442" y="128600"/>
                </a:lnTo>
                <a:lnTo>
                  <a:pt x="24172" y="86741"/>
                </a:lnTo>
                <a:lnTo>
                  <a:pt x="51554" y="51315"/>
                </a:lnTo>
                <a:lnTo>
                  <a:pt x="86952" y="23960"/>
                </a:lnTo>
                <a:lnTo>
                  <a:pt x="128733" y="6310"/>
                </a:lnTo>
                <a:lnTo>
                  <a:pt x="175259" y="0"/>
                </a:lnTo>
                <a:lnTo>
                  <a:pt x="2118359" y="0"/>
                </a:lnTo>
                <a:lnTo>
                  <a:pt x="2164631" y="6310"/>
                </a:lnTo>
                <a:lnTo>
                  <a:pt x="2206212" y="23960"/>
                </a:lnTo>
                <a:lnTo>
                  <a:pt x="2241427" y="51315"/>
                </a:lnTo>
                <a:lnTo>
                  <a:pt x="2268598" y="86741"/>
                </a:lnTo>
                <a:lnTo>
                  <a:pt x="2286046" y="128600"/>
                </a:lnTo>
                <a:lnTo>
                  <a:pt x="2292096" y="175260"/>
                </a:lnTo>
                <a:lnTo>
                  <a:pt x="2292096" y="871727"/>
                </a:lnTo>
                <a:lnTo>
                  <a:pt x="2286046" y="918100"/>
                </a:lnTo>
                <a:lnTo>
                  <a:pt x="2268598" y="959744"/>
                </a:lnTo>
                <a:lnTo>
                  <a:pt x="2241427" y="994981"/>
                </a:lnTo>
                <a:lnTo>
                  <a:pt x="2206212" y="1022132"/>
                </a:lnTo>
                <a:lnTo>
                  <a:pt x="2164631" y="1039519"/>
                </a:lnTo>
                <a:lnTo>
                  <a:pt x="2118359" y="1045463"/>
                </a:lnTo>
                <a:close/>
              </a:path>
            </a:pathLst>
          </a:custGeom>
          <a:solidFill>
            <a:srgbClr val="D3DF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7">
            <a:extLst>
              <a:ext uri="{FF2B5EF4-FFF2-40B4-BE49-F238E27FC236}">
                <a16:creationId xmlns:a16="http://schemas.microsoft.com/office/drawing/2014/main" id="{8ABCE333-42E8-E9C7-C91A-A09630045CD9}"/>
              </a:ext>
            </a:extLst>
          </p:cNvPr>
          <p:cNvSpPr txBox="1"/>
          <p:nvPr/>
        </p:nvSpPr>
        <p:spPr>
          <a:xfrm>
            <a:off x="9030356" y="5978434"/>
            <a:ext cx="14408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30" dirty="0">
                <a:latin typeface="Cambria Math"/>
                <a:cs typeface="Cambria Math"/>
              </a:rPr>
              <a:t>S’ </a:t>
            </a:r>
            <a:r>
              <a:rPr sz="2000" dirty="0">
                <a:latin typeface="Cambria Math"/>
                <a:cs typeface="Cambria Math"/>
              </a:rPr>
              <a:t>∈</a:t>
            </a:r>
            <a:r>
              <a:rPr sz="2000" spc="140" dirty="0">
                <a:latin typeface="Cambria Math"/>
                <a:cs typeface="Cambria Math"/>
              </a:rPr>
              <a:t> </a:t>
            </a:r>
            <a:r>
              <a:rPr sz="3000" spc="30" baseline="2777" dirty="0">
                <a:latin typeface="Cambria Math"/>
                <a:cs typeface="Cambria Math"/>
              </a:rPr>
              <a:t>[</a:t>
            </a:r>
            <a:r>
              <a:rPr sz="2000" spc="20" dirty="0">
                <a:latin typeface="Cambria Math"/>
                <a:cs typeface="Cambria Math"/>
              </a:rPr>
              <a:t>0,1</a:t>
            </a:r>
            <a:r>
              <a:rPr sz="3000" spc="30" baseline="2777" dirty="0">
                <a:latin typeface="Cambria Math"/>
                <a:cs typeface="Cambria Math"/>
              </a:rPr>
              <a:t>]</a:t>
            </a:r>
            <a:r>
              <a:rPr sz="2175" spc="30" baseline="28735" dirty="0">
                <a:latin typeface="Cambria Math"/>
                <a:cs typeface="Cambria Math"/>
              </a:rPr>
              <a:t>N</a:t>
            </a:r>
            <a:r>
              <a:rPr sz="2175" spc="30" baseline="28735" dirty="0">
                <a:latin typeface="Microsoft JhengHei UI"/>
                <a:cs typeface="Microsoft JhengHei UI"/>
              </a:rPr>
              <a:t>×</a:t>
            </a:r>
            <a:r>
              <a:rPr sz="2175" spc="30" baseline="28735" dirty="0">
                <a:latin typeface="Cambria Math"/>
                <a:cs typeface="Cambria Math"/>
              </a:rPr>
              <a:t>N</a:t>
            </a:r>
            <a:endParaRPr sz="2175" baseline="28735" dirty="0">
              <a:latin typeface="Cambria Math"/>
              <a:cs typeface="Cambria Math"/>
            </a:endParaRPr>
          </a:p>
        </p:txBody>
      </p:sp>
      <p:sp>
        <p:nvSpPr>
          <p:cNvPr id="18" name="object 38">
            <a:extLst>
              <a:ext uri="{FF2B5EF4-FFF2-40B4-BE49-F238E27FC236}">
                <a16:creationId xmlns:a16="http://schemas.microsoft.com/office/drawing/2014/main" id="{F8EFC2C6-3B30-DD8A-2DCC-0F3EB2E9B7DE}"/>
              </a:ext>
            </a:extLst>
          </p:cNvPr>
          <p:cNvSpPr txBox="1"/>
          <p:nvPr/>
        </p:nvSpPr>
        <p:spPr>
          <a:xfrm>
            <a:off x="8145470" y="5734670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学习到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23" name="object 14">
            <a:extLst>
              <a:ext uri="{FF2B5EF4-FFF2-40B4-BE49-F238E27FC236}">
                <a16:creationId xmlns:a16="http://schemas.microsoft.com/office/drawing/2014/main" id="{4B9106D2-551C-0CEE-55D9-1A9C3BDEFE52}"/>
              </a:ext>
            </a:extLst>
          </p:cNvPr>
          <p:cNvSpPr/>
          <p:nvPr/>
        </p:nvSpPr>
        <p:spPr>
          <a:xfrm rot="16200000">
            <a:off x="8311926" y="5798569"/>
            <a:ext cx="341145" cy="711199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1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1" y="0"/>
                </a:lnTo>
                <a:lnTo>
                  <a:pt x="225551" y="975360"/>
                </a:lnTo>
                <a:close/>
              </a:path>
              <a:path w="300355" h="1125220">
                <a:moveTo>
                  <a:pt x="149351" y="1124712"/>
                </a:moveTo>
                <a:lnTo>
                  <a:pt x="0" y="975360"/>
                </a:lnTo>
                <a:lnTo>
                  <a:pt x="300227" y="975360"/>
                </a:lnTo>
                <a:lnTo>
                  <a:pt x="149351" y="112471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7091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基于积分梯度的攻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423C9F2-E8A3-05F0-D3EF-59F856B7DABA}"/>
              </a:ext>
            </a:extLst>
          </p:cNvPr>
          <p:cNvSpPr/>
          <p:nvPr/>
        </p:nvSpPr>
        <p:spPr>
          <a:xfrm>
            <a:off x="1714500" y="5103876"/>
            <a:ext cx="2141220" cy="759460"/>
          </a:xfrm>
          <a:custGeom>
            <a:avLst/>
            <a:gdLst/>
            <a:ahLst/>
            <a:cxnLst/>
            <a:rect l="l" t="t" r="r" b="b"/>
            <a:pathLst>
              <a:path w="2141220" h="759460">
                <a:moveTo>
                  <a:pt x="2014727" y="758951"/>
                </a:moveTo>
                <a:lnTo>
                  <a:pt x="126492" y="758951"/>
                </a:lnTo>
                <a:lnTo>
                  <a:pt x="77506" y="749249"/>
                </a:lnTo>
                <a:lnTo>
                  <a:pt x="37376" y="722214"/>
                </a:lnTo>
                <a:lnTo>
                  <a:pt x="10181" y="681924"/>
                </a:lnTo>
                <a:lnTo>
                  <a:pt x="0" y="632460"/>
                </a:lnTo>
                <a:lnTo>
                  <a:pt x="0" y="126491"/>
                </a:lnTo>
                <a:lnTo>
                  <a:pt x="10181" y="77284"/>
                </a:lnTo>
                <a:lnTo>
                  <a:pt x="37376" y="37080"/>
                </a:lnTo>
                <a:lnTo>
                  <a:pt x="77506" y="9959"/>
                </a:lnTo>
                <a:lnTo>
                  <a:pt x="126492" y="0"/>
                </a:lnTo>
                <a:lnTo>
                  <a:pt x="2014727" y="0"/>
                </a:lnTo>
                <a:lnTo>
                  <a:pt x="2063563" y="9959"/>
                </a:lnTo>
                <a:lnTo>
                  <a:pt x="2103643" y="37080"/>
                </a:lnTo>
                <a:lnTo>
                  <a:pt x="2130888" y="77284"/>
                </a:lnTo>
                <a:lnTo>
                  <a:pt x="2141220" y="126491"/>
                </a:lnTo>
                <a:lnTo>
                  <a:pt x="2141220" y="632460"/>
                </a:lnTo>
                <a:lnTo>
                  <a:pt x="2130888" y="681924"/>
                </a:lnTo>
                <a:lnTo>
                  <a:pt x="2103643" y="722214"/>
                </a:lnTo>
                <a:lnTo>
                  <a:pt x="2063563" y="749249"/>
                </a:lnTo>
                <a:lnTo>
                  <a:pt x="2014727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F89377B-4FB3-4584-4054-9A2B3EA7A547}"/>
              </a:ext>
            </a:extLst>
          </p:cNvPr>
          <p:cNvSpPr txBox="1"/>
          <p:nvPr/>
        </p:nvSpPr>
        <p:spPr>
          <a:xfrm>
            <a:off x="2200299" y="5329568"/>
            <a:ext cx="151003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icrosoft JhengHei UI"/>
                <a:cs typeface="Microsoft JhengHei UI"/>
              </a:rPr>
              <a:t>图对抗攻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67413C7-1750-47E2-5D0E-59CD3472C7C3}"/>
              </a:ext>
            </a:extLst>
          </p:cNvPr>
          <p:cNvSpPr/>
          <p:nvPr/>
        </p:nvSpPr>
        <p:spPr>
          <a:xfrm>
            <a:off x="3921251" y="2049779"/>
            <a:ext cx="1663064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9427" y="859536"/>
                </a:moveTo>
                <a:lnTo>
                  <a:pt x="143256" y="859536"/>
                </a:lnTo>
                <a:lnTo>
                  <a:pt x="98311" y="852490"/>
                </a:lnTo>
                <a:lnTo>
                  <a:pt x="59147" y="832275"/>
                </a:lnTo>
                <a:lnTo>
                  <a:pt x="28129" y="801257"/>
                </a:lnTo>
                <a:lnTo>
                  <a:pt x="7624" y="761803"/>
                </a:lnTo>
                <a:lnTo>
                  <a:pt x="0" y="716280"/>
                </a:lnTo>
                <a:lnTo>
                  <a:pt x="0" y="143256"/>
                </a:lnTo>
                <a:lnTo>
                  <a:pt x="7624" y="98007"/>
                </a:lnTo>
                <a:lnTo>
                  <a:pt x="28129" y="58693"/>
                </a:lnTo>
                <a:lnTo>
                  <a:pt x="59147" y="27677"/>
                </a:lnTo>
                <a:lnTo>
                  <a:pt x="98311" y="7324"/>
                </a:lnTo>
                <a:lnTo>
                  <a:pt x="143256" y="0"/>
                </a:lnTo>
                <a:lnTo>
                  <a:pt x="1519427" y="0"/>
                </a:lnTo>
                <a:lnTo>
                  <a:pt x="1564737" y="7324"/>
                </a:lnTo>
                <a:lnTo>
                  <a:pt x="1604081" y="27677"/>
                </a:lnTo>
                <a:lnTo>
                  <a:pt x="1635097" y="58693"/>
                </a:lnTo>
                <a:lnTo>
                  <a:pt x="1655420" y="98007"/>
                </a:lnTo>
                <a:lnTo>
                  <a:pt x="1662684" y="143256"/>
                </a:lnTo>
                <a:lnTo>
                  <a:pt x="1662684" y="716280"/>
                </a:lnTo>
                <a:lnTo>
                  <a:pt x="1655420" y="761803"/>
                </a:lnTo>
                <a:lnTo>
                  <a:pt x="1635097" y="801257"/>
                </a:lnTo>
                <a:lnTo>
                  <a:pt x="1604081" y="832275"/>
                </a:lnTo>
                <a:lnTo>
                  <a:pt x="1564737" y="852490"/>
                </a:lnTo>
                <a:lnTo>
                  <a:pt x="1519427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63789CC-10A8-7F57-DBEF-7F6EF35E13DC}"/>
              </a:ext>
            </a:extLst>
          </p:cNvPr>
          <p:cNvSpPr txBox="1"/>
          <p:nvPr/>
        </p:nvSpPr>
        <p:spPr>
          <a:xfrm>
            <a:off x="4300448" y="2176881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50A12A8-BDCF-3DFE-8EE5-A28DA992F6E9}"/>
              </a:ext>
            </a:extLst>
          </p:cNvPr>
          <p:cNvSpPr/>
          <p:nvPr/>
        </p:nvSpPr>
        <p:spPr>
          <a:xfrm>
            <a:off x="2648711" y="4242816"/>
            <a:ext cx="271780" cy="765175"/>
          </a:xfrm>
          <a:custGeom>
            <a:avLst/>
            <a:gdLst/>
            <a:ahLst/>
            <a:cxnLst/>
            <a:rect l="l" t="t" r="r" b="b"/>
            <a:pathLst>
              <a:path w="271780" h="765175">
                <a:moveTo>
                  <a:pt x="271272" y="135636"/>
                </a:moveTo>
                <a:lnTo>
                  <a:pt x="0" y="135636"/>
                </a:lnTo>
                <a:lnTo>
                  <a:pt x="135635" y="0"/>
                </a:lnTo>
                <a:lnTo>
                  <a:pt x="271272" y="135636"/>
                </a:lnTo>
                <a:close/>
              </a:path>
              <a:path w="271780" h="765175">
                <a:moveTo>
                  <a:pt x="204215" y="765048"/>
                </a:moveTo>
                <a:lnTo>
                  <a:pt x="68579" y="765048"/>
                </a:lnTo>
                <a:lnTo>
                  <a:pt x="68579" y="135636"/>
                </a:lnTo>
                <a:lnTo>
                  <a:pt x="204215" y="135636"/>
                </a:lnTo>
                <a:lnTo>
                  <a:pt x="204215" y="76504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69A98CE-8344-58F7-A14C-78E021ABDB5B}"/>
              </a:ext>
            </a:extLst>
          </p:cNvPr>
          <p:cNvSpPr/>
          <p:nvPr/>
        </p:nvSpPr>
        <p:spPr>
          <a:xfrm>
            <a:off x="1990345" y="3349752"/>
            <a:ext cx="1588135" cy="759460"/>
          </a:xfrm>
          <a:custGeom>
            <a:avLst/>
            <a:gdLst/>
            <a:ahLst/>
            <a:cxnLst/>
            <a:rect l="l" t="t" r="r" b="b"/>
            <a:pathLst>
              <a:path w="1588135" h="759460">
                <a:moveTo>
                  <a:pt x="1461516" y="758951"/>
                </a:moveTo>
                <a:lnTo>
                  <a:pt x="126492" y="758951"/>
                </a:lnTo>
                <a:lnTo>
                  <a:pt x="77600" y="749013"/>
                </a:lnTo>
                <a:lnTo>
                  <a:pt x="37504" y="721899"/>
                </a:lnTo>
                <a:lnTo>
                  <a:pt x="10279" y="681688"/>
                </a:lnTo>
                <a:lnTo>
                  <a:pt x="0" y="632460"/>
                </a:lnTo>
                <a:lnTo>
                  <a:pt x="0" y="126492"/>
                </a:lnTo>
                <a:lnTo>
                  <a:pt x="10279" y="77048"/>
                </a:lnTo>
                <a:lnTo>
                  <a:pt x="37504" y="36766"/>
                </a:lnTo>
                <a:lnTo>
                  <a:pt x="77600" y="9723"/>
                </a:lnTo>
                <a:lnTo>
                  <a:pt x="126492" y="0"/>
                </a:lnTo>
                <a:lnTo>
                  <a:pt x="1461516" y="0"/>
                </a:lnTo>
                <a:lnTo>
                  <a:pt x="1511114" y="9723"/>
                </a:lnTo>
                <a:lnTo>
                  <a:pt x="1551446" y="36766"/>
                </a:lnTo>
                <a:lnTo>
                  <a:pt x="1578435" y="77048"/>
                </a:lnTo>
                <a:lnTo>
                  <a:pt x="1588008" y="126492"/>
                </a:lnTo>
                <a:lnTo>
                  <a:pt x="1588008" y="632460"/>
                </a:lnTo>
                <a:lnTo>
                  <a:pt x="1578435" y="681688"/>
                </a:lnTo>
                <a:lnTo>
                  <a:pt x="1551446" y="721899"/>
                </a:lnTo>
                <a:lnTo>
                  <a:pt x="1511114" y="749013"/>
                </a:lnTo>
                <a:lnTo>
                  <a:pt x="1461516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6680541-D622-FE35-6D1A-937EFFDE4DC9}"/>
              </a:ext>
            </a:extLst>
          </p:cNvPr>
          <p:cNvSpPr txBox="1"/>
          <p:nvPr/>
        </p:nvSpPr>
        <p:spPr>
          <a:xfrm>
            <a:off x="2114359" y="3437864"/>
            <a:ext cx="134112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725" marR="5080" indent="-200660"/>
            <a:r>
              <a:rPr spc="-5" dirty="0">
                <a:latin typeface="Microsoft JhengHei UI"/>
                <a:cs typeface="Microsoft JhengHei UI"/>
              </a:rPr>
              <a:t>“不易察觉”的微小扰动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606171F-9D67-7E2D-B447-6781D1FAA158}"/>
              </a:ext>
            </a:extLst>
          </p:cNvPr>
          <p:cNvSpPr txBox="1"/>
          <p:nvPr/>
        </p:nvSpPr>
        <p:spPr>
          <a:xfrm>
            <a:off x="2924327" y="4520172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spc="-155" dirty="0">
                <a:latin typeface="Microsoft JhengHei UI"/>
                <a:cs typeface="Microsoft JhengHei UI"/>
              </a:rPr>
              <a:t>生</a:t>
            </a:r>
            <a:r>
              <a:rPr spc="-155" dirty="0">
                <a:latin typeface="Microsoft JhengHei UI"/>
                <a:cs typeface="Microsoft JhengHei UI"/>
              </a:rPr>
              <a:t>成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FDE28BB-706C-206A-0C9E-4FB06F4AF2A7}"/>
              </a:ext>
            </a:extLst>
          </p:cNvPr>
          <p:cNvSpPr/>
          <p:nvPr/>
        </p:nvSpPr>
        <p:spPr>
          <a:xfrm>
            <a:off x="3177539" y="2662427"/>
            <a:ext cx="586740" cy="591820"/>
          </a:xfrm>
          <a:custGeom>
            <a:avLst/>
            <a:gdLst/>
            <a:ahLst/>
            <a:cxnLst/>
            <a:rect l="l" t="t" r="r" b="b"/>
            <a:pathLst>
              <a:path w="586739" h="591820">
                <a:moveTo>
                  <a:pt x="96012" y="591312"/>
                </a:moveTo>
                <a:lnTo>
                  <a:pt x="0" y="495300"/>
                </a:lnTo>
                <a:lnTo>
                  <a:pt x="441960" y="48768"/>
                </a:lnTo>
                <a:lnTo>
                  <a:pt x="394716" y="1524"/>
                </a:lnTo>
                <a:lnTo>
                  <a:pt x="585216" y="0"/>
                </a:lnTo>
                <a:lnTo>
                  <a:pt x="586365" y="144780"/>
                </a:lnTo>
                <a:lnTo>
                  <a:pt x="537972" y="144780"/>
                </a:lnTo>
                <a:lnTo>
                  <a:pt x="96012" y="591312"/>
                </a:lnTo>
                <a:close/>
              </a:path>
              <a:path w="586739" h="591820">
                <a:moveTo>
                  <a:pt x="586740" y="192024"/>
                </a:moveTo>
                <a:lnTo>
                  <a:pt x="537972" y="144780"/>
                </a:lnTo>
                <a:lnTo>
                  <a:pt x="586365" y="144780"/>
                </a:lnTo>
                <a:lnTo>
                  <a:pt x="586740" y="19202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DD03F3A-C7A7-4D56-2454-FE03CF87EA81}"/>
              </a:ext>
            </a:extLst>
          </p:cNvPr>
          <p:cNvSpPr txBox="1"/>
          <p:nvPr/>
        </p:nvSpPr>
        <p:spPr>
          <a:xfrm>
            <a:off x="2445448" y="2669350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降低效果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302728DD-A51F-1935-36A3-2008B9B2AA8D}"/>
              </a:ext>
            </a:extLst>
          </p:cNvPr>
          <p:cNvSpPr/>
          <p:nvPr/>
        </p:nvSpPr>
        <p:spPr>
          <a:xfrm>
            <a:off x="2845308" y="1274063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1" y="457200"/>
                </a:moveTo>
                <a:lnTo>
                  <a:pt x="76200" y="457200"/>
                </a:lnTo>
                <a:lnTo>
                  <a:pt x="46700" y="451540"/>
                </a:lnTo>
                <a:lnTo>
                  <a:pt x="22531" y="435321"/>
                </a:lnTo>
                <a:lnTo>
                  <a:pt x="6146" y="410990"/>
                </a:lnTo>
                <a:lnTo>
                  <a:pt x="0" y="381000"/>
                </a:lnTo>
                <a:lnTo>
                  <a:pt x="0" y="76200"/>
                </a:lnTo>
                <a:lnTo>
                  <a:pt x="6146" y="46871"/>
                </a:lnTo>
                <a:lnTo>
                  <a:pt x="22531" y="22759"/>
                </a:lnTo>
                <a:lnTo>
                  <a:pt x="46700" y="6318"/>
                </a:lnTo>
                <a:lnTo>
                  <a:pt x="76200" y="0"/>
                </a:lnTo>
                <a:lnTo>
                  <a:pt x="1277111" y="0"/>
                </a:lnTo>
                <a:lnTo>
                  <a:pt x="1306652" y="6318"/>
                </a:lnTo>
                <a:lnTo>
                  <a:pt x="1330832" y="22759"/>
                </a:lnTo>
                <a:lnTo>
                  <a:pt x="1347202" y="46871"/>
                </a:lnTo>
                <a:lnTo>
                  <a:pt x="1353311" y="76200"/>
                </a:lnTo>
                <a:lnTo>
                  <a:pt x="1353311" y="381000"/>
                </a:lnTo>
                <a:lnTo>
                  <a:pt x="1347202" y="410990"/>
                </a:lnTo>
                <a:lnTo>
                  <a:pt x="1330832" y="435321"/>
                </a:lnTo>
                <a:lnTo>
                  <a:pt x="1306652" y="451540"/>
                </a:lnTo>
                <a:lnTo>
                  <a:pt x="1277111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09AFECB9-C450-3D32-48C9-30781A7E64F4}"/>
              </a:ext>
            </a:extLst>
          </p:cNvPr>
          <p:cNvSpPr txBox="1"/>
          <p:nvPr/>
        </p:nvSpPr>
        <p:spPr>
          <a:xfrm>
            <a:off x="3052063" y="1349045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训练数据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A3287E04-95B0-A59E-B92A-A53879D2ACF4}"/>
              </a:ext>
            </a:extLst>
          </p:cNvPr>
          <p:cNvSpPr/>
          <p:nvPr/>
        </p:nvSpPr>
        <p:spPr>
          <a:xfrm>
            <a:off x="4264151" y="1274063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764" y="451540"/>
                </a:lnTo>
                <a:lnTo>
                  <a:pt x="22617" y="435321"/>
                </a:lnTo>
                <a:lnTo>
                  <a:pt x="6210" y="410990"/>
                </a:lnTo>
                <a:lnTo>
                  <a:pt x="0" y="381000"/>
                </a:lnTo>
                <a:lnTo>
                  <a:pt x="0" y="76200"/>
                </a:lnTo>
                <a:lnTo>
                  <a:pt x="6210" y="46871"/>
                </a:lnTo>
                <a:lnTo>
                  <a:pt x="22617" y="22759"/>
                </a:lnTo>
                <a:lnTo>
                  <a:pt x="46764" y="6318"/>
                </a:lnTo>
                <a:lnTo>
                  <a:pt x="76200" y="0"/>
                </a:lnTo>
                <a:lnTo>
                  <a:pt x="1277112" y="0"/>
                </a:lnTo>
                <a:lnTo>
                  <a:pt x="1306716" y="6318"/>
                </a:lnTo>
                <a:lnTo>
                  <a:pt x="1330918" y="22759"/>
                </a:lnTo>
                <a:lnTo>
                  <a:pt x="1347267" y="46871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7267" y="410990"/>
                </a:lnTo>
                <a:lnTo>
                  <a:pt x="1330918" y="435321"/>
                </a:lnTo>
                <a:lnTo>
                  <a:pt x="1306716" y="451540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20F3D1F4-6761-CAC5-12A5-4C506B690D63}"/>
              </a:ext>
            </a:extLst>
          </p:cNvPr>
          <p:cNvSpPr txBox="1"/>
          <p:nvPr/>
        </p:nvSpPr>
        <p:spPr>
          <a:xfrm>
            <a:off x="4471022" y="1349045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模型结构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43F8E509-5351-26CB-DAE5-42610BF0F8A9}"/>
              </a:ext>
            </a:extLst>
          </p:cNvPr>
          <p:cNvSpPr/>
          <p:nvPr/>
        </p:nvSpPr>
        <p:spPr>
          <a:xfrm>
            <a:off x="5682996" y="1274063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830" y="451540"/>
                </a:lnTo>
                <a:lnTo>
                  <a:pt x="22707" y="435321"/>
                </a:lnTo>
                <a:lnTo>
                  <a:pt x="6280" y="410990"/>
                </a:lnTo>
                <a:lnTo>
                  <a:pt x="0" y="381000"/>
                </a:lnTo>
                <a:lnTo>
                  <a:pt x="0" y="76200"/>
                </a:lnTo>
                <a:lnTo>
                  <a:pt x="6280" y="46871"/>
                </a:lnTo>
                <a:lnTo>
                  <a:pt x="22707" y="22759"/>
                </a:lnTo>
                <a:lnTo>
                  <a:pt x="46830" y="6318"/>
                </a:lnTo>
                <a:lnTo>
                  <a:pt x="76200" y="0"/>
                </a:lnTo>
                <a:lnTo>
                  <a:pt x="1277112" y="0"/>
                </a:lnTo>
                <a:lnTo>
                  <a:pt x="1306781" y="6318"/>
                </a:lnTo>
                <a:lnTo>
                  <a:pt x="1331004" y="22759"/>
                </a:lnTo>
                <a:lnTo>
                  <a:pt x="1347331" y="46871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7331" y="410990"/>
                </a:lnTo>
                <a:lnTo>
                  <a:pt x="1331004" y="435321"/>
                </a:lnTo>
                <a:lnTo>
                  <a:pt x="1306781" y="451540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82A48FEA-C333-A95A-2B64-A808D366B29A}"/>
              </a:ext>
            </a:extLst>
          </p:cNvPr>
          <p:cNvSpPr txBox="1"/>
          <p:nvPr/>
        </p:nvSpPr>
        <p:spPr>
          <a:xfrm>
            <a:off x="5889980" y="1349045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模型参数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D5CDDC16-B5E9-8256-DB7D-9239DC9BB8D8}"/>
              </a:ext>
            </a:extLst>
          </p:cNvPr>
          <p:cNvSpPr/>
          <p:nvPr/>
        </p:nvSpPr>
        <p:spPr>
          <a:xfrm>
            <a:off x="3854208" y="2909862"/>
            <a:ext cx="1586230" cy="2628900"/>
          </a:xfrm>
          <a:custGeom>
            <a:avLst/>
            <a:gdLst/>
            <a:ahLst/>
            <a:cxnLst/>
            <a:rect l="l" t="t" r="r" b="b"/>
            <a:pathLst>
              <a:path w="1586229" h="2628900">
                <a:moveTo>
                  <a:pt x="1350964" y="347118"/>
                </a:moveTo>
                <a:lnTo>
                  <a:pt x="1350683" y="347108"/>
                </a:lnTo>
                <a:lnTo>
                  <a:pt x="1350759" y="342900"/>
                </a:lnTo>
                <a:lnTo>
                  <a:pt x="1234033" y="342900"/>
                </a:lnTo>
                <a:lnTo>
                  <a:pt x="1427403" y="0"/>
                </a:lnTo>
                <a:lnTo>
                  <a:pt x="1540715" y="254000"/>
                </a:lnTo>
                <a:lnTo>
                  <a:pt x="1355725" y="254000"/>
                </a:lnTo>
                <a:lnTo>
                  <a:pt x="1351179" y="342900"/>
                </a:lnTo>
                <a:lnTo>
                  <a:pt x="1350759" y="342900"/>
                </a:lnTo>
                <a:lnTo>
                  <a:pt x="1350417" y="347099"/>
                </a:lnTo>
                <a:lnTo>
                  <a:pt x="1350965" y="347099"/>
                </a:lnTo>
                <a:close/>
              </a:path>
              <a:path w="1586229" h="2628900">
                <a:moveTo>
                  <a:pt x="1468089" y="351344"/>
                </a:moveTo>
                <a:lnTo>
                  <a:pt x="1350964" y="347118"/>
                </a:lnTo>
                <a:lnTo>
                  <a:pt x="1355725" y="254000"/>
                </a:lnTo>
                <a:lnTo>
                  <a:pt x="1473034" y="266700"/>
                </a:lnTo>
                <a:lnTo>
                  <a:pt x="1468089" y="351344"/>
                </a:lnTo>
                <a:close/>
              </a:path>
              <a:path w="1586229" h="2628900">
                <a:moveTo>
                  <a:pt x="1586039" y="355600"/>
                </a:moveTo>
                <a:lnTo>
                  <a:pt x="1468089" y="351344"/>
                </a:lnTo>
                <a:lnTo>
                  <a:pt x="1473034" y="266700"/>
                </a:lnTo>
                <a:lnTo>
                  <a:pt x="1355725" y="254000"/>
                </a:lnTo>
                <a:lnTo>
                  <a:pt x="1540715" y="254000"/>
                </a:lnTo>
                <a:lnTo>
                  <a:pt x="1586039" y="355600"/>
                </a:lnTo>
                <a:close/>
              </a:path>
              <a:path w="1586229" h="2628900">
                <a:moveTo>
                  <a:pt x="1350683" y="347108"/>
                </a:moveTo>
                <a:lnTo>
                  <a:pt x="1350417" y="347099"/>
                </a:lnTo>
                <a:lnTo>
                  <a:pt x="1350759" y="342900"/>
                </a:lnTo>
                <a:lnTo>
                  <a:pt x="1350683" y="347108"/>
                </a:lnTo>
                <a:close/>
              </a:path>
              <a:path w="1586229" h="2628900">
                <a:moveTo>
                  <a:pt x="953973" y="1930400"/>
                </a:moveTo>
                <a:lnTo>
                  <a:pt x="814743" y="1930400"/>
                </a:lnTo>
                <a:lnTo>
                  <a:pt x="828319" y="1905000"/>
                </a:lnTo>
                <a:lnTo>
                  <a:pt x="828014" y="1905000"/>
                </a:lnTo>
                <a:lnTo>
                  <a:pt x="841463" y="1879600"/>
                </a:lnTo>
                <a:lnTo>
                  <a:pt x="841159" y="1879600"/>
                </a:lnTo>
                <a:lnTo>
                  <a:pt x="854506" y="1866900"/>
                </a:lnTo>
                <a:lnTo>
                  <a:pt x="854214" y="1866900"/>
                </a:lnTo>
                <a:lnTo>
                  <a:pt x="867435" y="1841500"/>
                </a:lnTo>
                <a:lnTo>
                  <a:pt x="867143" y="1841500"/>
                </a:lnTo>
                <a:lnTo>
                  <a:pt x="880249" y="1816100"/>
                </a:lnTo>
                <a:lnTo>
                  <a:pt x="879970" y="1816100"/>
                </a:lnTo>
                <a:lnTo>
                  <a:pt x="892949" y="1803400"/>
                </a:lnTo>
                <a:lnTo>
                  <a:pt x="892682" y="1803400"/>
                </a:lnTo>
                <a:lnTo>
                  <a:pt x="905535" y="1778000"/>
                </a:lnTo>
                <a:lnTo>
                  <a:pt x="905268" y="1778000"/>
                </a:lnTo>
                <a:lnTo>
                  <a:pt x="918006" y="1752600"/>
                </a:lnTo>
                <a:lnTo>
                  <a:pt x="917752" y="1752600"/>
                </a:lnTo>
                <a:lnTo>
                  <a:pt x="930351" y="1739900"/>
                </a:lnTo>
                <a:lnTo>
                  <a:pt x="930097" y="1739900"/>
                </a:lnTo>
                <a:lnTo>
                  <a:pt x="942568" y="1714500"/>
                </a:lnTo>
                <a:lnTo>
                  <a:pt x="942327" y="1714500"/>
                </a:lnTo>
                <a:lnTo>
                  <a:pt x="954671" y="1689100"/>
                </a:lnTo>
                <a:lnTo>
                  <a:pt x="954430" y="1689100"/>
                </a:lnTo>
                <a:lnTo>
                  <a:pt x="966635" y="1663700"/>
                </a:lnTo>
                <a:lnTo>
                  <a:pt x="966406" y="1663700"/>
                </a:lnTo>
                <a:lnTo>
                  <a:pt x="978471" y="1638300"/>
                </a:lnTo>
                <a:lnTo>
                  <a:pt x="978242" y="1638300"/>
                </a:lnTo>
                <a:lnTo>
                  <a:pt x="990168" y="1625600"/>
                </a:lnTo>
                <a:lnTo>
                  <a:pt x="989952" y="1625600"/>
                </a:lnTo>
                <a:lnTo>
                  <a:pt x="1001737" y="1600200"/>
                </a:lnTo>
                <a:lnTo>
                  <a:pt x="1001522" y="1600200"/>
                </a:lnTo>
                <a:lnTo>
                  <a:pt x="1013167" y="1574800"/>
                </a:lnTo>
                <a:lnTo>
                  <a:pt x="1012964" y="1574800"/>
                </a:lnTo>
                <a:lnTo>
                  <a:pt x="1024470" y="1549400"/>
                </a:lnTo>
                <a:lnTo>
                  <a:pt x="1024267" y="1549400"/>
                </a:lnTo>
                <a:lnTo>
                  <a:pt x="1035621" y="1524000"/>
                </a:lnTo>
                <a:lnTo>
                  <a:pt x="1035418" y="1524000"/>
                </a:lnTo>
                <a:lnTo>
                  <a:pt x="1046619" y="1498600"/>
                </a:lnTo>
                <a:lnTo>
                  <a:pt x="1046429" y="1498600"/>
                </a:lnTo>
                <a:lnTo>
                  <a:pt x="1057478" y="1473200"/>
                </a:lnTo>
                <a:lnTo>
                  <a:pt x="1057287" y="1473200"/>
                </a:lnTo>
                <a:lnTo>
                  <a:pt x="1068197" y="1447800"/>
                </a:lnTo>
                <a:lnTo>
                  <a:pt x="1068006" y="1447800"/>
                </a:lnTo>
                <a:lnTo>
                  <a:pt x="1078750" y="1422400"/>
                </a:lnTo>
                <a:lnTo>
                  <a:pt x="1078572" y="1422400"/>
                </a:lnTo>
                <a:lnTo>
                  <a:pt x="1089164" y="1397000"/>
                </a:lnTo>
                <a:lnTo>
                  <a:pt x="1088986" y="1397000"/>
                </a:lnTo>
                <a:lnTo>
                  <a:pt x="1099413" y="1371600"/>
                </a:lnTo>
                <a:lnTo>
                  <a:pt x="1099248" y="1371600"/>
                </a:lnTo>
                <a:lnTo>
                  <a:pt x="1109522" y="1346200"/>
                </a:lnTo>
                <a:lnTo>
                  <a:pt x="1109345" y="1346200"/>
                </a:lnTo>
                <a:lnTo>
                  <a:pt x="1119454" y="1320800"/>
                </a:lnTo>
                <a:lnTo>
                  <a:pt x="1119289" y="1320800"/>
                </a:lnTo>
                <a:lnTo>
                  <a:pt x="1129233" y="1295400"/>
                </a:lnTo>
                <a:lnTo>
                  <a:pt x="1129068" y="1295400"/>
                </a:lnTo>
                <a:lnTo>
                  <a:pt x="1138847" y="1270000"/>
                </a:lnTo>
                <a:lnTo>
                  <a:pt x="1138694" y="1270000"/>
                </a:lnTo>
                <a:lnTo>
                  <a:pt x="1148295" y="1244600"/>
                </a:lnTo>
                <a:lnTo>
                  <a:pt x="1148143" y="1244600"/>
                </a:lnTo>
                <a:lnTo>
                  <a:pt x="1157579" y="1219200"/>
                </a:lnTo>
                <a:lnTo>
                  <a:pt x="1157427" y="1219200"/>
                </a:lnTo>
                <a:lnTo>
                  <a:pt x="1166685" y="1193800"/>
                </a:lnTo>
                <a:lnTo>
                  <a:pt x="1166545" y="1193800"/>
                </a:lnTo>
                <a:lnTo>
                  <a:pt x="1175626" y="1168400"/>
                </a:lnTo>
                <a:lnTo>
                  <a:pt x="1175486" y="1168400"/>
                </a:lnTo>
                <a:lnTo>
                  <a:pt x="1184389" y="1143000"/>
                </a:lnTo>
                <a:lnTo>
                  <a:pt x="1184249" y="1143000"/>
                </a:lnTo>
                <a:lnTo>
                  <a:pt x="1192974" y="1117600"/>
                </a:lnTo>
                <a:lnTo>
                  <a:pt x="1201394" y="1092200"/>
                </a:lnTo>
                <a:lnTo>
                  <a:pt x="1201254" y="1092200"/>
                </a:lnTo>
                <a:lnTo>
                  <a:pt x="1209624" y="1066800"/>
                </a:lnTo>
                <a:lnTo>
                  <a:pt x="1217663" y="1028700"/>
                </a:lnTo>
                <a:lnTo>
                  <a:pt x="1225537" y="1003300"/>
                </a:lnTo>
                <a:lnTo>
                  <a:pt x="1233208" y="977900"/>
                </a:lnTo>
                <a:lnTo>
                  <a:pt x="1240701" y="952500"/>
                </a:lnTo>
                <a:lnTo>
                  <a:pt x="1247990" y="927100"/>
                </a:lnTo>
                <a:lnTo>
                  <a:pt x="1255102" y="901700"/>
                </a:lnTo>
                <a:lnTo>
                  <a:pt x="1262011" y="863600"/>
                </a:lnTo>
                <a:lnTo>
                  <a:pt x="1268729" y="838200"/>
                </a:lnTo>
                <a:lnTo>
                  <a:pt x="1275245" y="812800"/>
                </a:lnTo>
                <a:lnTo>
                  <a:pt x="1281557" y="787400"/>
                </a:lnTo>
                <a:lnTo>
                  <a:pt x="1287665" y="749300"/>
                </a:lnTo>
                <a:lnTo>
                  <a:pt x="1293571" y="723900"/>
                </a:lnTo>
                <a:lnTo>
                  <a:pt x="1299273" y="698500"/>
                </a:lnTo>
                <a:lnTo>
                  <a:pt x="1304759" y="673100"/>
                </a:lnTo>
                <a:lnTo>
                  <a:pt x="1310043" y="635000"/>
                </a:lnTo>
                <a:lnTo>
                  <a:pt x="1315097" y="609600"/>
                </a:lnTo>
                <a:lnTo>
                  <a:pt x="1319949" y="584200"/>
                </a:lnTo>
                <a:lnTo>
                  <a:pt x="1324584" y="558800"/>
                </a:lnTo>
                <a:lnTo>
                  <a:pt x="1329004" y="520700"/>
                </a:lnTo>
                <a:lnTo>
                  <a:pt x="1333195" y="495300"/>
                </a:lnTo>
                <a:lnTo>
                  <a:pt x="1337157" y="469900"/>
                </a:lnTo>
                <a:lnTo>
                  <a:pt x="1340904" y="431800"/>
                </a:lnTo>
                <a:lnTo>
                  <a:pt x="1344422" y="406400"/>
                </a:lnTo>
                <a:lnTo>
                  <a:pt x="1347711" y="381000"/>
                </a:lnTo>
                <a:lnTo>
                  <a:pt x="1350417" y="347099"/>
                </a:lnTo>
                <a:lnTo>
                  <a:pt x="1350683" y="347108"/>
                </a:lnTo>
                <a:lnTo>
                  <a:pt x="1350530" y="355600"/>
                </a:lnTo>
                <a:lnTo>
                  <a:pt x="1467612" y="355600"/>
                </a:lnTo>
                <a:lnTo>
                  <a:pt x="1464500" y="393700"/>
                </a:lnTo>
                <a:lnTo>
                  <a:pt x="1461109" y="419100"/>
                </a:lnTo>
                <a:lnTo>
                  <a:pt x="1457490" y="457200"/>
                </a:lnTo>
                <a:lnTo>
                  <a:pt x="1453629" y="482600"/>
                </a:lnTo>
                <a:lnTo>
                  <a:pt x="1449527" y="508000"/>
                </a:lnTo>
                <a:lnTo>
                  <a:pt x="1445209" y="546100"/>
                </a:lnTo>
                <a:lnTo>
                  <a:pt x="1440662" y="571500"/>
                </a:lnTo>
                <a:lnTo>
                  <a:pt x="1435887" y="596900"/>
                </a:lnTo>
                <a:lnTo>
                  <a:pt x="1430883" y="635000"/>
                </a:lnTo>
                <a:lnTo>
                  <a:pt x="1425663" y="660400"/>
                </a:lnTo>
                <a:lnTo>
                  <a:pt x="1420228" y="685800"/>
                </a:lnTo>
                <a:lnTo>
                  <a:pt x="1414564" y="723900"/>
                </a:lnTo>
                <a:lnTo>
                  <a:pt x="1408696" y="749300"/>
                </a:lnTo>
                <a:lnTo>
                  <a:pt x="1402613" y="774700"/>
                </a:lnTo>
                <a:lnTo>
                  <a:pt x="1396314" y="812800"/>
                </a:lnTo>
                <a:lnTo>
                  <a:pt x="1389799" y="838200"/>
                </a:lnTo>
                <a:lnTo>
                  <a:pt x="1383093" y="863600"/>
                </a:lnTo>
                <a:lnTo>
                  <a:pt x="1376172" y="901700"/>
                </a:lnTo>
                <a:lnTo>
                  <a:pt x="1369047" y="927100"/>
                </a:lnTo>
                <a:lnTo>
                  <a:pt x="1361732" y="952500"/>
                </a:lnTo>
                <a:lnTo>
                  <a:pt x="1354201" y="977900"/>
                </a:lnTo>
                <a:lnTo>
                  <a:pt x="1346492" y="1016000"/>
                </a:lnTo>
                <a:lnTo>
                  <a:pt x="1338567" y="1041400"/>
                </a:lnTo>
                <a:lnTo>
                  <a:pt x="1330464" y="1066800"/>
                </a:lnTo>
                <a:lnTo>
                  <a:pt x="1322171" y="1092200"/>
                </a:lnTo>
                <a:lnTo>
                  <a:pt x="1313675" y="1117600"/>
                </a:lnTo>
                <a:lnTo>
                  <a:pt x="1305001" y="1155700"/>
                </a:lnTo>
                <a:lnTo>
                  <a:pt x="1287106" y="1206500"/>
                </a:lnTo>
                <a:lnTo>
                  <a:pt x="1268476" y="1257300"/>
                </a:lnTo>
                <a:lnTo>
                  <a:pt x="1258900" y="1282700"/>
                </a:lnTo>
                <a:lnTo>
                  <a:pt x="1249146" y="1320800"/>
                </a:lnTo>
                <a:lnTo>
                  <a:pt x="1229118" y="1371600"/>
                </a:lnTo>
                <a:lnTo>
                  <a:pt x="1208417" y="1422400"/>
                </a:lnTo>
                <a:lnTo>
                  <a:pt x="1187043" y="1473200"/>
                </a:lnTo>
                <a:lnTo>
                  <a:pt x="1165034" y="1524000"/>
                </a:lnTo>
                <a:lnTo>
                  <a:pt x="1142390" y="1574800"/>
                </a:lnTo>
                <a:lnTo>
                  <a:pt x="1119136" y="1625600"/>
                </a:lnTo>
                <a:lnTo>
                  <a:pt x="1095273" y="1676400"/>
                </a:lnTo>
                <a:lnTo>
                  <a:pt x="1070825" y="1727200"/>
                </a:lnTo>
                <a:lnTo>
                  <a:pt x="1058392" y="1739900"/>
                </a:lnTo>
                <a:lnTo>
                  <a:pt x="1045819" y="1765300"/>
                </a:lnTo>
                <a:lnTo>
                  <a:pt x="1033094" y="1790700"/>
                </a:lnTo>
                <a:lnTo>
                  <a:pt x="1020241" y="1816100"/>
                </a:lnTo>
                <a:lnTo>
                  <a:pt x="1007249" y="1841500"/>
                </a:lnTo>
                <a:lnTo>
                  <a:pt x="994130" y="1854200"/>
                </a:lnTo>
                <a:lnTo>
                  <a:pt x="980871" y="1879600"/>
                </a:lnTo>
                <a:lnTo>
                  <a:pt x="967486" y="1905000"/>
                </a:lnTo>
                <a:lnTo>
                  <a:pt x="953973" y="1930400"/>
                </a:lnTo>
                <a:close/>
              </a:path>
              <a:path w="1586229" h="2628900">
                <a:moveTo>
                  <a:pt x="1467840" y="355600"/>
                </a:moveTo>
                <a:lnTo>
                  <a:pt x="1350530" y="355600"/>
                </a:lnTo>
                <a:lnTo>
                  <a:pt x="1350964" y="347118"/>
                </a:lnTo>
                <a:lnTo>
                  <a:pt x="1468089" y="351344"/>
                </a:lnTo>
                <a:lnTo>
                  <a:pt x="1467840" y="355600"/>
                </a:lnTo>
                <a:close/>
              </a:path>
              <a:path w="1586229" h="2628900">
                <a:moveTo>
                  <a:pt x="870280" y="2044700"/>
                </a:moveTo>
                <a:lnTo>
                  <a:pt x="733107" y="2044700"/>
                </a:lnTo>
                <a:lnTo>
                  <a:pt x="747331" y="2019300"/>
                </a:lnTo>
                <a:lnTo>
                  <a:pt x="746950" y="2019300"/>
                </a:lnTo>
                <a:lnTo>
                  <a:pt x="761072" y="2006600"/>
                </a:lnTo>
                <a:lnTo>
                  <a:pt x="760704" y="2006600"/>
                </a:lnTo>
                <a:lnTo>
                  <a:pt x="774712" y="1981200"/>
                </a:lnTo>
                <a:lnTo>
                  <a:pt x="774357" y="1981200"/>
                </a:lnTo>
                <a:lnTo>
                  <a:pt x="788263" y="1968500"/>
                </a:lnTo>
                <a:lnTo>
                  <a:pt x="787920" y="1968500"/>
                </a:lnTo>
                <a:lnTo>
                  <a:pt x="801725" y="1943100"/>
                </a:lnTo>
                <a:lnTo>
                  <a:pt x="801382" y="1943100"/>
                </a:lnTo>
                <a:lnTo>
                  <a:pt x="815073" y="1917700"/>
                </a:lnTo>
                <a:lnTo>
                  <a:pt x="814743" y="1930400"/>
                </a:lnTo>
                <a:lnTo>
                  <a:pt x="953973" y="1930400"/>
                </a:lnTo>
                <a:lnTo>
                  <a:pt x="940333" y="1943100"/>
                </a:lnTo>
                <a:lnTo>
                  <a:pt x="926566" y="1968500"/>
                </a:lnTo>
                <a:lnTo>
                  <a:pt x="912672" y="1993900"/>
                </a:lnTo>
                <a:lnTo>
                  <a:pt x="898664" y="2006600"/>
                </a:lnTo>
                <a:lnTo>
                  <a:pt x="884529" y="2032000"/>
                </a:lnTo>
                <a:lnTo>
                  <a:pt x="870280" y="2044700"/>
                </a:lnTo>
                <a:close/>
              </a:path>
              <a:path w="1586229" h="2628900">
                <a:moveTo>
                  <a:pt x="395097" y="2514600"/>
                </a:moveTo>
                <a:lnTo>
                  <a:pt x="15074" y="2514600"/>
                </a:lnTo>
                <a:lnTo>
                  <a:pt x="31788" y="2501900"/>
                </a:lnTo>
                <a:lnTo>
                  <a:pt x="105879" y="2501900"/>
                </a:lnTo>
                <a:lnTo>
                  <a:pt x="122542" y="2489200"/>
                </a:lnTo>
                <a:lnTo>
                  <a:pt x="166763" y="2489200"/>
                </a:lnTo>
                <a:lnTo>
                  <a:pt x="183349" y="2476500"/>
                </a:lnTo>
                <a:lnTo>
                  <a:pt x="197294" y="2476500"/>
                </a:lnTo>
                <a:lnTo>
                  <a:pt x="213817" y="2463800"/>
                </a:lnTo>
                <a:lnTo>
                  <a:pt x="227850" y="2463800"/>
                </a:lnTo>
                <a:lnTo>
                  <a:pt x="244322" y="2451100"/>
                </a:lnTo>
                <a:lnTo>
                  <a:pt x="258444" y="2451100"/>
                </a:lnTo>
                <a:lnTo>
                  <a:pt x="274853" y="2438400"/>
                </a:lnTo>
                <a:lnTo>
                  <a:pt x="289039" y="2438400"/>
                </a:lnTo>
                <a:lnTo>
                  <a:pt x="305358" y="2425700"/>
                </a:lnTo>
                <a:lnTo>
                  <a:pt x="304330" y="2425700"/>
                </a:lnTo>
                <a:lnTo>
                  <a:pt x="320611" y="2413000"/>
                </a:lnTo>
                <a:lnTo>
                  <a:pt x="334886" y="2413000"/>
                </a:lnTo>
                <a:lnTo>
                  <a:pt x="351091" y="2400300"/>
                </a:lnTo>
                <a:lnTo>
                  <a:pt x="350151" y="2400300"/>
                </a:lnTo>
                <a:lnTo>
                  <a:pt x="366306" y="2387600"/>
                </a:lnTo>
                <a:lnTo>
                  <a:pt x="365391" y="2387600"/>
                </a:lnTo>
                <a:lnTo>
                  <a:pt x="381495" y="2374900"/>
                </a:lnTo>
                <a:lnTo>
                  <a:pt x="395833" y="2374900"/>
                </a:lnTo>
                <a:lnTo>
                  <a:pt x="411835" y="2362200"/>
                </a:lnTo>
                <a:lnTo>
                  <a:pt x="411022" y="2362200"/>
                </a:lnTo>
                <a:lnTo>
                  <a:pt x="426961" y="2349500"/>
                </a:lnTo>
                <a:lnTo>
                  <a:pt x="426173" y="2349500"/>
                </a:lnTo>
                <a:lnTo>
                  <a:pt x="442061" y="2336800"/>
                </a:lnTo>
                <a:lnTo>
                  <a:pt x="441299" y="2336800"/>
                </a:lnTo>
                <a:lnTo>
                  <a:pt x="457136" y="2324100"/>
                </a:lnTo>
                <a:lnTo>
                  <a:pt x="456399" y="2324100"/>
                </a:lnTo>
                <a:lnTo>
                  <a:pt x="472160" y="2311400"/>
                </a:lnTo>
                <a:lnTo>
                  <a:pt x="471462" y="2311400"/>
                </a:lnTo>
                <a:lnTo>
                  <a:pt x="487159" y="2298700"/>
                </a:lnTo>
                <a:lnTo>
                  <a:pt x="486473" y="2298700"/>
                </a:lnTo>
                <a:lnTo>
                  <a:pt x="502119" y="2286000"/>
                </a:lnTo>
                <a:lnTo>
                  <a:pt x="501459" y="2286000"/>
                </a:lnTo>
                <a:lnTo>
                  <a:pt x="517029" y="2273300"/>
                </a:lnTo>
                <a:lnTo>
                  <a:pt x="516394" y="2273300"/>
                </a:lnTo>
                <a:lnTo>
                  <a:pt x="531888" y="2260600"/>
                </a:lnTo>
                <a:lnTo>
                  <a:pt x="531279" y="2260600"/>
                </a:lnTo>
                <a:lnTo>
                  <a:pt x="546709" y="2247900"/>
                </a:lnTo>
                <a:lnTo>
                  <a:pt x="546112" y="2247900"/>
                </a:lnTo>
                <a:lnTo>
                  <a:pt x="561467" y="2235200"/>
                </a:lnTo>
                <a:lnTo>
                  <a:pt x="560895" y="2235200"/>
                </a:lnTo>
                <a:lnTo>
                  <a:pt x="576173" y="2222500"/>
                </a:lnTo>
                <a:lnTo>
                  <a:pt x="575614" y="2222500"/>
                </a:lnTo>
                <a:lnTo>
                  <a:pt x="590829" y="2209800"/>
                </a:lnTo>
                <a:lnTo>
                  <a:pt x="590283" y="2209800"/>
                </a:lnTo>
                <a:lnTo>
                  <a:pt x="605409" y="2184400"/>
                </a:lnTo>
                <a:lnTo>
                  <a:pt x="604888" y="2184400"/>
                </a:lnTo>
                <a:lnTo>
                  <a:pt x="619937" y="2171700"/>
                </a:lnTo>
                <a:lnTo>
                  <a:pt x="619429" y="2171700"/>
                </a:lnTo>
                <a:lnTo>
                  <a:pt x="634390" y="2159000"/>
                </a:lnTo>
                <a:lnTo>
                  <a:pt x="633907" y="2159000"/>
                </a:lnTo>
                <a:lnTo>
                  <a:pt x="648779" y="2146300"/>
                </a:lnTo>
                <a:lnTo>
                  <a:pt x="648309" y="2146300"/>
                </a:lnTo>
                <a:lnTo>
                  <a:pt x="663092" y="2120900"/>
                </a:lnTo>
                <a:lnTo>
                  <a:pt x="662635" y="2120900"/>
                </a:lnTo>
                <a:lnTo>
                  <a:pt x="677341" y="2108200"/>
                </a:lnTo>
                <a:lnTo>
                  <a:pt x="676897" y="2108200"/>
                </a:lnTo>
                <a:lnTo>
                  <a:pt x="691502" y="2095500"/>
                </a:lnTo>
                <a:lnTo>
                  <a:pt x="691070" y="2095500"/>
                </a:lnTo>
                <a:lnTo>
                  <a:pt x="705586" y="2070100"/>
                </a:lnTo>
                <a:lnTo>
                  <a:pt x="705167" y="2070100"/>
                </a:lnTo>
                <a:lnTo>
                  <a:pt x="719582" y="2057400"/>
                </a:lnTo>
                <a:lnTo>
                  <a:pt x="719188" y="2057400"/>
                </a:lnTo>
                <a:lnTo>
                  <a:pt x="733501" y="2032000"/>
                </a:lnTo>
                <a:lnTo>
                  <a:pt x="733107" y="2044700"/>
                </a:lnTo>
                <a:lnTo>
                  <a:pt x="870280" y="2044700"/>
                </a:lnTo>
                <a:lnTo>
                  <a:pt x="855916" y="2070100"/>
                </a:lnTo>
                <a:lnTo>
                  <a:pt x="841438" y="2095500"/>
                </a:lnTo>
                <a:lnTo>
                  <a:pt x="826846" y="2108200"/>
                </a:lnTo>
                <a:lnTo>
                  <a:pt x="812139" y="2133600"/>
                </a:lnTo>
                <a:lnTo>
                  <a:pt x="797318" y="2146300"/>
                </a:lnTo>
                <a:lnTo>
                  <a:pt x="782396" y="2171700"/>
                </a:lnTo>
                <a:lnTo>
                  <a:pt x="752221" y="2197100"/>
                </a:lnTo>
                <a:lnTo>
                  <a:pt x="736981" y="2222500"/>
                </a:lnTo>
                <a:lnTo>
                  <a:pt x="706183" y="2247900"/>
                </a:lnTo>
                <a:lnTo>
                  <a:pt x="690638" y="2273300"/>
                </a:lnTo>
                <a:lnTo>
                  <a:pt x="643407" y="2311400"/>
                </a:lnTo>
                <a:lnTo>
                  <a:pt x="627481" y="2336800"/>
                </a:lnTo>
                <a:lnTo>
                  <a:pt x="562813" y="2387600"/>
                </a:lnTo>
                <a:lnTo>
                  <a:pt x="496735" y="2438400"/>
                </a:lnTo>
                <a:lnTo>
                  <a:pt x="463181" y="2463800"/>
                </a:lnTo>
                <a:lnTo>
                  <a:pt x="445401" y="2476500"/>
                </a:lnTo>
                <a:lnTo>
                  <a:pt x="429298" y="2489200"/>
                </a:lnTo>
                <a:lnTo>
                  <a:pt x="395097" y="2514600"/>
                </a:lnTo>
                <a:close/>
              </a:path>
              <a:path w="1586229" h="2628900">
                <a:moveTo>
                  <a:pt x="56667" y="2628900"/>
                </a:moveTo>
                <a:lnTo>
                  <a:pt x="1650" y="2628900"/>
                </a:lnTo>
                <a:lnTo>
                  <a:pt x="0" y="2514600"/>
                </a:lnTo>
                <a:lnTo>
                  <a:pt x="377888" y="2514600"/>
                </a:lnTo>
                <a:lnTo>
                  <a:pt x="359549" y="2527300"/>
                </a:lnTo>
                <a:lnTo>
                  <a:pt x="324675" y="2552700"/>
                </a:lnTo>
                <a:lnTo>
                  <a:pt x="307124" y="2552700"/>
                </a:lnTo>
                <a:lnTo>
                  <a:pt x="289496" y="2565400"/>
                </a:lnTo>
                <a:lnTo>
                  <a:pt x="271818" y="2565400"/>
                </a:lnTo>
                <a:lnTo>
                  <a:pt x="255308" y="2578100"/>
                </a:lnTo>
                <a:lnTo>
                  <a:pt x="237528" y="2578100"/>
                </a:lnTo>
                <a:lnTo>
                  <a:pt x="236232" y="2590800"/>
                </a:lnTo>
                <a:lnTo>
                  <a:pt x="200406" y="2590800"/>
                </a:lnTo>
                <a:lnTo>
                  <a:pt x="183794" y="2603500"/>
                </a:lnTo>
                <a:lnTo>
                  <a:pt x="147700" y="2603500"/>
                </a:lnTo>
                <a:lnTo>
                  <a:pt x="146240" y="2616200"/>
                </a:lnTo>
                <a:lnTo>
                  <a:pt x="74942" y="2616200"/>
                </a:lnTo>
                <a:lnTo>
                  <a:pt x="56667" y="26289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5E74FAC6-ABBC-CAC8-9112-5AE28F84954C}"/>
              </a:ext>
            </a:extLst>
          </p:cNvPr>
          <p:cNvSpPr/>
          <p:nvPr/>
        </p:nvSpPr>
        <p:spPr>
          <a:xfrm>
            <a:off x="7499859" y="2010689"/>
            <a:ext cx="2543797" cy="839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5969729B-F2EF-B231-EA83-C5103CC3EEAC}"/>
              </a:ext>
            </a:extLst>
          </p:cNvPr>
          <p:cNvSpPr txBox="1"/>
          <p:nvPr/>
        </p:nvSpPr>
        <p:spPr>
          <a:xfrm>
            <a:off x="7611274" y="1684629"/>
            <a:ext cx="2311400" cy="9541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05" algn="ctr"/>
            <a:r>
              <a:rPr sz="2000" spc="120" dirty="0" err="1">
                <a:latin typeface="Microsoft JhengHei UI"/>
                <a:cs typeface="Microsoft JhengHei UI"/>
              </a:rPr>
              <a:t>白盒攻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endParaRPr sz="2000" dirty="0">
              <a:latin typeface="Microsoft JhengHei UI"/>
              <a:cs typeface="Microsoft JhengHei UI"/>
            </a:endParaRPr>
          </a:p>
          <a:p>
            <a:pPr marL="12700" marR="5080" algn="ctr">
              <a:spcBef>
                <a:spcPts val="1170"/>
              </a:spcBef>
            </a:pPr>
            <a:r>
              <a:rPr sz="1600" dirty="0">
                <a:latin typeface="Microsoft JhengHei UI"/>
                <a:cs typeface="Microsoft JhengHei UI"/>
              </a:rPr>
              <a:t>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者可以获得被攻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的模型的完整信息</a:t>
            </a:r>
            <a:endParaRPr sz="1600" dirty="0">
              <a:latin typeface="Microsoft JhengHei UI"/>
              <a:cs typeface="Microsoft JhengHei UI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243F86CC-A098-BDE0-671B-41DAC4EC7D08}"/>
              </a:ext>
            </a:extLst>
          </p:cNvPr>
          <p:cNvSpPr txBox="1"/>
          <p:nvPr/>
        </p:nvSpPr>
        <p:spPr>
          <a:xfrm>
            <a:off x="8221777" y="3628200"/>
            <a:ext cx="132151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Microsoft JhengHei UI"/>
                <a:cs typeface="Microsoft JhengHei UI"/>
              </a:rPr>
              <a:t>攻</a:t>
            </a:r>
            <a:r>
              <a:rPr lang="zh-CN" altLang="en-US" sz="2000" spc="290" dirty="0">
                <a:latin typeface="Microsoft JhengHei UI"/>
                <a:cs typeface="Microsoft JhengHei UI"/>
              </a:rPr>
              <a:t>击</a:t>
            </a:r>
            <a:r>
              <a:rPr sz="2000" dirty="0" err="1">
                <a:latin typeface="Microsoft JhengHei UI"/>
                <a:cs typeface="Microsoft JhengHei UI"/>
              </a:rPr>
              <a:t>目</a:t>
            </a:r>
            <a:r>
              <a:rPr sz="2000" spc="5" dirty="0" err="1">
                <a:latin typeface="Microsoft JhengHei UI"/>
                <a:cs typeface="Microsoft JhengHei UI"/>
              </a:rPr>
              <a:t>标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B3A45860-AC14-9A35-5397-65D8AC753FAF}"/>
              </a:ext>
            </a:extLst>
          </p:cNvPr>
          <p:cNvSpPr/>
          <p:nvPr/>
        </p:nvSpPr>
        <p:spPr>
          <a:xfrm>
            <a:off x="7129780" y="4026318"/>
            <a:ext cx="3194481" cy="1581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A8612173-D372-4EB5-42BE-6293E6F78B75}"/>
              </a:ext>
            </a:extLst>
          </p:cNvPr>
          <p:cNvSpPr txBox="1"/>
          <p:nvPr/>
        </p:nvSpPr>
        <p:spPr>
          <a:xfrm>
            <a:off x="7229959" y="4259745"/>
            <a:ext cx="3057042" cy="1122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buFontTx/>
              <a:buChar char="-"/>
            </a:pPr>
            <a:r>
              <a:rPr spc="60" dirty="0">
                <a:latin typeface="Microsoft JhengHei UI"/>
                <a:cs typeface="Microsoft JhengHei UI"/>
              </a:rPr>
              <a:t>攻</a:t>
            </a:r>
            <a:r>
              <a:rPr lang="zh-CN" altLang="en-US" spc="60" dirty="0">
                <a:latin typeface="Microsoft JhengHei UI"/>
                <a:cs typeface="Microsoft JhengHei UI"/>
              </a:rPr>
              <a:t>击</a:t>
            </a:r>
            <a:r>
              <a:rPr spc="60" dirty="0" err="1">
                <a:latin typeface="Microsoft JhengHei UI"/>
                <a:cs typeface="Microsoft JhengHei UI"/>
              </a:rPr>
              <a:t>节点分类任务</a:t>
            </a:r>
            <a:endParaRPr lang="en-US" spc="60" dirty="0">
              <a:latin typeface="Microsoft JhengHei UI"/>
              <a:cs typeface="Microsoft JhengHei UI"/>
            </a:endParaRPr>
          </a:p>
          <a:p>
            <a:pPr marL="298450" indent="-285750">
              <a:buFontTx/>
              <a:buChar char="-"/>
            </a:pPr>
            <a:r>
              <a:rPr dirty="0" err="1">
                <a:latin typeface="Microsoft JhengHei UI"/>
                <a:cs typeface="Microsoft JhengHei UI"/>
              </a:rPr>
              <a:t>对于某个标签为</a:t>
            </a:r>
            <a:r>
              <a:rPr spc="90" dirty="0" err="1">
                <a:latin typeface="Cambria Math"/>
                <a:cs typeface="Cambria Math"/>
              </a:rPr>
              <a:t>y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dirty="0" err="1">
                <a:latin typeface="Microsoft JhengHei UI"/>
                <a:cs typeface="Microsoft JhengHei UI"/>
              </a:rPr>
              <a:t>的节点</a:t>
            </a:r>
            <a:r>
              <a:rPr lang="en-US" altLang="zh-CN" spc="229" dirty="0" err="1">
                <a:latin typeface="Cambria Math"/>
                <a:cs typeface="Microsoft JhengHei UI"/>
              </a:rPr>
              <a:t>v</a:t>
            </a:r>
            <a:r>
              <a:rPr lang="en-US" sz="1950" spc="232" baseline="-14957" dirty="0" err="1">
                <a:latin typeface="Cambria Math"/>
                <a:cs typeface="Cambria Math"/>
              </a:rPr>
              <a:t>i</a:t>
            </a:r>
            <a:r>
              <a:rPr lang="zh-CN" altLang="en-US" sz="1950" spc="232" baseline="-14957" dirty="0">
                <a:latin typeface="Microsoft JhengHei UI"/>
                <a:cs typeface="Cambria Math"/>
              </a:rPr>
              <a:t>，</a:t>
            </a:r>
            <a:r>
              <a:rPr dirty="0">
                <a:latin typeface="Microsoft JhengHei UI"/>
                <a:cs typeface="Microsoft JhengHei UI"/>
              </a:rPr>
              <a:t>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r>
              <a:rPr dirty="0" err="1">
                <a:latin typeface="Microsoft JhengHei UI"/>
                <a:cs typeface="Microsoft JhengHei UI"/>
              </a:rPr>
              <a:t>者希望</a:t>
            </a:r>
            <a:r>
              <a:rPr spc="-5" dirty="0" err="1">
                <a:latin typeface="Microsoft JhengHei UI"/>
                <a:cs typeface="Microsoft JhengHei UI"/>
              </a:rPr>
              <a:t>GNN</a:t>
            </a:r>
            <a:r>
              <a:rPr dirty="0" err="1">
                <a:latin typeface="Microsoft JhengHei UI"/>
                <a:cs typeface="Microsoft JhengHei UI"/>
              </a:rPr>
              <a:t>能把它分类为其它标签</a:t>
            </a:r>
            <a:endParaRPr dirty="0">
              <a:latin typeface="Microsoft JhengHei UI"/>
              <a:cs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2732502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基于积分梯度的攻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A91D362-7D40-F752-5B6B-6F10A2281E2A}"/>
              </a:ext>
            </a:extLst>
          </p:cNvPr>
          <p:cNvSpPr/>
          <p:nvPr/>
        </p:nvSpPr>
        <p:spPr>
          <a:xfrm>
            <a:off x="1876006" y="2833116"/>
            <a:ext cx="1795205" cy="1273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36F3177-3A2A-337E-86E3-05120F30D95C}"/>
              </a:ext>
            </a:extLst>
          </p:cNvPr>
          <p:cNvSpPr txBox="1"/>
          <p:nvPr/>
        </p:nvSpPr>
        <p:spPr>
          <a:xfrm>
            <a:off x="2815209" y="321321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729A269-4B85-590A-2B5A-49604DEF725C}"/>
              </a:ext>
            </a:extLst>
          </p:cNvPr>
          <p:cNvSpPr txBox="1"/>
          <p:nvPr/>
        </p:nvSpPr>
        <p:spPr>
          <a:xfrm>
            <a:off x="2486711" y="289124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C198D89-AB1C-B76B-F177-B40603C22735}"/>
              </a:ext>
            </a:extLst>
          </p:cNvPr>
          <p:cNvSpPr txBox="1"/>
          <p:nvPr/>
        </p:nvSpPr>
        <p:spPr>
          <a:xfrm>
            <a:off x="2332800" y="341710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5458937-DCCF-5F85-7910-ED541DB39281}"/>
              </a:ext>
            </a:extLst>
          </p:cNvPr>
          <p:cNvSpPr txBox="1"/>
          <p:nvPr/>
        </p:nvSpPr>
        <p:spPr>
          <a:xfrm>
            <a:off x="3053639" y="282585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62F8664-07BB-3D1E-24CF-6A06CF2B7436}"/>
              </a:ext>
            </a:extLst>
          </p:cNvPr>
          <p:cNvSpPr txBox="1"/>
          <p:nvPr/>
        </p:nvSpPr>
        <p:spPr>
          <a:xfrm>
            <a:off x="1909750" y="351517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1AB0BC5-2257-1246-CA6D-5D43E46F5BE6}"/>
              </a:ext>
            </a:extLst>
          </p:cNvPr>
          <p:cNvSpPr txBox="1"/>
          <p:nvPr/>
        </p:nvSpPr>
        <p:spPr>
          <a:xfrm>
            <a:off x="3496399" y="327346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4FA8F77B-305A-8BC2-0ACF-F0EE9B84A1D2}"/>
              </a:ext>
            </a:extLst>
          </p:cNvPr>
          <p:cNvSpPr txBox="1"/>
          <p:nvPr/>
        </p:nvSpPr>
        <p:spPr>
          <a:xfrm>
            <a:off x="2202727" y="3844836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742647D-D4B8-017A-EF04-03606EB8A8EA}"/>
              </a:ext>
            </a:extLst>
          </p:cNvPr>
          <p:cNvSpPr txBox="1"/>
          <p:nvPr/>
        </p:nvSpPr>
        <p:spPr>
          <a:xfrm>
            <a:off x="3252826" y="3739084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4A0F78DD-451B-0D6B-0187-3581B814CC41}"/>
              </a:ext>
            </a:extLst>
          </p:cNvPr>
          <p:cNvSpPr txBox="1"/>
          <p:nvPr/>
        </p:nvSpPr>
        <p:spPr>
          <a:xfrm>
            <a:off x="4648924" y="2304656"/>
            <a:ext cx="76644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15" dirty="0">
                <a:latin typeface="Cambria Math"/>
                <a:cs typeface="Cambria Math"/>
              </a:rPr>
              <a:t>A,</a:t>
            </a:r>
            <a:r>
              <a:rPr sz="3600" spc="-275" dirty="0">
                <a:latin typeface="Cambria Math"/>
                <a:cs typeface="Cambria Math"/>
              </a:rPr>
              <a:t> </a:t>
            </a:r>
            <a:r>
              <a:rPr sz="3600" spc="260" dirty="0">
                <a:latin typeface="Cambria Math"/>
                <a:cs typeface="Cambria Math"/>
              </a:rPr>
              <a:t>F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A90DDB69-63E3-9D82-53C8-9E46D4FC3D57}"/>
              </a:ext>
            </a:extLst>
          </p:cNvPr>
          <p:cNvSpPr/>
          <p:nvPr/>
        </p:nvSpPr>
        <p:spPr>
          <a:xfrm>
            <a:off x="4902709" y="2942844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4" h="1125220">
                <a:moveTo>
                  <a:pt x="224027" y="975359"/>
                </a:moveTo>
                <a:lnTo>
                  <a:pt x="74675" y="975359"/>
                </a:lnTo>
                <a:lnTo>
                  <a:pt x="74675" y="0"/>
                </a:lnTo>
                <a:lnTo>
                  <a:pt x="224027" y="0"/>
                </a:lnTo>
                <a:lnTo>
                  <a:pt x="224027" y="975359"/>
                </a:lnTo>
                <a:close/>
              </a:path>
              <a:path w="300354" h="1125220">
                <a:moveTo>
                  <a:pt x="149351" y="1124711"/>
                </a:moveTo>
                <a:lnTo>
                  <a:pt x="0" y="975359"/>
                </a:lnTo>
                <a:lnTo>
                  <a:pt x="300227" y="975359"/>
                </a:lnTo>
                <a:lnTo>
                  <a:pt x="149351" y="112471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8C25C3C-2585-A63A-5103-347E0D6E67DC}"/>
              </a:ext>
            </a:extLst>
          </p:cNvPr>
          <p:cNvSpPr txBox="1"/>
          <p:nvPr/>
        </p:nvSpPr>
        <p:spPr>
          <a:xfrm>
            <a:off x="4630343" y="4050957"/>
            <a:ext cx="101981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5" dirty="0">
                <a:latin typeface="Cambria Math"/>
                <a:cs typeface="Cambria Math"/>
              </a:rPr>
              <a:t>A</a:t>
            </a:r>
            <a:r>
              <a:rPr lang="en-US" altLang="zh-CN" sz="4000" spc="130" dirty="0">
                <a:latin typeface="Cambria Math"/>
                <a:cs typeface="Cambria Math"/>
              </a:rPr>
              <a:t>′</a:t>
            </a:r>
            <a:r>
              <a:rPr sz="3600" spc="5" dirty="0">
                <a:latin typeface="Cambria Math"/>
                <a:cs typeface="Cambria Math"/>
              </a:rPr>
              <a:t>,</a:t>
            </a:r>
            <a:r>
              <a:rPr sz="3600" spc="-270" dirty="0">
                <a:latin typeface="Cambria Math"/>
                <a:cs typeface="Cambria Math"/>
              </a:rPr>
              <a:t> </a:t>
            </a:r>
            <a:r>
              <a:rPr sz="3600" spc="130" dirty="0">
                <a:latin typeface="Cambria Math"/>
                <a:cs typeface="Cambria Math"/>
              </a:rPr>
              <a:t>F′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6AB3CE47-F41E-4E79-994C-90AE6E87EBB8}"/>
              </a:ext>
            </a:extLst>
          </p:cNvPr>
          <p:cNvSpPr/>
          <p:nvPr/>
        </p:nvSpPr>
        <p:spPr>
          <a:xfrm>
            <a:off x="5969508" y="2956561"/>
            <a:ext cx="1743710" cy="966469"/>
          </a:xfrm>
          <a:custGeom>
            <a:avLst/>
            <a:gdLst/>
            <a:ahLst/>
            <a:cxnLst/>
            <a:rect l="l" t="t" r="r" b="b"/>
            <a:pathLst>
              <a:path w="1743710" h="966470">
                <a:moveTo>
                  <a:pt x="1581912" y="966215"/>
                </a:moveTo>
                <a:lnTo>
                  <a:pt x="161543" y="966215"/>
                </a:lnTo>
                <a:lnTo>
                  <a:pt x="118600" y="960149"/>
                </a:lnTo>
                <a:lnTo>
                  <a:pt x="80038" y="943714"/>
                </a:lnTo>
                <a:lnTo>
                  <a:pt x="47377" y="918429"/>
                </a:lnTo>
                <a:lnTo>
                  <a:pt x="22137" y="885813"/>
                </a:lnTo>
                <a:lnTo>
                  <a:pt x="5838" y="847388"/>
                </a:lnTo>
                <a:lnTo>
                  <a:pt x="0" y="804672"/>
                </a:lnTo>
                <a:lnTo>
                  <a:pt x="0" y="160019"/>
                </a:lnTo>
                <a:lnTo>
                  <a:pt x="5838" y="117373"/>
                </a:lnTo>
                <a:lnTo>
                  <a:pt x="22137" y="79033"/>
                </a:lnTo>
                <a:lnTo>
                  <a:pt x="47377" y="46562"/>
                </a:lnTo>
                <a:lnTo>
                  <a:pt x="80038" y="21525"/>
                </a:lnTo>
                <a:lnTo>
                  <a:pt x="118600" y="5483"/>
                </a:lnTo>
                <a:lnTo>
                  <a:pt x="161543" y="0"/>
                </a:lnTo>
                <a:lnTo>
                  <a:pt x="1581912" y="0"/>
                </a:lnTo>
                <a:lnTo>
                  <a:pt x="1624861" y="5483"/>
                </a:lnTo>
                <a:lnTo>
                  <a:pt x="1663429" y="21525"/>
                </a:lnTo>
                <a:lnTo>
                  <a:pt x="1696092" y="46562"/>
                </a:lnTo>
                <a:lnTo>
                  <a:pt x="1721332" y="79033"/>
                </a:lnTo>
                <a:lnTo>
                  <a:pt x="1737627" y="117373"/>
                </a:lnTo>
                <a:lnTo>
                  <a:pt x="1743455" y="160019"/>
                </a:lnTo>
                <a:lnTo>
                  <a:pt x="1743455" y="804672"/>
                </a:lnTo>
                <a:lnTo>
                  <a:pt x="1737627" y="847388"/>
                </a:lnTo>
                <a:lnTo>
                  <a:pt x="1721332" y="885813"/>
                </a:lnTo>
                <a:lnTo>
                  <a:pt x="1696092" y="918429"/>
                </a:lnTo>
                <a:lnTo>
                  <a:pt x="1663429" y="943714"/>
                </a:lnTo>
                <a:lnTo>
                  <a:pt x="1624861" y="960149"/>
                </a:lnTo>
                <a:lnTo>
                  <a:pt x="1581912" y="966215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3D4C92AC-568D-583E-8BD5-4F2CA4A80CF4}"/>
              </a:ext>
            </a:extLst>
          </p:cNvPr>
          <p:cNvSpPr/>
          <p:nvPr/>
        </p:nvSpPr>
        <p:spPr>
          <a:xfrm>
            <a:off x="8008621" y="2965705"/>
            <a:ext cx="2395855" cy="966469"/>
          </a:xfrm>
          <a:custGeom>
            <a:avLst/>
            <a:gdLst/>
            <a:ahLst/>
            <a:cxnLst/>
            <a:rect l="l" t="t" r="r" b="b"/>
            <a:pathLst>
              <a:path w="2395854" h="966470">
                <a:moveTo>
                  <a:pt x="2234183" y="966216"/>
                </a:moveTo>
                <a:lnTo>
                  <a:pt x="161544" y="966216"/>
                </a:lnTo>
                <a:lnTo>
                  <a:pt x="118662" y="960478"/>
                </a:lnTo>
                <a:lnTo>
                  <a:pt x="80136" y="944239"/>
                </a:lnTo>
                <a:lnTo>
                  <a:pt x="47486" y="919019"/>
                </a:lnTo>
                <a:lnTo>
                  <a:pt x="22233" y="886338"/>
                </a:lnTo>
                <a:lnTo>
                  <a:pt x="5897" y="847716"/>
                </a:lnTo>
                <a:lnTo>
                  <a:pt x="0" y="804672"/>
                </a:lnTo>
                <a:lnTo>
                  <a:pt x="0" y="161544"/>
                </a:lnTo>
                <a:lnTo>
                  <a:pt x="5897" y="118583"/>
                </a:lnTo>
                <a:lnTo>
                  <a:pt x="22233" y="80010"/>
                </a:lnTo>
                <a:lnTo>
                  <a:pt x="47486" y="47344"/>
                </a:lnTo>
                <a:lnTo>
                  <a:pt x="80137" y="22106"/>
                </a:lnTo>
                <a:lnTo>
                  <a:pt x="118662" y="5818"/>
                </a:lnTo>
                <a:lnTo>
                  <a:pt x="161544" y="0"/>
                </a:lnTo>
                <a:lnTo>
                  <a:pt x="2234183" y="0"/>
                </a:lnTo>
                <a:lnTo>
                  <a:pt x="2277250" y="5818"/>
                </a:lnTo>
                <a:lnTo>
                  <a:pt x="2315887" y="22106"/>
                </a:lnTo>
                <a:lnTo>
                  <a:pt x="2348574" y="47344"/>
                </a:lnTo>
                <a:lnTo>
                  <a:pt x="2373790" y="80010"/>
                </a:lnTo>
                <a:lnTo>
                  <a:pt x="2390015" y="118583"/>
                </a:lnTo>
                <a:lnTo>
                  <a:pt x="2395728" y="161544"/>
                </a:lnTo>
                <a:lnTo>
                  <a:pt x="2395728" y="804672"/>
                </a:lnTo>
                <a:lnTo>
                  <a:pt x="2390015" y="847716"/>
                </a:lnTo>
                <a:lnTo>
                  <a:pt x="2373790" y="886338"/>
                </a:lnTo>
                <a:lnTo>
                  <a:pt x="2348574" y="919019"/>
                </a:lnTo>
                <a:lnTo>
                  <a:pt x="2315887" y="944239"/>
                </a:lnTo>
                <a:lnTo>
                  <a:pt x="2277250" y="960478"/>
                </a:lnTo>
                <a:lnTo>
                  <a:pt x="2234183" y="966216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1F005DEB-48CB-30DA-595D-A4E9BF173AF4}"/>
              </a:ext>
            </a:extLst>
          </p:cNvPr>
          <p:cNvSpPr txBox="1"/>
          <p:nvPr/>
        </p:nvSpPr>
        <p:spPr>
          <a:xfrm>
            <a:off x="8164715" y="3021280"/>
            <a:ext cx="2082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特征被假设为二分值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3CA5128E-704B-42B5-BF98-F00178A64120}"/>
              </a:ext>
            </a:extLst>
          </p:cNvPr>
          <p:cNvSpPr txBox="1"/>
          <p:nvPr/>
        </p:nvSpPr>
        <p:spPr>
          <a:xfrm>
            <a:off x="8134871" y="3277806"/>
            <a:ext cx="2292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pc="450" dirty="0">
                <a:latin typeface="Arial"/>
                <a:cs typeface="Arial"/>
              </a:rPr>
              <a:t>  </a:t>
            </a:r>
            <a:endParaRPr dirty="0">
              <a:latin typeface="Arial"/>
              <a:cs typeface="Arial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2C7D4DBD-C557-ABE5-BBF9-A835F1AF6A42}"/>
              </a:ext>
            </a:extLst>
          </p:cNvPr>
          <p:cNvSpPr txBox="1"/>
          <p:nvPr/>
        </p:nvSpPr>
        <p:spPr>
          <a:xfrm>
            <a:off x="8659509" y="3314051"/>
            <a:ext cx="120510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buFont typeface="Wingdings" pitchFamily="2" charset="2"/>
              <a:buChar char="q"/>
            </a:pPr>
            <a:r>
              <a:rPr spc="-5" dirty="0">
                <a:latin typeface="Cambria Math"/>
                <a:cs typeface="Cambria Math"/>
              </a:rPr>
              <a:t>0 →</a:t>
            </a:r>
            <a:r>
              <a:rPr spc="120" dirty="0">
                <a:latin typeface="Cambria Math"/>
                <a:cs typeface="Cambria Math"/>
              </a:rPr>
              <a:t> </a:t>
            </a:r>
            <a:r>
              <a:rPr spc="-5" dirty="0">
                <a:latin typeface="Cambria Math"/>
                <a:cs typeface="Cambria Math"/>
              </a:rPr>
              <a:t>1</a:t>
            </a:r>
            <a:endParaRPr dirty="0">
              <a:latin typeface="Cambria Math"/>
              <a:cs typeface="Cambria Math"/>
            </a:endParaRPr>
          </a:p>
          <a:p>
            <a:pPr marL="298450" indent="-285750">
              <a:buFont typeface="Wingdings" pitchFamily="2" charset="2"/>
              <a:buChar char="q"/>
            </a:pPr>
            <a:r>
              <a:rPr spc="-5" dirty="0">
                <a:latin typeface="Cambria Math"/>
                <a:cs typeface="Cambria Math"/>
              </a:rPr>
              <a:t>1 →</a:t>
            </a:r>
            <a:r>
              <a:rPr spc="120" dirty="0">
                <a:latin typeface="Cambria Math"/>
                <a:cs typeface="Cambria Math"/>
              </a:rPr>
              <a:t> </a:t>
            </a:r>
            <a:r>
              <a:rPr spc="-5" dirty="0">
                <a:latin typeface="Cambria Math"/>
                <a:cs typeface="Cambria Math"/>
              </a:rPr>
              <a:t>0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FCA6873B-3E00-DC8D-66E5-685B4A904117}"/>
              </a:ext>
            </a:extLst>
          </p:cNvPr>
          <p:cNvSpPr txBox="1"/>
          <p:nvPr/>
        </p:nvSpPr>
        <p:spPr>
          <a:xfrm>
            <a:off x="6457188" y="2313407"/>
            <a:ext cx="76835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6675" algn="ctr"/>
            <a:r>
              <a:rPr lang="en-US" sz="3600" spc="35" dirty="0">
                <a:latin typeface="Cambria Math"/>
                <a:cs typeface="Cambria Math"/>
              </a:rPr>
              <a:t>A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E1BF8C11-2924-1404-D353-9A8A9881A287}"/>
              </a:ext>
            </a:extLst>
          </p:cNvPr>
          <p:cNvSpPr txBox="1"/>
          <p:nvPr/>
        </p:nvSpPr>
        <p:spPr>
          <a:xfrm>
            <a:off x="8900286" y="2311590"/>
            <a:ext cx="30480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260" dirty="0">
                <a:latin typeface="Cambria Math"/>
                <a:cs typeface="Cambria Math"/>
              </a:rPr>
              <a:t>F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5B123C40-0FE6-A841-4649-A1D4854C86AD}"/>
              </a:ext>
            </a:extLst>
          </p:cNvPr>
          <p:cNvSpPr txBox="1"/>
          <p:nvPr/>
        </p:nvSpPr>
        <p:spPr>
          <a:xfrm>
            <a:off x="6187701" y="3159779"/>
            <a:ext cx="125603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 marR="66675" indent="-285750" algn="ctr">
              <a:buFont typeface="Wingdings" pitchFamily="2" charset="2"/>
              <a:buChar char="q"/>
            </a:pPr>
            <a:r>
              <a:rPr lang="zh-CN" altLang="en-US" dirty="0">
                <a:latin typeface="Microsoft JhengHei UI"/>
                <a:cs typeface="Microsoft JhengHei UI"/>
              </a:rPr>
              <a:t>加边</a:t>
            </a:r>
          </a:p>
          <a:p>
            <a:pPr marL="285750" indent="-285750" algn="ctr">
              <a:lnSpc>
                <a:spcPct val="100000"/>
              </a:lnSpc>
              <a:buFont typeface="Wingdings" pitchFamily="2" charset="2"/>
              <a:buChar char="q"/>
            </a:pPr>
            <a:r>
              <a:rPr dirty="0" err="1">
                <a:latin typeface="Microsoft JhengHei UI"/>
                <a:cs typeface="Microsoft JhengHei UI"/>
              </a:rPr>
              <a:t>减边</a:t>
            </a:r>
            <a:endParaRPr dirty="0">
              <a:latin typeface="Microsoft JhengHei UI"/>
              <a:cs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401719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基于积分梯度的攻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93E65F0-F54C-1247-6B32-6F669258ED16}"/>
              </a:ext>
            </a:extLst>
          </p:cNvPr>
          <p:cNvSpPr/>
          <p:nvPr/>
        </p:nvSpPr>
        <p:spPr>
          <a:xfrm>
            <a:off x="1905000" y="1219200"/>
            <a:ext cx="1795320" cy="1272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59AA15D-3240-B042-D290-78EB6FAA8A58}"/>
              </a:ext>
            </a:extLst>
          </p:cNvPr>
          <p:cNvSpPr txBox="1"/>
          <p:nvPr/>
        </p:nvSpPr>
        <p:spPr>
          <a:xfrm>
            <a:off x="2844319" y="159814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CBD690A-5AE8-6B29-94A5-C6EAF900477D}"/>
              </a:ext>
            </a:extLst>
          </p:cNvPr>
          <p:cNvSpPr txBox="1"/>
          <p:nvPr/>
        </p:nvSpPr>
        <p:spPr>
          <a:xfrm>
            <a:off x="2515821" y="127617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15AC6AB-3D40-97A5-41A4-157D2BBA48C8}"/>
              </a:ext>
            </a:extLst>
          </p:cNvPr>
          <p:cNvSpPr txBox="1"/>
          <p:nvPr/>
        </p:nvSpPr>
        <p:spPr>
          <a:xfrm>
            <a:off x="2361909" y="180202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AFA36B3-3805-F07E-E439-44691BA57360}"/>
              </a:ext>
            </a:extLst>
          </p:cNvPr>
          <p:cNvSpPr txBox="1"/>
          <p:nvPr/>
        </p:nvSpPr>
        <p:spPr>
          <a:xfrm>
            <a:off x="3082749" y="121078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8F322FC-8E1B-FF71-497B-170FABFAC112}"/>
              </a:ext>
            </a:extLst>
          </p:cNvPr>
          <p:cNvSpPr txBox="1"/>
          <p:nvPr/>
        </p:nvSpPr>
        <p:spPr>
          <a:xfrm>
            <a:off x="1938859" y="190009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1B658AC-8842-DEFB-7B37-DC15C0D6140C}"/>
              </a:ext>
            </a:extLst>
          </p:cNvPr>
          <p:cNvSpPr txBox="1"/>
          <p:nvPr/>
        </p:nvSpPr>
        <p:spPr>
          <a:xfrm>
            <a:off x="3525509" y="165839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96C26EE-A797-C095-A684-6F00296F36C2}"/>
              </a:ext>
            </a:extLst>
          </p:cNvPr>
          <p:cNvSpPr txBox="1"/>
          <p:nvPr/>
        </p:nvSpPr>
        <p:spPr>
          <a:xfrm>
            <a:off x="2231823" y="222976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7CAF26D-E607-DA06-D1F1-0E0A586C9D27}"/>
              </a:ext>
            </a:extLst>
          </p:cNvPr>
          <p:cNvSpPr txBox="1"/>
          <p:nvPr/>
        </p:nvSpPr>
        <p:spPr>
          <a:xfrm>
            <a:off x="3281935" y="212401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F7AFBC94-7C9B-AD93-D70D-315F448E9AA2}"/>
              </a:ext>
            </a:extLst>
          </p:cNvPr>
          <p:cNvSpPr/>
          <p:nvPr/>
        </p:nvSpPr>
        <p:spPr>
          <a:xfrm>
            <a:off x="4139896" y="1458467"/>
            <a:ext cx="300355" cy="661670"/>
          </a:xfrm>
          <a:custGeom>
            <a:avLst/>
            <a:gdLst/>
            <a:ahLst/>
            <a:cxnLst/>
            <a:rect l="l" t="t" r="r" b="b"/>
            <a:pathLst>
              <a:path w="300355" h="661669">
                <a:moveTo>
                  <a:pt x="225552" y="512063"/>
                </a:moveTo>
                <a:lnTo>
                  <a:pt x="74675" y="512063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512063"/>
                </a:lnTo>
                <a:close/>
              </a:path>
              <a:path w="300355" h="661669">
                <a:moveTo>
                  <a:pt x="150875" y="661415"/>
                </a:moveTo>
                <a:lnTo>
                  <a:pt x="0" y="512063"/>
                </a:lnTo>
                <a:lnTo>
                  <a:pt x="300228" y="512063"/>
                </a:lnTo>
                <a:lnTo>
                  <a:pt x="150875" y="66141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C50A049F-2691-779D-D214-7DA23A954935}"/>
              </a:ext>
            </a:extLst>
          </p:cNvPr>
          <p:cNvSpPr txBox="1"/>
          <p:nvPr/>
        </p:nvSpPr>
        <p:spPr>
          <a:xfrm>
            <a:off x="3738576" y="2099056"/>
            <a:ext cx="8178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6875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42" name="object 13">
            <a:extLst>
              <a:ext uri="{FF2B5EF4-FFF2-40B4-BE49-F238E27FC236}">
                <a16:creationId xmlns:a16="http://schemas.microsoft.com/office/drawing/2014/main" id="{D21D3E0A-1720-4B00-D534-A16CBD253DE1}"/>
              </a:ext>
            </a:extLst>
          </p:cNvPr>
          <p:cNvSpPr txBox="1"/>
          <p:nvPr/>
        </p:nvSpPr>
        <p:spPr>
          <a:xfrm>
            <a:off x="4109787" y="892149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798067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基于积分梯度的攻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93E65F0-F54C-1247-6B32-6F669258ED16}"/>
              </a:ext>
            </a:extLst>
          </p:cNvPr>
          <p:cNvSpPr/>
          <p:nvPr/>
        </p:nvSpPr>
        <p:spPr>
          <a:xfrm>
            <a:off x="1905000" y="1219200"/>
            <a:ext cx="1795320" cy="1272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59AA15D-3240-B042-D290-78EB6FAA8A58}"/>
              </a:ext>
            </a:extLst>
          </p:cNvPr>
          <p:cNvSpPr txBox="1"/>
          <p:nvPr/>
        </p:nvSpPr>
        <p:spPr>
          <a:xfrm>
            <a:off x="2844319" y="159814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CBD690A-5AE8-6B29-94A5-C6EAF900477D}"/>
              </a:ext>
            </a:extLst>
          </p:cNvPr>
          <p:cNvSpPr txBox="1"/>
          <p:nvPr/>
        </p:nvSpPr>
        <p:spPr>
          <a:xfrm>
            <a:off x="2515821" y="127617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15AC6AB-3D40-97A5-41A4-157D2BBA48C8}"/>
              </a:ext>
            </a:extLst>
          </p:cNvPr>
          <p:cNvSpPr txBox="1"/>
          <p:nvPr/>
        </p:nvSpPr>
        <p:spPr>
          <a:xfrm>
            <a:off x="2361909" y="180202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AFA36B3-3805-F07E-E439-44691BA57360}"/>
              </a:ext>
            </a:extLst>
          </p:cNvPr>
          <p:cNvSpPr txBox="1"/>
          <p:nvPr/>
        </p:nvSpPr>
        <p:spPr>
          <a:xfrm>
            <a:off x="3082749" y="121078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8F322FC-8E1B-FF71-497B-170FABFAC112}"/>
              </a:ext>
            </a:extLst>
          </p:cNvPr>
          <p:cNvSpPr txBox="1"/>
          <p:nvPr/>
        </p:nvSpPr>
        <p:spPr>
          <a:xfrm>
            <a:off x="1938859" y="190009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1B658AC-8842-DEFB-7B37-DC15C0D6140C}"/>
              </a:ext>
            </a:extLst>
          </p:cNvPr>
          <p:cNvSpPr txBox="1"/>
          <p:nvPr/>
        </p:nvSpPr>
        <p:spPr>
          <a:xfrm>
            <a:off x="3525509" y="165839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96C26EE-A797-C095-A684-6F00296F36C2}"/>
              </a:ext>
            </a:extLst>
          </p:cNvPr>
          <p:cNvSpPr txBox="1"/>
          <p:nvPr/>
        </p:nvSpPr>
        <p:spPr>
          <a:xfrm>
            <a:off x="2231823" y="222976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7CAF26D-E607-DA06-D1F1-0E0A586C9D27}"/>
              </a:ext>
            </a:extLst>
          </p:cNvPr>
          <p:cNvSpPr txBox="1"/>
          <p:nvPr/>
        </p:nvSpPr>
        <p:spPr>
          <a:xfrm>
            <a:off x="3281935" y="212401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F7AFBC94-7C9B-AD93-D70D-315F448E9AA2}"/>
              </a:ext>
            </a:extLst>
          </p:cNvPr>
          <p:cNvSpPr/>
          <p:nvPr/>
        </p:nvSpPr>
        <p:spPr>
          <a:xfrm>
            <a:off x="4139896" y="1458467"/>
            <a:ext cx="300355" cy="661670"/>
          </a:xfrm>
          <a:custGeom>
            <a:avLst/>
            <a:gdLst/>
            <a:ahLst/>
            <a:cxnLst/>
            <a:rect l="l" t="t" r="r" b="b"/>
            <a:pathLst>
              <a:path w="300355" h="661669">
                <a:moveTo>
                  <a:pt x="225552" y="512063"/>
                </a:moveTo>
                <a:lnTo>
                  <a:pt x="74675" y="512063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512063"/>
                </a:lnTo>
                <a:close/>
              </a:path>
              <a:path w="300355" h="661669">
                <a:moveTo>
                  <a:pt x="150875" y="661415"/>
                </a:moveTo>
                <a:lnTo>
                  <a:pt x="0" y="512063"/>
                </a:lnTo>
                <a:lnTo>
                  <a:pt x="300228" y="512063"/>
                </a:lnTo>
                <a:lnTo>
                  <a:pt x="150875" y="66141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CD2C9BB4-5CF1-BBD2-23BB-3FD24F86849E}"/>
              </a:ext>
            </a:extLst>
          </p:cNvPr>
          <p:cNvSpPr/>
          <p:nvPr/>
        </p:nvSpPr>
        <p:spPr>
          <a:xfrm>
            <a:off x="4702252" y="2310383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5" h="356869">
                <a:moveTo>
                  <a:pt x="708660" y="356616"/>
                </a:moveTo>
                <a:lnTo>
                  <a:pt x="708660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08660" y="89916"/>
                </a:lnTo>
                <a:lnTo>
                  <a:pt x="708660" y="0"/>
                </a:lnTo>
                <a:lnTo>
                  <a:pt x="886968" y="178308"/>
                </a:lnTo>
                <a:lnTo>
                  <a:pt x="708660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E1E3F12F-0651-2FC8-42B5-514DF99287B5}"/>
              </a:ext>
            </a:extLst>
          </p:cNvPr>
          <p:cNvSpPr/>
          <p:nvPr/>
        </p:nvSpPr>
        <p:spPr>
          <a:xfrm>
            <a:off x="5682184" y="2043683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3" y="859536"/>
                </a:moveTo>
                <a:lnTo>
                  <a:pt x="143255" y="859536"/>
                </a:lnTo>
                <a:lnTo>
                  <a:pt x="97812" y="852588"/>
                </a:lnTo>
                <a:lnTo>
                  <a:pt x="58400" y="832425"/>
                </a:lnTo>
                <a:lnTo>
                  <a:pt x="27385" y="801409"/>
                </a:lnTo>
                <a:lnTo>
                  <a:pt x="7129" y="761906"/>
                </a:lnTo>
                <a:lnTo>
                  <a:pt x="0" y="716280"/>
                </a:lnTo>
                <a:lnTo>
                  <a:pt x="0" y="143256"/>
                </a:lnTo>
                <a:lnTo>
                  <a:pt x="7129" y="98105"/>
                </a:lnTo>
                <a:lnTo>
                  <a:pt x="27385" y="58839"/>
                </a:lnTo>
                <a:lnTo>
                  <a:pt x="58400" y="27823"/>
                </a:lnTo>
                <a:lnTo>
                  <a:pt x="97812" y="7422"/>
                </a:lnTo>
                <a:lnTo>
                  <a:pt x="143255" y="0"/>
                </a:lnTo>
                <a:lnTo>
                  <a:pt x="1517903" y="0"/>
                </a:lnTo>
                <a:lnTo>
                  <a:pt x="1563445" y="7422"/>
                </a:lnTo>
                <a:lnTo>
                  <a:pt x="1602909" y="27823"/>
                </a:lnTo>
                <a:lnTo>
                  <a:pt x="1633926" y="58839"/>
                </a:lnTo>
                <a:lnTo>
                  <a:pt x="1654132" y="98105"/>
                </a:lnTo>
                <a:lnTo>
                  <a:pt x="1661159" y="143256"/>
                </a:lnTo>
                <a:lnTo>
                  <a:pt x="1661159" y="716280"/>
                </a:lnTo>
                <a:lnTo>
                  <a:pt x="1654132" y="761906"/>
                </a:lnTo>
                <a:lnTo>
                  <a:pt x="1633926" y="801409"/>
                </a:lnTo>
                <a:lnTo>
                  <a:pt x="1602909" y="832425"/>
                </a:lnTo>
                <a:lnTo>
                  <a:pt x="1563445" y="852588"/>
                </a:lnTo>
                <a:lnTo>
                  <a:pt x="1517903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C50A049F-2691-779D-D214-7DA23A954935}"/>
              </a:ext>
            </a:extLst>
          </p:cNvPr>
          <p:cNvSpPr txBox="1"/>
          <p:nvPr/>
        </p:nvSpPr>
        <p:spPr>
          <a:xfrm>
            <a:off x="3738576" y="2099056"/>
            <a:ext cx="8178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6875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AD7A1F52-9285-EA66-0F9D-2AA6927F4276}"/>
              </a:ext>
            </a:extLst>
          </p:cNvPr>
          <p:cNvSpPr txBox="1"/>
          <p:nvPr/>
        </p:nvSpPr>
        <p:spPr>
          <a:xfrm>
            <a:off x="5988889" y="2171001"/>
            <a:ext cx="975360" cy="1024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 algn="ctr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  <a:p>
            <a:pPr marR="27305" algn="ctr">
              <a:spcBef>
                <a:spcPts val="1390"/>
              </a:spcBef>
            </a:pPr>
            <a:r>
              <a:rPr dirty="0">
                <a:latin typeface="Microsoft JhengHei UI"/>
                <a:cs typeface="Microsoft JhengHei UI"/>
              </a:rPr>
              <a:t>参数固定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42" name="object 13">
            <a:extLst>
              <a:ext uri="{FF2B5EF4-FFF2-40B4-BE49-F238E27FC236}">
                <a16:creationId xmlns:a16="http://schemas.microsoft.com/office/drawing/2014/main" id="{393ABFAC-E625-C2AF-0B43-D7393366523D}"/>
              </a:ext>
            </a:extLst>
          </p:cNvPr>
          <p:cNvSpPr txBox="1"/>
          <p:nvPr/>
        </p:nvSpPr>
        <p:spPr>
          <a:xfrm>
            <a:off x="4109787" y="892149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080167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基于积分梯度的攻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93E65F0-F54C-1247-6B32-6F669258ED16}"/>
              </a:ext>
            </a:extLst>
          </p:cNvPr>
          <p:cNvSpPr/>
          <p:nvPr/>
        </p:nvSpPr>
        <p:spPr>
          <a:xfrm>
            <a:off x="1905000" y="1219200"/>
            <a:ext cx="1795320" cy="1272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59AA15D-3240-B042-D290-78EB6FAA8A58}"/>
              </a:ext>
            </a:extLst>
          </p:cNvPr>
          <p:cNvSpPr txBox="1"/>
          <p:nvPr/>
        </p:nvSpPr>
        <p:spPr>
          <a:xfrm>
            <a:off x="2844319" y="159814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CBD690A-5AE8-6B29-94A5-C6EAF900477D}"/>
              </a:ext>
            </a:extLst>
          </p:cNvPr>
          <p:cNvSpPr txBox="1"/>
          <p:nvPr/>
        </p:nvSpPr>
        <p:spPr>
          <a:xfrm>
            <a:off x="2515821" y="127617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15AC6AB-3D40-97A5-41A4-157D2BBA48C8}"/>
              </a:ext>
            </a:extLst>
          </p:cNvPr>
          <p:cNvSpPr txBox="1"/>
          <p:nvPr/>
        </p:nvSpPr>
        <p:spPr>
          <a:xfrm>
            <a:off x="2361909" y="180202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AFA36B3-3805-F07E-E439-44691BA57360}"/>
              </a:ext>
            </a:extLst>
          </p:cNvPr>
          <p:cNvSpPr txBox="1"/>
          <p:nvPr/>
        </p:nvSpPr>
        <p:spPr>
          <a:xfrm>
            <a:off x="3082749" y="121078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8F322FC-8E1B-FF71-497B-170FABFAC112}"/>
              </a:ext>
            </a:extLst>
          </p:cNvPr>
          <p:cNvSpPr txBox="1"/>
          <p:nvPr/>
        </p:nvSpPr>
        <p:spPr>
          <a:xfrm>
            <a:off x="1938859" y="190009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1B658AC-8842-DEFB-7B37-DC15C0D6140C}"/>
              </a:ext>
            </a:extLst>
          </p:cNvPr>
          <p:cNvSpPr txBox="1"/>
          <p:nvPr/>
        </p:nvSpPr>
        <p:spPr>
          <a:xfrm>
            <a:off x="3525509" y="165839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96C26EE-A797-C095-A684-6F00296F36C2}"/>
              </a:ext>
            </a:extLst>
          </p:cNvPr>
          <p:cNvSpPr txBox="1"/>
          <p:nvPr/>
        </p:nvSpPr>
        <p:spPr>
          <a:xfrm>
            <a:off x="2231823" y="222976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7CAF26D-E607-DA06-D1F1-0E0A586C9D27}"/>
              </a:ext>
            </a:extLst>
          </p:cNvPr>
          <p:cNvSpPr txBox="1"/>
          <p:nvPr/>
        </p:nvSpPr>
        <p:spPr>
          <a:xfrm>
            <a:off x="3281935" y="212401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F7AFBC94-7C9B-AD93-D70D-315F448E9AA2}"/>
              </a:ext>
            </a:extLst>
          </p:cNvPr>
          <p:cNvSpPr/>
          <p:nvPr/>
        </p:nvSpPr>
        <p:spPr>
          <a:xfrm>
            <a:off x="4139896" y="1458467"/>
            <a:ext cx="300355" cy="661670"/>
          </a:xfrm>
          <a:custGeom>
            <a:avLst/>
            <a:gdLst/>
            <a:ahLst/>
            <a:cxnLst/>
            <a:rect l="l" t="t" r="r" b="b"/>
            <a:pathLst>
              <a:path w="300355" h="661669">
                <a:moveTo>
                  <a:pt x="225552" y="512063"/>
                </a:moveTo>
                <a:lnTo>
                  <a:pt x="74675" y="512063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512063"/>
                </a:lnTo>
                <a:close/>
              </a:path>
              <a:path w="300355" h="661669">
                <a:moveTo>
                  <a:pt x="150875" y="661415"/>
                </a:moveTo>
                <a:lnTo>
                  <a:pt x="0" y="512063"/>
                </a:lnTo>
                <a:lnTo>
                  <a:pt x="300228" y="512063"/>
                </a:lnTo>
                <a:lnTo>
                  <a:pt x="150875" y="66141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CD2C9BB4-5CF1-BBD2-23BB-3FD24F86849E}"/>
              </a:ext>
            </a:extLst>
          </p:cNvPr>
          <p:cNvSpPr/>
          <p:nvPr/>
        </p:nvSpPr>
        <p:spPr>
          <a:xfrm>
            <a:off x="4702252" y="2310383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5" h="356869">
                <a:moveTo>
                  <a:pt x="708660" y="356616"/>
                </a:moveTo>
                <a:lnTo>
                  <a:pt x="708660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08660" y="89916"/>
                </a:lnTo>
                <a:lnTo>
                  <a:pt x="708660" y="0"/>
                </a:lnTo>
                <a:lnTo>
                  <a:pt x="886968" y="178308"/>
                </a:lnTo>
                <a:lnTo>
                  <a:pt x="708660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E1E3F12F-0651-2FC8-42B5-514DF99287B5}"/>
              </a:ext>
            </a:extLst>
          </p:cNvPr>
          <p:cNvSpPr/>
          <p:nvPr/>
        </p:nvSpPr>
        <p:spPr>
          <a:xfrm>
            <a:off x="5682184" y="2043683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3" y="859536"/>
                </a:moveTo>
                <a:lnTo>
                  <a:pt x="143255" y="859536"/>
                </a:lnTo>
                <a:lnTo>
                  <a:pt x="97812" y="852588"/>
                </a:lnTo>
                <a:lnTo>
                  <a:pt x="58400" y="832425"/>
                </a:lnTo>
                <a:lnTo>
                  <a:pt x="27385" y="801409"/>
                </a:lnTo>
                <a:lnTo>
                  <a:pt x="7129" y="761906"/>
                </a:lnTo>
                <a:lnTo>
                  <a:pt x="0" y="716280"/>
                </a:lnTo>
                <a:lnTo>
                  <a:pt x="0" y="143256"/>
                </a:lnTo>
                <a:lnTo>
                  <a:pt x="7129" y="98105"/>
                </a:lnTo>
                <a:lnTo>
                  <a:pt x="27385" y="58839"/>
                </a:lnTo>
                <a:lnTo>
                  <a:pt x="58400" y="27823"/>
                </a:lnTo>
                <a:lnTo>
                  <a:pt x="97812" y="7422"/>
                </a:lnTo>
                <a:lnTo>
                  <a:pt x="143255" y="0"/>
                </a:lnTo>
                <a:lnTo>
                  <a:pt x="1517903" y="0"/>
                </a:lnTo>
                <a:lnTo>
                  <a:pt x="1563445" y="7422"/>
                </a:lnTo>
                <a:lnTo>
                  <a:pt x="1602909" y="27823"/>
                </a:lnTo>
                <a:lnTo>
                  <a:pt x="1633926" y="58839"/>
                </a:lnTo>
                <a:lnTo>
                  <a:pt x="1654132" y="98105"/>
                </a:lnTo>
                <a:lnTo>
                  <a:pt x="1661159" y="143256"/>
                </a:lnTo>
                <a:lnTo>
                  <a:pt x="1661159" y="716280"/>
                </a:lnTo>
                <a:lnTo>
                  <a:pt x="1654132" y="761906"/>
                </a:lnTo>
                <a:lnTo>
                  <a:pt x="1633926" y="801409"/>
                </a:lnTo>
                <a:lnTo>
                  <a:pt x="1602909" y="832425"/>
                </a:lnTo>
                <a:lnTo>
                  <a:pt x="1563445" y="852588"/>
                </a:lnTo>
                <a:lnTo>
                  <a:pt x="1517903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85F710E0-EA3D-1597-68CA-E17BC65D12D6}"/>
              </a:ext>
            </a:extLst>
          </p:cNvPr>
          <p:cNvSpPr/>
          <p:nvPr/>
        </p:nvSpPr>
        <p:spPr>
          <a:xfrm>
            <a:off x="7378396" y="2310383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4" y="356616"/>
                </a:moveTo>
                <a:lnTo>
                  <a:pt x="710184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4" y="89916"/>
                </a:lnTo>
                <a:lnTo>
                  <a:pt x="710184" y="0"/>
                </a:lnTo>
                <a:lnTo>
                  <a:pt x="888491" y="178308"/>
                </a:lnTo>
                <a:lnTo>
                  <a:pt x="710184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F9431AE-9312-D91B-26CE-77E8D704791C}"/>
              </a:ext>
            </a:extLst>
          </p:cNvPr>
          <p:cNvSpPr/>
          <p:nvPr/>
        </p:nvSpPr>
        <p:spPr>
          <a:xfrm>
            <a:off x="99478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D1BDCB51-FA9D-F8B7-59DF-DB7AB2F96999}"/>
              </a:ext>
            </a:extLst>
          </p:cNvPr>
          <p:cNvSpPr/>
          <p:nvPr/>
        </p:nvSpPr>
        <p:spPr>
          <a:xfrm>
            <a:off x="9935286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0E6CB5BE-D1AE-DAED-6AC2-EC95228D9D0A}"/>
              </a:ext>
            </a:extLst>
          </p:cNvPr>
          <p:cNvSpPr/>
          <p:nvPr/>
        </p:nvSpPr>
        <p:spPr>
          <a:xfrm>
            <a:off x="965525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EB5F61E-CD0F-C283-02A8-AA721F8D08BB}"/>
              </a:ext>
            </a:extLst>
          </p:cNvPr>
          <p:cNvSpPr/>
          <p:nvPr/>
        </p:nvSpPr>
        <p:spPr>
          <a:xfrm>
            <a:off x="9642120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3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8003" y="0"/>
                </a:lnTo>
                <a:lnTo>
                  <a:pt x="29070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703" y="278002"/>
                </a:lnTo>
                <a:lnTo>
                  <a:pt x="290449" y="280492"/>
                </a:lnTo>
                <a:lnTo>
                  <a:pt x="280479" y="290461"/>
                </a:lnTo>
                <a:lnTo>
                  <a:pt x="278003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3" y="12700"/>
                </a:lnTo>
                <a:lnTo>
                  <a:pt x="265303" y="25400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65303" y="12700"/>
                </a:lnTo>
                <a:lnTo>
                  <a:pt x="278003" y="25400"/>
                </a:lnTo>
                <a:lnTo>
                  <a:pt x="290703" y="25400"/>
                </a:lnTo>
                <a:lnTo>
                  <a:pt x="290703" y="265302"/>
                </a:lnTo>
                <a:lnTo>
                  <a:pt x="2780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5400"/>
                </a:moveTo>
                <a:lnTo>
                  <a:pt x="278003" y="25400"/>
                </a:lnTo>
                <a:lnTo>
                  <a:pt x="265303" y="12700"/>
                </a:lnTo>
                <a:lnTo>
                  <a:pt x="290703" y="12700"/>
                </a:lnTo>
                <a:lnTo>
                  <a:pt x="290703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3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78002"/>
                </a:moveTo>
                <a:lnTo>
                  <a:pt x="265303" y="278002"/>
                </a:lnTo>
                <a:lnTo>
                  <a:pt x="278003" y="265302"/>
                </a:lnTo>
                <a:lnTo>
                  <a:pt x="290703" y="265302"/>
                </a:lnTo>
                <a:lnTo>
                  <a:pt x="290703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ED12223-769E-2027-A321-29B87E7868BA}"/>
              </a:ext>
            </a:extLst>
          </p:cNvPr>
          <p:cNvSpPr/>
          <p:nvPr/>
        </p:nvSpPr>
        <p:spPr>
          <a:xfrm>
            <a:off x="9358071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186C9801-0BE3-E234-15FE-1CFDAEC365DC}"/>
              </a:ext>
            </a:extLst>
          </p:cNvPr>
          <p:cNvSpPr/>
          <p:nvPr/>
        </p:nvSpPr>
        <p:spPr>
          <a:xfrm>
            <a:off x="9344647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8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D652DCC7-04DC-47B5-288E-6514C953833F}"/>
              </a:ext>
            </a:extLst>
          </p:cNvPr>
          <p:cNvSpPr/>
          <p:nvPr/>
        </p:nvSpPr>
        <p:spPr>
          <a:xfrm>
            <a:off x="9070035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1BC87AC3-613E-BE14-0E97-3B5251EB3AD7}"/>
              </a:ext>
            </a:extLst>
          </p:cNvPr>
          <p:cNvSpPr/>
          <p:nvPr/>
        </p:nvSpPr>
        <p:spPr>
          <a:xfrm>
            <a:off x="90572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01AFF392-A7EA-F03D-DEB2-7520D47A4D1F}"/>
              </a:ext>
            </a:extLst>
          </p:cNvPr>
          <p:cNvSpPr/>
          <p:nvPr/>
        </p:nvSpPr>
        <p:spPr>
          <a:xfrm>
            <a:off x="879419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49B41DF2-37DF-68C2-2748-AF2CC45929E7}"/>
              </a:ext>
            </a:extLst>
          </p:cNvPr>
          <p:cNvSpPr/>
          <p:nvPr/>
        </p:nvSpPr>
        <p:spPr>
          <a:xfrm>
            <a:off x="87810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66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DA301419-3A56-673A-DB51-E37C0D2250BF}"/>
              </a:ext>
            </a:extLst>
          </p:cNvPr>
          <p:cNvSpPr/>
          <p:nvPr/>
        </p:nvSpPr>
        <p:spPr>
          <a:xfrm>
            <a:off x="85000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3D818D75-6F17-EEAA-6D1D-DAEEA2EC98C1}"/>
              </a:ext>
            </a:extLst>
          </p:cNvPr>
          <p:cNvSpPr/>
          <p:nvPr/>
        </p:nvSpPr>
        <p:spPr>
          <a:xfrm>
            <a:off x="8487906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690" y="278002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2"/>
                </a:lnTo>
                <a:lnTo>
                  <a:pt x="2779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2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78002"/>
                </a:moveTo>
                <a:lnTo>
                  <a:pt x="265290" y="278002"/>
                </a:lnTo>
                <a:lnTo>
                  <a:pt x="277990" y="265302"/>
                </a:lnTo>
                <a:lnTo>
                  <a:pt x="290690" y="265302"/>
                </a:lnTo>
                <a:lnTo>
                  <a:pt x="290690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98CB4F24-12AD-2498-FD2A-A7CA4420D3A3}"/>
              </a:ext>
            </a:extLst>
          </p:cNvPr>
          <p:cNvSpPr txBox="1"/>
          <p:nvPr/>
        </p:nvSpPr>
        <p:spPr>
          <a:xfrm>
            <a:off x="9502395" y="2091373"/>
            <a:ext cx="8318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90" dirty="0">
                <a:latin typeface="Cambria Math"/>
                <a:cs typeface="Cambria Math"/>
              </a:rPr>
              <a:t>i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C45495DF-31C1-8C87-2B43-2A013E0B20FF}"/>
              </a:ext>
            </a:extLst>
          </p:cNvPr>
          <p:cNvSpPr txBox="1"/>
          <p:nvPr/>
        </p:nvSpPr>
        <p:spPr>
          <a:xfrm>
            <a:off x="8234935" y="1981518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5" dirty="0" err="1">
                <a:latin typeface="Microsoft JhengHei UI"/>
                <a:cs typeface="Microsoft JhengHei UI"/>
              </a:rPr>
              <a:t>预测的节点</a:t>
            </a:r>
            <a:r>
              <a:rPr lang="en-US" spc="35" dirty="0" err="1">
                <a:latin typeface="Microsoft JhengHei UI"/>
                <a:cs typeface="Microsoft JhengHei UI"/>
              </a:rPr>
              <a:t>v</a:t>
            </a:r>
            <a:r>
              <a:rPr spc="50" dirty="0">
                <a:latin typeface="Cambria Math"/>
                <a:cs typeface="Cambria Math"/>
              </a:rPr>
              <a:t> </a:t>
            </a:r>
            <a:r>
              <a:rPr dirty="0">
                <a:latin typeface="Microsoft JhengHei UI"/>
                <a:cs typeface="Microsoft JhengHei UI"/>
              </a:rPr>
              <a:t>分类概率</a:t>
            </a: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C50A049F-2691-779D-D214-7DA23A954935}"/>
              </a:ext>
            </a:extLst>
          </p:cNvPr>
          <p:cNvSpPr txBox="1"/>
          <p:nvPr/>
        </p:nvSpPr>
        <p:spPr>
          <a:xfrm>
            <a:off x="3738576" y="2099056"/>
            <a:ext cx="8178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6875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AD7A1F52-9285-EA66-0F9D-2AA6927F4276}"/>
              </a:ext>
            </a:extLst>
          </p:cNvPr>
          <p:cNvSpPr txBox="1"/>
          <p:nvPr/>
        </p:nvSpPr>
        <p:spPr>
          <a:xfrm>
            <a:off x="5988889" y="2171001"/>
            <a:ext cx="975360" cy="1024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 algn="ctr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  <a:p>
            <a:pPr marR="27305" algn="ctr">
              <a:spcBef>
                <a:spcPts val="1390"/>
              </a:spcBef>
            </a:pPr>
            <a:r>
              <a:rPr dirty="0">
                <a:latin typeface="Microsoft JhengHei UI"/>
                <a:cs typeface="Microsoft JhengHei UI"/>
              </a:rPr>
              <a:t>参数固定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42" name="object 13">
            <a:extLst>
              <a:ext uri="{FF2B5EF4-FFF2-40B4-BE49-F238E27FC236}">
                <a16:creationId xmlns:a16="http://schemas.microsoft.com/office/drawing/2014/main" id="{393ABFAC-E625-C2AF-0B43-D7393366523D}"/>
              </a:ext>
            </a:extLst>
          </p:cNvPr>
          <p:cNvSpPr txBox="1"/>
          <p:nvPr/>
        </p:nvSpPr>
        <p:spPr>
          <a:xfrm>
            <a:off x="4109787" y="892149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140126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基于积分梯度的攻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93E65F0-F54C-1247-6B32-6F669258ED16}"/>
              </a:ext>
            </a:extLst>
          </p:cNvPr>
          <p:cNvSpPr/>
          <p:nvPr/>
        </p:nvSpPr>
        <p:spPr>
          <a:xfrm>
            <a:off x="1905000" y="1219200"/>
            <a:ext cx="1795320" cy="1272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59AA15D-3240-B042-D290-78EB6FAA8A58}"/>
              </a:ext>
            </a:extLst>
          </p:cNvPr>
          <p:cNvSpPr txBox="1"/>
          <p:nvPr/>
        </p:nvSpPr>
        <p:spPr>
          <a:xfrm>
            <a:off x="2844319" y="159814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CBD690A-5AE8-6B29-94A5-C6EAF900477D}"/>
              </a:ext>
            </a:extLst>
          </p:cNvPr>
          <p:cNvSpPr txBox="1"/>
          <p:nvPr/>
        </p:nvSpPr>
        <p:spPr>
          <a:xfrm>
            <a:off x="2515821" y="127617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15AC6AB-3D40-97A5-41A4-157D2BBA48C8}"/>
              </a:ext>
            </a:extLst>
          </p:cNvPr>
          <p:cNvSpPr txBox="1"/>
          <p:nvPr/>
        </p:nvSpPr>
        <p:spPr>
          <a:xfrm>
            <a:off x="2361909" y="180202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AFA36B3-3805-F07E-E439-44691BA57360}"/>
              </a:ext>
            </a:extLst>
          </p:cNvPr>
          <p:cNvSpPr txBox="1"/>
          <p:nvPr/>
        </p:nvSpPr>
        <p:spPr>
          <a:xfrm>
            <a:off x="3082749" y="121078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8F322FC-8E1B-FF71-497B-170FABFAC112}"/>
              </a:ext>
            </a:extLst>
          </p:cNvPr>
          <p:cNvSpPr txBox="1"/>
          <p:nvPr/>
        </p:nvSpPr>
        <p:spPr>
          <a:xfrm>
            <a:off x="1938859" y="190009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1B658AC-8842-DEFB-7B37-DC15C0D6140C}"/>
              </a:ext>
            </a:extLst>
          </p:cNvPr>
          <p:cNvSpPr txBox="1"/>
          <p:nvPr/>
        </p:nvSpPr>
        <p:spPr>
          <a:xfrm>
            <a:off x="3525509" y="165839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96C26EE-A797-C095-A684-6F00296F36C2}"/>
              </a:ext>
            </a:extLst>
          </p:cNvPr>
          <p:cNvSpPr txBox="1"/>
          <p:nvPr/>
        </p:nvSpPr>
        <p:spPr>
          <a:xfrm>
            <a:off x="2231823" y="222976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7CAF26D-E607-DA06-D1F1-0E0A586C9D27}"/>
              </a:ext>
            </a:extLst>
          </p:cNvPr>
          <p:cNvSpPr txBox="1"/>
          <p:nvPr/>
        </p:nvSpPr>
        <p:spPr>
          <a:xfrm>
            <a:off x="3281935" y="212401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F7AFBC94-7C9B-AD93-D70D-315F448E9AA2}"/>
              </a:ext>
            </a:extLst>
          </p:cNvPr>
          <p:cNvSpPr/>
          <p:nvPr/>
        </p:nvSpPr>
        <p:spPr>
          <a:xfrm>
            <a:off x="4139896" y="1458467"/>
            <a:ext cx="300355" cy="661670"/>
          </a:xfrm>
          <a:custGeom>
            <a:avLst/>
            <a:gdLst/>
            <a:ahLst/>
            <a:cxnLst/>
            <a:rect l="l" t="t" r="r" b="b"/>
            <a:pathLst>
              <a:path w="300355" h="661669">
                <a:moveTo>
                  <a:pt x="225552" y="512063"/>
                </a:moveTo>
                <a:lnTo>
                  <a:pt x="74675" y="512063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512063"/>
                </a:lnTo>
                <a:close/>
              </a:path>
              <a:path w="300355" h="661669">
                <a:moveTo>
                  <a:pt x="150875" y="661415"/>
                </a:moveTo>
                <a:lnTo>
                  <a:pt x="0" y="512063"/>
                </a:lnTo>
                <a:lnTo>
                  <a:pt x="300228" y="512063"/>
                </a:lnTo>
                <a:lnTo>
                  <a:pt x="150875" y="66141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CD2C9BB4-5CF1-BBD2-23BB-3FD24F86849E}"/>
              </a:ext>
            </a:extLst>
          </p:cNvPr>
          <p:cNvSpPr/>
          <p:nvPr/>
        </p:nvSpPr>
        <p:spPr>
          <a:xfrm>
            <a:off x="4702252" y="2310383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5" h="356869">
                <a:moveTo>
                  <a:pt x="708660" y="356616"/>
                </a:moveTo>
                <a:lnTo>
                  <a:pt x="708660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08660" y="89916"/>
                </a:lnTo>
                <a:lnTo>
                  <a:pt x="708660" y="0"/>
                </a:lnTo>
                <a:lnTo>
                  <a:pt x="886968" y="178308"/>
                </a:lnTo>
                <a:lnTo>
                  <a:pt x="708660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E1E3F12F-0651-2FC8-42B5-514DF99287B5}"/>
              </a:ext>
            </a:extLst>
          </p:cNvPr>
          <p:cNvSpPr/>
          <p:nvPr/>
        </p:nvSpPr>
        <p:spPr>
          <a:xfrm>
            <a:off x="5682184" y="2043683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3" y="859536"/>
                </a:moveTo>
                <a:lnTo>
                  <a:pt x="143255" y="859536"/>
                </a:lnTo>
                <a:lnTo>
                  <a:pt x="97812" y="852588"/>
                </a:lnTo>
                <a:lnTo>
                  <a:pt x="58400" y="832425"/>
                </a:lnTo>
                <a:lnTo>
                  <a:pt x="27385" y="801409"/>
                </a:lnTo>
                <a:lnTo>
                  <a:pt x="7129" y="761906"/>
                </a:lnTo>
                <a:lnTo>
                  <a:pt x="0" y="716280"/>
                </a:lnTo>
                <a:lnTo>
                  <a:pt x="0" y="143256"/>
                </a:lnTo>
                <a:lnTo>
                  <a:pt x="7129" y="98105"/>
                </a:lnTo>
                <a:lnTo>
                  <a:pt x="27385" y="58839"/>
                </a:lnTo>
                <a:lnTo>
                  <a:pt x="58400" y="27823"/>
                </a:lnTo>
                <a:lnTo>
                  <a:pt x="97812" y="7422"/>
                </a:lnTo>
                <a:lnTo>
                  <a:pt x="143255" y="0"/>
                </a:lnTo>
                <a:lnTo>
                  <a:pt x="1517903" y="0"/>
                </a:lnTo>
                <a:lnTo>
                  <a:pt x="1563445" y="7422"/>
                </a:lnTo>
                <a:lnTo>
                  <a:pt x="1602909" y="27823"/>
                </a:lnTo>
                <a:lnTo>
                  <a:pt x="1633926" y="58839"/>
                </a:lnTo>
                <a:lnTo>
                  <a:pt x="1654132" y="98105"/>
                </a:lnTo>
                <a:lnTo>
                  <a:pt x="1661159" y="143256"/>
                </a:lnTo>
                <a:lnTo>
                  <a:pt x="1661159" y="716280"/>
                </a:lnTo>
                <a:lnTo>
                  <a:pt x="1654132" y="761906"/>
                </a:lnTo>
                <a:lnTo>
                  <a:pt x="1633926" y="801409"/>
                </a:lnTo>
                <a:lnTo>
                  <a:pt x="1602909" y="832425"/>
                </a:lnTo>
                <a:lnTo>
                  <a:pt x="1563445" y="852588"/>
                </a:lnTo>
                <a:lnTo>
                  <a:pt x="1517903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85F710E0-EA3D-1597-68CA-E17BC65D12D6}"/>
              </a:ext>
            </a:extLst>
          </p:cNvPr>
          <p:cNvSpPr/>
          <p:nvPr/>
        </p:nvSpPr>
        <p:spPr>
          <a:xfrm>
            <a:off x="7378396" y="2310383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4" y="356616"/>
                </a:moveTo>
                <a:lnTo>
                  <a:pt x="710184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4" y="89916"/>
                </a:lnTo>
                <a:lnTo>
                  <a:pt x="710184" y="0"/>
                </a:lnTo>
                <a:lnTo>
                  <a:pt x="888491" y="178308"/>
                </a:lnTo>
                <a:lnTo>
                  <a:pt x="710184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F9431AE-9312-D91B-26CE-77E8D704791C}"/>
              </a:ext>
            </a:extLst>
          </p:cNvPr>
          <p:cNvSpPr/>
          <p:nvPr/>
        </p:nvSpPr>
        <p:spPr>
          <a:xfrm>
            <a:off x="99478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D1BDCB51-FA9D-F8B7-59DF-DB7AB2F96999}"/>
              </a:ext>
            </a:extLst>
          </p:cNvPr>
          <p:cNvSpPr/>
          <p:nvPr/>
        </p:nvSpPr>
        <p:spPr>
          <a:xfrm>
            <a:off x="9935286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0E6CB5BE-D1AE-DAED-6AC2-EC95228D9D0A}"/>
              </a:ext>
            </a:extLst>
          </p:cNvPr>
          <p:cNvSpPr/>
          <p:nvPr/>
        </p:nvSpPr>
        <p:spPr>
          <a:xfrm>
            <a:off x="965525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EB5F61E-CD0F-C283-02A8-AA721F8D08BB}"/>
              </a:ext>
            </a:extLst>
          </p:cNvPr>
          <p:cNvSpPr/>
          <p:nvPr/>
        </p:nvSpPr>
        <p:spPr>
          <a:xfrm>
            <a:off x="9642120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3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8003" y="0"/>
                </a:lnTo>
                <a:lnTo>
                  <a:pt x="29070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703" y="278002"/>
                </a:lnTo>
                <a:lnTo>
                  <a:pt x="290449" y="280492"/>
                </a:lnTo>
                <a:lnTo>
                  <a:pt x="280479" y="290461"/>
                </a:lnTo>
                <a:lnTo>
                  <a:pt x="278003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3" y="12700"/>
                </a:lnTo>
                <a:lnTo>
                  <a:pt x="265303" y="25400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65303" y="12700"/>
                </a:lnTo>
                <a:lnTo>
                  <a:pt x="278003" y="25400"/>
                </a:lnTo>
                <a:lnTo>
                  <a:pt x="290703" y="25400"/>
                </a:lnTo>
                <a:lnTo>
                  <a:pt x="290703" y="265302"/>
                </a:lnTo>
                <a:lnTo>
                  <a:pt x="2780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5400"/>
                </a:moveTo>
                <a:lnTo>
                  <a:pt x="278003" y="25400"/>
                </a:lnTo>
                <a:lnTo>
                  <a:pt x="265303" y="12700"/>
                </a:lnTo>
                <a:lnTo>
                  <a:pt x="290703" y="12700"/>
                </a:lnTo>
                <a:lnTo>
                  <a:pt x="290703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3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78002"/>
                </a:moveTo>
                <a:lnTo>
                  <a:pt x="265303" y="278002"/>
                </a:lnTo>
                <a:lnTo>
                  <a:pt x="278003" y="265302"/>
                </a:lnTo>
                <a:lnTo>
                  <a:pt x="290703" y="265302"/>
                </a:lnTo>
                <a:lnTo>
                  <a:pt x="290703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ED12223-769E-2027-A321-29B87E7868BA}"/>
              </a:ext>
            </a:extLst>
          </p:cNvPr>
          <p:cNvSpPr/>
          <p:nvPr/>
        </p:nvSpPr>
        <p:spPr>
          <a:xfrm>
            <a:off x="9358071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186C9801-0BE3-E234-15FE-1CFDAEC365DC}"/>
              </a:ext>
            </a:extLst>
          </p:cNvPr>
          <p:cNvSpPr/>
          <p:nvPr/>
        </p:nvSpPr>
        <p:spPr>
          <a:xfrm>
            <a:off x="9344647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8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D652DCC7-04DC-47B5-288E-6514C953833F}"/>
              </a:ext>
            </a:extLst>
          </p:cNvPr>
          <p:cNvSpPr/>
          <p:nvPr/>
        </p:nvSpPr>
        <p:spPr>
          <a:xfrm>
            <a:off x="9070035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1BC87AC3-613E-BE14-0E97-3B5251EB3AD7}"/>
              </a:ext>
            </a:extLst>
          </p:cNvPr>
          <p:cNvSpPr/>
          <p:nvPr/>
        </p:nvSpPr>
        <p:spPr>
          <a:xfrm>
            <a:off x="90572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01AFF392-A7EA-F03D-DEB2-7520D47A4D1F}"/>
              </a:ext>
            </a:extLst>
          </p:cNvPr>
          <p:cNvSpPr/>
          <p:nvPr/>
        </p:nvSpPr>
        <p:spPr>
          <a:xfrm>
            <a:off x="879419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49B41DF2-37DF-68C2-2748-AF2CC45929E7}"/>
              </a:ext>
            </a:extLst>
          </p:cNvPr>
          <p:cNvSpPr/>
          <p:nvPr/>
        </p:nvSpPr>
        <p:spPr>
          <a:xfrm>
            <a:off x="87810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66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DA301419-3A56-673A-DB51-E37C0D2250BF}"/>
              </a:ext>
            </a:extLst>
          </p:cNvPr>
          <p:cNvSpPr/>
          <p:nvPr/>
        </p:nvSpPr>
        <p:spPr>
          <a:xfrm>
            <a:off x="85000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3D818D75-6F17-EEAA-6D1D-DAEEA2EC98C1}"/>
              </a:ext>
            </a:extLst>
          </p:cNvPr>
          <p:cNvSpPr/>
          <p:nvPr/>
        </p:nvSpPr>
        <p:spPr>
          <a:xfrm>
            <a:off x="8487906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690" y="278002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2"/>
                </a:lnTo>
                <a:lnTo>
                  <a:pt x="2779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2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78002"/>
                </a:moveTo>
                <a:lnTo>
                  <a:pt x="265290" y="278002"/>
                </a:lnTo>
                <a:lnTo>
                  <a:pt x="277990" y="265302"/>
                </a:lnTo>
                <a:lnTo>
                  <a:pt x="290690" y="265302"/>
                </a:lnTo>
                <a:lnTo>
                  <a:pt x="290690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98CB4F24-12AD-2498-FD2A-A7CA4420D3A3}"/>
              </a:ext>
            </a:extLst>
          </p:cNvPr>
          <p:cNvSpPr txBox="1"/>
          <p:nvPr/>
        </p:nvSpPr>
        <p:spPr>
          <a:xfrm>
            <a:off x="9502395" y="2091373"/>
            <a:ext cx="8318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90" dirty="0">
                <a:latin typeface="Cambria Math"/>
                <a:cs typeface="Cambria Math"/>
              </a:rPr>
              <a:t>i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C45495DF-31C1-8C87-2B43-2A013E0B20FF}"/>
              </a:ext>
            </a:extLst>
          </p:cNvPr>
          <p:cNvSpPr txBox="1"/>
          <p:nvPr/>
        </p:nvSpPr>
        <p:spPr>
          <a:xfrm>
            <a:off x="8234935" y="1981518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5" dirty="0" err="1">
                <a:latin typeface="Microsoft JhengHei UI"/>
                <a:cs typeface="Microsoft JhengHei UI"/>
              </a:rPr>
              <a:t>预测的节点</a:t>
            </a:r>
            <a:r>
              <a:rPr lang="en-US" spc="35" dirty="0" err="1">
                <a:latin typeface="Microsoft JhengHei UI"/>
                <a:cs typeface="Microsoft JhengHei UI"/>
              </a:rPr>
              <a:t>v</a:t>
            </a:r>
            <a:r>
              <a:rPr spc="50" dirty="0">
                <a:latin typeface="Cambria Math"/>
                <a:cs typeface="Cambria Math"/>
              </a:rPr>
              <a:t> </a:t>
            </a:r>
            <a:r>
              <a:rPr dirty="0">
                <a:latin typeface="Microsoft JhengHei UI"/>
                <a:cs typeface="Microsoft JhengHei UI"/>
              </a:rPr>
              <a:t>分类概率</a:t>
            </a: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5C74F9C-7FCD-3816-477F-256FFC32FCD4}"/>
              </a:ext>
            </a:extLst>
          </p:cNvPr>
          <p:cNvSpPr/>
          <p:nvPr/>
        </p:nvSpPr>
        <p:spPr>
          <a:xfrm>
            <a:off x="9179764" y="2657855"/>
            <a:ext cx="355600" cy="640080"/>
          </a:xfrm>
          <a:custGeom>
            <a:avLst/>
            <a:gdLst/>
            <a:ahLst/>
            <a:cxnLst/>
            <a:rect l="l" t="t" r="r" b="b"/>
            <a:pathLst>
              <a:path w="355600" h="640080">
                <a:moveTo>
                  <a:pt x="266700" y="461772"/>
                </a:moveTo>
                <a:lnTo>
                  <a:pt x="88392" y="461772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461772"/>
                </a:lnTo>
                <a:close/>
              </a:path>
              <a:path w="355600" h="640080">
                <a:moveTo>
                  <a:pt x="178307" y="640080"/>
                </a:moveTo>
                <a:lnTo>
                  <a:pt x="0" y="461772"/>
                </a:lnTo>
                <a:lnTo>
                  <a:pt x="355092" y="461772"/>
                </a:lnTo>
                <a:lnTo>
                  <a:pt x="178307" y="64008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7D4560E1-5518-9CB9-6415-434A4CC7DA93}"/>
              </a:ext>
            </a:extLst>
          </p:cNvPr>
          <p:cNvSpPr/>
          <p:nvPr/>
        </p:nvSpPr>
        <p:spPr>
          <a:xfrm>
            <a:off x="8580831" y="3337560"/>
            <a:ext cx="1553210" cy="1103630"/>
          </a:xfrm>
          <a:custGeom>
            <a:avLst/>
            <a:gdLst/>
            <a:ahLst/>
            <a:cxnLst/>
            <a:rect l="l" t="t" r="r" b="b"/>
            <a:pathLst>
              <a:path w="1553209" h="1103629">
                <a:moveTo>
                  <a:pt x="1370076" y="1103376"/>
                </a:moveTo>
                <a:lnTo>
                  <a:pt x="184403" y="1103376"/>
                </a:lnTo>
                <a:lnTo>
                  <a:pt x="135205" y="1096669"/>
                </a:lnTo>
                <a:lnTo>
                  <a:pt x="91070" y="1078029"/>
                </a:lnTo>
                <a:lnTo>
                  <a:pt x="53740" y="1049197"/>
                </a:lnTo>
                <a:lnTo>
                  <a:pt x="24956" y="1011916"/>
                </a:lnTo>
                <a:lnTo>
                  <a:pt x="6462" y="967926"/>
                </a:lnTo>
                <a:lnTo>
                  <a:pt x="0" y="918972"/>
                </a:lnTo>
                <a:lnTo>
                  <a:pt x="0" y="182879"/>
                </a:lnTo>
                <a:lnTo>
                  <a:pt x="6462" y="134118"/>
                </a:lnTo>
                <a:lnTo>
                  <a:pt x="24956" y="90291"/>
                </a:lnTo>
                <a:lnTo>
                  <a:pt x="53740" y="53182"/>
                </a:lnTo>
                <a:lnTo>
                  <a:pt x="91070" y="24575"/>
                </a:lnTo>
                <a:lnTo>
                  <a:pt x="135205" y="6253"/>
                </a:lnTo>
                <a:lnTo>
                  <a:pt x="184403" y="0"/>
                </a:lnTo>
                <a:lnTo>
                  <a:pt x="1370076" y="0"/>
                </a:lnTo>
                <a:lnTo>
                  <a:pt x="1418668" y="6253"/>
                </a:lnTo>
                <a:lnTo>
                  <a:pt x="1462393" y="24575"/>
                </a:lnTo>
                <a:lnTo>
                  <a:pt x="1499468" y="53182"/>
                </a:lnTo>
                <a:lnTo>
                  <a:pt x="1528109" y="90291"/>
                </a:lnTo>
                <a:lnTo>
                  <a:pt x="1546532" y="134118"/>
                </a:lnTo>
                <a:lnTo>
                  <a:pt x="1552955" y="182879"/>
                </a:lnTo>
                <a:lnTo>
                  <a:pt x="1552955" y="918972"/>
                </a:lnTo>
                <a:lnTo>
                  <a:pt x="1546532" y="967926"/>
                </a:lnTo>
                <a:lnTo>
                  <a:pt x="1528109" y="1011916"/>
                </a:lnTo>
                <a:lnTo>
                  <a:pt x="1499468" y="1049197"/>
                </a:lnTo>
                <a:lnTo>
                  <a:pt x="1462393" y="1078029"/>
                </a:lnTo>
                <a:lnTo>
                  <a:pt x="1418668" y="1096669"/>
                </a:lnTo>
                <a:lnTo>
                  <a:pt x="1370076" y="1103376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8976BF0C-3325-8A53-F69E-31B54727CC37}"/>
              </a:ext>
            </a:extLst>
          </p:cNvPr>
          <p:cNvSpPr txBox="1"/>
          <p:nvPr/>
        </p:nvSpPr>
        <p:spPr>
          <a:xfrm>
            <a:off x="8836382" y="3391739"/>
            <a:ext cx="1042035" cy="9334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5904">
              <a:lnSpc>
                <a:spcPct val="103200"/>
              </a:lnSpc>
            </a:pPr>
            <a:r>
              <a:rPr sz="2000" spc="80" dirty="0">
                <a:latin typeface="Cambria Math"/>
                <a:cs typeface="Cambria Math"/>
              </a:rPr>
              <a:t>l</a:t>
            </a:r>
            <a:r>
              <a:rPr sz="2000" spc="-5" dirty="0">
                <a:latin typeface="Cambria Math"/>
                <a:cs typeface="Cambria Math"/>
              </a:rPr>
              <a:t>(</a:t>
            </a:r>
            <a:r>
              <a:rPr lang="en-US" sz="2000" spc="-5" dirty="0">
                <a:latin typeface="Cambria Math"/>
                <a:cs typeface="Cambria Math"/>
              </a:rPr>
              <a:t>v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dirty="0">
                <a:latin typeface="Cambria Math"/>
                <a:cs typeface="Cambria Math"/>
              </a:rPr>
              <a:t>)</a:t>
            </a:r>
            <a:r>
              <a:rPr sz="2000" spc="-5" dirty="0">
                <a:latin typeface="Microsoft JhengHei UI"/>
                <a:cs typeface="Microsoft JhengHei UI"/>
              </a:rPr>
              <a:t>交叉熵</a:t>
            </a:r>
            <a:r>
              <a:rPr sz="2000" dirty="0">
                <a:latin typeface="Microsoft JhengHei UI"/>
                <a:cs typeface="Microsoft JhengHei UI"/>
              </a:rPr>
              <a:t>损</a:t>
            </a:r>
            <a:r>
              <a:rPr sz="2000" spc="-5" dirty="0">
                <a:latin typeface="Microsoft JhengHei UI"/>
                <a:cs typeface="Microsoft JhengHei UI"/>
              </a:rPr>
              <a:t>失函</a:t>
            </a:r>
            <a:r>
              <a:rPr sz="2000" dirty="0">
                <a:latin typeface="Microsoft JhengHei UI"/>
                <a:cs typeface="Microsoft JhengHei UI"/>
              </a:rPr>
              <a:t>数</a:t>
            </a: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C50A049F-2691-779D-D214-7DA23A954935}"/>
              </a:ext>
            </a:extLst>
          </p:cNvPr>
          <p:cNvSpPr txBox="1"/>
          <p:nvPr/>
        </p:nvSpPr>
        <p:spPr>
          <a:xfrm>
            <a:off x="3738576" y="2099056"/>
            <a:ext cx="8178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6875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AD7A1F52-9285-EA66-0F9D-2AA6927F4276}"/>
              </a:ext>
            </a:extLst>
          </p:cNvPr>
          <p:cNvSpPr txBox="1"/>
          <p:nvPr/>
        </p:nvSpPr>
        <p:spPr>
          <a:xfrm>
            <a:off x="5988889" y="2171001"/>
            <a:ext cx="975360" cy="1024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 algn="ctr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  <a:p>
            <a:pPr marR="27305" algn="ctr">
              <a:spcBef>
                <a:spcPts val="1390"/>
              </a:spcBef>
            </a:pPr>
            <a:r>
              <a:rPr dirty="0">
                <a:latin typeface="Microsoft JhengHei UI"/>
                <a:cs typeface="Microsoft JhengHei UI"/>
              </a:rPr>
              <a:t>参数固定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42" name="object 13">
            <a:extLst>
              <a:ext uri="{FF2B5EF4-FFF2-40B4-BE49-F238E27FC236}">
                <a16:creationId xmlns:a16="http://schemas.microsoft.com/office/drawing/2014/main" id="{9C514517-6289-0A18-DBF9-53A957BD2E13}"/>
              </a:ext>
            </a:extLst>
          </p:cNvPr>
          <p:cNvSpPr txBox="1"/>
          <p:nvPr/>
        </p:nvSpPr>
        <p:spPr>
          <a:xfrm>
            <a:off x="4109787" y="892149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625848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基于积分梯度的攻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93E65F0-F54C-1247-6B32-6F669258ED16}"/>
              </a:ext>
            </a:extLst>
          </p:cNvPr>
          <p:cNvSpPr/>
          <p:nvPr/>
        </p:nvSpPr>
        <p:spPr>
          <a:xfrm>
            <a:off x="1905000" y="1219200"/>
            <a:ext cx="1795320" cy="1272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59AA15D-3240-B042-D290-78EB6FAA8A58}"/>
              </a:ext>
            </a:extLst>
          </p:cNvPr>
          <p:cNvSpPr txBox="1"/>
          <p:nvPr/>
        </p:nvSpPr>
        <p:spPr>
          <a:xfrm>
            <a:off x="2844319" y="159814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CBD690A-5AE8-6B29-94A5-C6EAF900477D}"/>
              </a:ext>
            </a:extLst>
          </p:cNvPr>
          <p:cNvSpPr txBox="1"/>
          <p:nvPr/>
        </p:nvSpPr>
        <p:spPr>
          <a:xfrm>
            <a:off x="2515821" y="127617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15AC6AB-3D40-97A5-41A4-157D2BBA48C8}"/>
              </a:ext>
            </a:extLst>
          </p:cNvPr>
          <p:cNvSpPr txBox="1"/>
          <p:nvPr/>
        </p:nvSpPr>
        <p:spPr>
          <a:xfrm>
            <a:off x="2361909" y="180202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AFA36B3-3805-F07E-E439-44691BA57360}"/>
              </a:ext>
            </a:extLst>
          </p:cNvPr>
          <p:cNvSpPr txBox="1"/>
          <p:nvPr/>
        </p:nvSpPr>
        <p:spPr>
          <a:xfrm>
            <a:off x="3082749" y="121078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8F322FC-8E1B-FF71-497B-170FABFAC112}"/>
              </a:ext>
            </a:extLst>
          </p:cNvPr>
          <p:cNvSpPr txBox="1"/>
          <p:nvPr/>
        </p:nvSpPr>
        <p:spPr>
          <a:xfrm>
            <a:off x="1938859" y="190009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1B658AC-8842-DEFB-7B37-DC15C0D6140C}"/>
              </a:ext>
            </a:extLst>
          </p:cNvPr>
          <p:cNvSpPr txBox="1"/>
          <p:nvPr/>
        </p:nvSpPr>
        <p:spPr>
          <a:xfrm>
            <a:off x="3525509" y="165839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96C26EE-A797-C095-A684-6F00296F36C2}"/>
              </a:ext>
            </a:extLst>
          </p:cNvPr>
          <p:cNvSpPr txBox="1"/>
          <p:nvPr/>
        </p:nvSpPr>
        <p:spPr>
          <a:xfrm>
            <a:off x="2231823" y="222976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7CAF26D-E607-DA06-D1F1-0E0A586C9D27}"/>
              </a:ext>
            </a:extLst>
          </p:cNvPr>
          <p:cNvSpPr txBox="1"/>
          <p:nvPr/>
        </p:nvSpPr>
        <p:spPr>
          <a:xfrm>
            <a:off x="3281935" y="212401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F7AFBC94-7C9B-AD93-D70D-315F448E9AA2}"/>
              </a:ext>
            </a:extLst>
          </p:cNvPr>
          <p:cNvSpPr/>
          <p:nvPr/>
        </p:nvSpPr>
        <p:spPr>
          <a:xfrm>
            <a:off x="4139896" y="1458467"/>
            <a:ext cx="300355" cy="661670"/>
          </a:xfrm>
          <a:custGeom>
            <a:avLst/>
            <a:gdLst/>
            <a:ahLst/>
            <a:cxnLst/>
            <a:rect l="l" t="t" r="r" b="b"/>
            <a:pathLst>
              <a:path w="300355" h="661669">
                <a:moveTo>
                  <a:pt x="225552" y="512063"/>
                </a:moveTo>
                <a:lnTo>
                  <a:pt x="74675" y="512063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512063"/>
                </a:lnTo>
                <a:close/>
              </a:path>
              <a:path w="300355" h="661669">
                <a:moveTo>
                  <a:pt x="150875" y="661415"/>
                </a:moveTo>
                <a:lnTo>
                  <a:pt x="0" y="512063"/>
                </a:lnTo>
                <a:lnTo>
                  <a:pt x="300228" y="512063"/>
                </a:lnTo>
                <a:lnTo>
                  <a:pt x="150875" y="66141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CD2C9BB4-5CF1-BBD2-23BB-3FD24F86849E}"/>
              </a:ext>
            </a:extLst>
          </p:cNvPr>
          <p:cNvSpPr/>
          <p:nvPr/>
        </p:nvSpPr>
        <p:spPr>
          <a:xfrm>
            <a:off x="4702252" y="2310383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5" h="356869">
                <a:moveTo>
                  <a:pt x="708660" y="356616"/>
                </a:moveTo>
                <a:lnTo>
                  <a:pt x="708660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08660" y="89916"/>
                </a:lnTo>
                <a:lnTo>
                  <a:pt x="708660" y="0"/>
                </a:lnTo>
                <a:lnTo>
                  <a:pt x="886968" y="178308"/>
                </a:lnTo>
                <a:lnTo>
                  <a:pt x="708660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E1E3F12F-0651-2FC8-42B5-514DF99287B5}"/>
              </a:ext>
            </a:extLst>
          </p:cNvPr>
          <p:cNvSpPr/>
          <p:nvPr/>
        </p:nvSpPr>
        <p:spPr>
          <a:xfrm>
            <a:off x="5682184" y="2043683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3" y="859536"/>
                </a:moveTo>
                <a:lnTo>
                  <a:pt x="143255" y="859536"/>
                </a:lnTo>
                <a:lnTo>
                  <a:pt x="97812" y="852588"/>
                </a:lnTo>
                <a:lnTo>
                  <a:pt x="58400" y="832425"/>
                </a:lnTo>
                <a:lnTo>
                  <a:pt x="27385" y="801409"/>
                </a:lnTo>
                <a:lnTo>
                  <a:pt x="7129" y="761906"/>
                </a:lnTo>
                <a:lnTo>
                  <a:pt x="0" y="716280"/>
                </a:lnTo>
                <a:lnTo>
                  <a:pt x="0" y="143256"/>
                </a:lnTo>
                <a:lnTo>
                  <a:pt x="7129" y="98105"/>
                </a:lnTo>
                <a:lnTo>
                  <a:pt x="27385" y="58839"/>
                </a:lnTo>
                <a:lnTo>
                  <a:pt x="58400" y="27823"/>
                </a:lnTo>
                <a:lnTo>
                  <a:pt x="97812" y="7422"/>
                </a:lnTo>
                <a:lnTo>
                  <a:pt x="143255" y="0"/>
                </a:lnTo>
                <a:lnTo>
                  <a:pt x="1517903" y="0"/>
                </a:lnTo>
                <a:lnTo>
                  <a:pt x="1563445" y="7422"/>
                </a:lnTo>
                <a:lnTo>
                  <a:pt x="1602909" y="27823"/>
                </a:lnTo>
                <a:lnTo>
                  <a:pt x="1633926" y="58839"/>
                </a:lnTo>
                <a:lnTo>
                  <a:pt x="1654132" y="98105"/>
                </a:lnTo>
                <a:lnTo>
                  <a:pt x="1661159" y="143256"/>
                </a:lnTo>
                <a:lnTo>
                  <a:pt x="1661159" y="716280"/>
                </a:lnTo>
                <a:lnTo>
                  <a:pt x="1654132" y="761906"/>
                </a:lnTo>
                <a:lnTo>
                  <a:pt x="1633926" y="801409"/>
                </a:lnTo>
                <a:lnTo>
                  <a:pt x="1602909" y="832425"/>
                </a:lnTo>
                <a:lnTo>
                  <a:pt x="1563445" y="852588"/>
                </a:lnTo>
                <a:lnTo>
                  <a:pt x="1517903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85F710E0-EA3D-1597-68CA-E17BC65D12D6}"/>
              </a:ext>
            </a:extLst>
          </p:cNvPr>
          <p:cNvSpPr/>
          <p:nvPr/>
        </p:nvSpPr>
        <p:spPr>
          <a:xfrm>
            <a:off x="7378396" y="2310383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4" y="356616"/>
                </a:moveTo>
                <a:lnTo>
                  <a:pt x="710184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4" y="89916"/>
                </a:lnTo>
                <a:lnTo>
                  <a:pt x="710184" y="0"/>
                </a:lnTo>
                <a:lnTo>
                  <a:pt x="888491" y="178308"/>
                </a:lnTo>
                <a:lnTo>
                  <a:pt x="710184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F9431AE-9312-D91B-26CE-77E8D704791C}"/>
              </a:ext>
            </a:extLst>
          </p:cNvPr>
          <p:cNvSpPr/>
          <p:nvPr/>
        </p:nvSpPr>
        <p:spPr>
          <a:xfrm>
            <a:off x="99478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D1BDCB51-FA9D-F8B7-59DF-DB7AB2F96999}"/>
              </a:ext>
            </a:extLst>
          </p:cNvPr>
          <p:cNvSpPr/>
          <p:nvPr/>
        </p:nvSpPr>
        <p:spPr>
          <a:xfrm>
            <a:off x="9935286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0E6CB5BE-D1AE-DAED-6AC2-EC95228D9D0A}"/>
              </a:ext>
            </a:extLst>
          </p:cNvPr>
          <p:cNvSpPr/>
          <p:nvPr/>
        </p:nvSpPr>
        <p:spPr>
          <a:xfrm>
            <a:off x="965525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EB5F61E-CD0F-C283-02A8-AA721F8D08BB}"/>
              </a:ext>
            </a:extLst>
          </p:cNvPr>
          <p:cNvSpPr/>
          <p:nvPr/>
        </p:nvSpPr>
        <p:spPr>
          <a:xfrm>
            <a:off x="9642120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3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8003" y="0"/>
                </a:lnTo>
                <a:lnTo>
                  <a:pt x="29070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703" y="278002"/>
                </a:lnTo>
                <a:lnTo>
                  <a:pt x="290449" y="280492"/>
                </a:lnTo>
                <a:lnTo>
                  <a:pt x="280479" y="290461"/>
                </a:lnTo>
                <a:lnTo>
                  <a:pt x="278003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3" y="12700"/>
                </a:lnTo>
                <a:lnTo>
                  <a:pt x="265303" y="25400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65303" y="12700"/>
                </a:lnTo>
                <a:lnTo>
                  <a:pt x="278003" y="25400"/>
                </a:lnTo>
                <a:lnTo>
                  <a:pt x="290703" y="25400"/>
                </a:lnTo>
                <a:lnTo>
                  <a:pt x="290703" y="265302"/>
                </a:lnTo>
                <a:lnTo>
                  <a:pt x="2780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5400"/>
                </a:moveTo>
                <a:lnTo>
                  <a:pt x="278003" y="25400"/>
                </a:lnTo>
                <a:lnTo>
                  <a:pt x="265303" y="12700"/>
                </a:lnTo>
                <a:lnTo>
                  <a:pt x="290703" y="12700"/>
                </a:lnTo>
                <a:lnTo>
                  <a:pt x="290703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3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78002"/>
                </a:moveTo>
                <a:lnTo>
                  <a:pt x="265303" y="278002"/>
                </a:lnTo>
                <a:lnTo>
                  <a:pt x="278003" y="265302"/>
                </a:lnTo>
                <a:lnTo>
                  <a:pt x="290703" y="265302"/>
                </a:lnTo>
                <a:lnTo>
                  <a:pt x="290703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ED12223-769E-2027-A321-29B87E7868BA}"/>
              </a:ext>
            </a:extLst>
          </p:cNvPr>
          <p:cNvSpPr/>
          <p:nvPr/>
        </p:nvSpPr>
        <p:spPr>
          <a:xfrm>
            <a:off x="9358071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186C9801-0BE3-E234-15FE-1CFDAEC365DC}"/>
              </a:ext>
            </a:extLst>
          </p:cNvPr>
          <p:cNvSpPr/>
          <p:nvPr/>
        </p:nvSpPr>
        <p:spPr>
          <a:xfrm>
            <a:off x="9344647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8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D652DCC7-04DC-47B5-288E-6514C953833F}"/>
              </a:ext>
            </a:extLst>
          </p:cNvPr>
          <p:cNvSpPr/>
          <p:nvPr/>
        </p:nvSpPr>
        <p:spPr>
          <a:xfrm>
            <a:off x="9070035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1BC87AC3-613E-BE14-0E97-3B5251EB3AD7}"/>
              </a:ext>
            </a:extLst>
          </p:cNvPr>
          <p:cNvSpPr/>
          <p:nvPr/>
        </p:nvSpPr>
        <p:spPr>
          <a:xfrm>
            <a:off x="90572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01AFF392-A7EA-F03D-DEB2-7520D47A4D1F}"/>
              </a:ext>
            </a:extLst>
          </p:cNvPr>
          <p:cNvSpPr/>
          <p:nvPr/>
        </p:nvSpPr>
        <p:spPr>
          <a:xfrm>
            <a:off x="879419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49B41DF2-37DF-68C2-2748-AF2CC45929E7}"/>
              </a:ext>
            </a:extLst>
          </p:cNvPr>
          <p:cNvSpPr/>
          <p:nvPr/>
        </p:nvSpPr>
        <p:spPr>
          <a:xfrm>
            <a:off x="87810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66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DA301419-3A56-673A-DB51-E37C0D2250BF}"/>
              </a:ext>
            </a:extLst>
          </p:cNvPr>
          <p:cNvSpPr/>
          <p:nvPr/>
        </p:nvSpPr>
        <p:spPr>
          <a:xfrm>
            <a:off x="85000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3D818D75-6F17-EEAA-6D1D-DAEEA2EC98C1}"/>
              </a:ext>
            </a:extLst>
          </p:cNvPr>
          <p:cNvSpPr/>
          <p:nvPr/>
        </p:nvSpPr>
        <p:spPr>
          <a:xfrm>
            <a:off x="8487906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690" y="278002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2"/>
                </a:lnTo>
                <a:lnTo>
                  <a:pt x="2779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2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78002"/>
                </a:moveTo>
                <a:lnTo>
                  <a:pt x="265290" y="278002"/>
                </a:lnTo>
                <a:lnTo>
                  <a:pt x="277990" y="265302"/>
                </a:lnTo>
                <a:lnTo>
                  <a:pt x="290690" y="265302"/>
                </a:lnTo>
                <a:lnTo>
                  <a:pt x="290690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98CB4F24-12AD-2498-FD2A-A7CA4420D3A3}"/>
              </a:ext>
            </a:extLst>
          </p:cNvPr>
          <p:cNvSpPr txBox="1"/>
          <p:nvPr/>
        </p:nvSpPr>
        <p:spPr>
          <a:xfrm>
            <a:off x="9502395" y="2091373"/>
            <a:ext cx="8318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90" dirty="0">
                <a:latin typeface="Cambria Math"/>
                <a:cs typeface="Cambria Math"/>
              </a:rPr>
              <a:t>i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C45495DF-31C1-8C87-2B43-2A013E0B20FF}"/>
              </a:ext>
            </a:extLst>
          </p:cNvPr>
          <p:cNvSpPr txBox="1"/>
          <p:nvPr/>
        </p:nvSpPr>
        <p:spPr>
          <a:xfrm>
            <a:off x="8234935" y="1981518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5" dirty="0" err="1">
                <a:latin typeface="Microsoft JhengHei UI"/>
                <a:cs typeface="Microsoft JhengHei UI"/>
              </a:rPr>
              <a:t>预测的节点</a:t>
            </a:r>
            <a:r>
              <a:rPr lang="en-US" spc="35" dirty="0" err="1">
                <a:latin typeface="Microsoft JhengHei UI"/>
                <a:cs typeface="Microsoft JhengHei UI"/>
              </a:rPr>
              <a:t>v</a:t>
            </a:r>
            <a:r>
              <a:rPr spc="50" dirty="0">
                <a:latin typeface="Cambria Math"/>
                <a:cs typeface="Cambria Math"/>
              </a:rPr>
              <a:t> </a:t>
            </a:r>
            <a:r>
              <a:rPr dirty="0">
                <a:latin typeface="Microsoft JhengHei UI"/>
                <a:cs typeface="Microsoft JhengHei UI"/>
              </a:rPr>
              <a:t>分类概率</a:t>
            </a: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5C74F9C-7FCD-3816-477F-256FFC32FCD4}"/>
              </a:ext>
            </a:extLst>
          </p:cNvPr>
          <p:cNvSpPr/>
          <p:nvPr/>
        </p:nvSpPr>
        <p:spPr>
          <a:xfrm>
            <a:off x="9179764" y="2657855"/>
            <a:ext cx="355600" cy="640080"/>
          </a:xfrm>
          <a:custGeom>
            <a:avLst/>
            <a:gdLst/>
            <a:ahLst/>
            <a:cxnLst/>
            <a:rect l="l" t="t" r="r" b="b"/>
            <a:pathLst>
              <a:path w="355600" h="640080">
                <a:moveTo>
                  <a:pt x="266700" y="461772"/>
                </a:moveTo>
                <a:lnTo>
                  <a:pt x="88392" y="461772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461772"/>
                </a:lnTo>
                <a:close/>
              </a:path>
              <a:path w="355600" h="640080">
                <a:moveTo>
                  <a:pt x="178307" y="640080"/>
                </a:moveTo>
                <a:lnTo>
                  <a:pt x="0" y="461772"/>
                </a:lnTo>
                <a:lnTo>
                  <a:pt x="355092" y="461772"/>
                </a:lnTo>
                <a:lnTo>
                  <a:pt x="178307" y="64008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7D4560E1-5518-9CB9-6415-434A4CC7DA93}"/>
              </a:ext>
            </a:extLst>
          </p:cNvPr>
          <p:cNvSpPr/>
          <p:nvPr/>
        </p:nvSpPr>
        <p:spPr>
          <a:xfrm>
            <a:off x="8580831" y="3337560"/>
            <a:ext cx="1553210" cy="1103630"/>
          </a:xfrm>
          <a:custGeom>
            <a:avLst/>
            <a:gdLst/>
            <a:ahLst/>
            <a:cxnLst/>
            <a:rect l="l" t="t" r="r" b="b"/>
            <a:pathLst>
              <a:path w="1553209" h="1103629">
                <a:moveTo>
                  <a:pt x="1370076" y="1103376"/>
                </a:moveTo>
                <a:lnTo>
                  <a:pt x="184403" y="1103376"/>
                </a:lnTo>
                <a:lnTo>
                  <a:pt x="135205" y="1096669"/>
                </a:lnTo>
                <a:lnTo>
                  <a:pt x="91070" y="1078029"/>
                </a:lnTo>
                <a:lnTo>
                  <a:pt x="53740" y="1049197"/>
                </a:lnTo>
                <a:lnTo>
                  <a:pt x="24956" y="1011916"/>
                </a:lnTo>
                <a:lnTo>
                  <a:pt x="6462" y="967926"/>
                </a:lnTo>
                <a:lnTo>
                  <a:pt x="0" y="918972"/>
                </a:lnTo>
                <a:lnTo>
                  <a:pt x="0" y="182879"/>
                </a:lnTo>
                <a:lnTo>
                  <a:pt x="6462" y="134118"/>
                </a:lnTo>
                <a:lnTo>
                  <a:pt x="24956" y="90291"/>
                </a:lnTo>
                <a:lnTo>
                  <a:pt x="53740" y="53182"/>
                </a:lnTo>
                <a:lnTo>
                  <a:pt x="91070" y="24575"/>
                </a:lnTo>
                <a:lnTo>
                  <a:pt x="135205" y="6253"/>
                </a:lnTo>
                <a:lnTo>
                  <a:pt x="184403" y="0"/>
                </a:lnTo>
                <a:lnTo>
                  <a:pt x="1370076" y="0"/>
                </a:lnTo>
                <a:lnTo>
                  <a:pt x="1418668" y="6253"/>
                </a:lnTo>
                <a:lnTo>
                  <a:pt x="1462393" y="24575"/>
                </a:lnTo>
                <a:lnTo>
                  <a:pt x="1499468" y="53182"/>
                </a:lnTo>
                <a:lnTo>
                  <a:pt x="1528109" y="90291"/>
                </a:lnTo>
                <a:lnTo>
                  <a:pt x="1546532" y="134118"/>
                </a:lnTo>
                <a:lnTo>
                  <a:pt x="1552955" y="182879"/>
                </a:lnTo>
                <a:lnTo>
                  <a:pt x="1552955" y="918972"/>
                </a:lnTo>
                <a:lnTo>
                  <a:pt x="1546532" y="967926"/>
                </a:lnTo>
                <a:lnTo>
                  <a:pt x="1528109" y="1011916"/>
                </a:lnTo>
                <a:lnTo>
                  <a:pt x="1499468" y="1049197"/>
                </a:lnTo>
                <a:lnTo>
                  <a:pt x="1462393" y="1078029"/>
                </a:lnTo>
                <a:lnTo>
                  <a:pt x="1418668" y="1096669"/>
                </a:lnTo>
                <a:lnTo>
                  <a:pt x="1370076" y="1103376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8976BF0C-3325-8A53-F69E-31B54727CC37}"/>
              </a:ext>
            </a:extLst>
          </p:cNvPr>
          <p:cNvSpPr txBox="1"/>
          <p:nvPr/>
        </p:nvSpPr>
        <p:spPr>
          <a:xfrm>
            <a:off x="8836382" y="3391739"/>
            <a:ext cx="1042035" cy="9334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5904">
              <a:lnSpc>
                <a:spcPct val="103200"/>
              </a:lnSpc>
            </a:pPr>
            <a:r>
              <a:rPr sz="2000" spc="80" dirty="0">
                <a:latin typeface="Cambria Math"/>
                <a:cs typeface="Cambria Math"/>
              </a:rPr>
              <a:t>l</a:t>
            </a:r>
            <a:r>
              <a:rPr sz="2000" spc="-5" dirty="0">
                <a:latin typeface="Cambria Math"/>
                <a:cs typeface="Cambria Math"/>
              </a:rPr>
              <a:t>(</a:t>
            </a:r>
            <a:r>
              <a:rPr lang="en-US" sz="2000" spc="-5" dirty="0">
                <a:latin typeface="Cambria Math"/>
                <a:cs typeface="Cambria Math"/>
              </a:rPr>
              <a:t>v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dirty="0">
                <a:latin typeface="Cambria Math"/>
                <a:cs typeface="Cambria Math"/>
              </a:rPr>
              <a:t>)</a:t>
            </a:r>
            <a:r>
              <a:rPr sz="2000" spc="-5" dirty="0">
                <a:latin typeface="Microsoft JhengHei UI"/>
                <a:cs typeface="Microsoft JhengHei UI"/>
              </a:rPr>
              <a:t>交叉熵</a:t>
            </a:r>
            <a:r>
              <a:rPr sz="2000" dirty="0">
                <a:latin typeface="Microsoft JhengHei UI"/>
                <a:cs typeface="Microsoft JhengHei UI"/>
              </a:rPr>
              <a:t>损</a:t>
            </a:r>
            <a:r>
              <a:rPr sz="2000" spc="-5" dirty="0">
                <a:latin typeface="Microsoft JhengHei UI"/>
                <a:cs typeface="Microsoft JhengHei UI"/>
              </a:rPr>
              <a:t>失函</a:t>
            </a:r>
            <a:r>
              <a:rPr sz="2000" dirty="0">
                <a:latin typeface="Microsoft JhengHei UI"/>
                <a:cs typeface="Microsoft JhengHei UI"/>
              </a:rPr>
              <a:t>数</a:t>
            </a: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B2FC78CA-46D6-4AF9-96E8-24BC34517E81}"/>
              </a:ext>
            </a:extLst>
          </p:cNvPr>
          <p:cNvSpPr/>
          <p:nvPr/>
        </p:nvSpPr>
        <p:spPr>
          <a:xfrm>
            <a:off x="5823917" y="3640835"/>
            <a:ext cx="1800225" cy="728980"/>
          </a:xfrm>
          <a:custGeom>
            <a:avLst/>
            <a:gdLst/>
            <a:ahLst/>
            <a:cxnLst/>
            <a:rect l="l" t="t" r="r" b="b"/>
            <a:pathLst>
              <a:path w="1800225" h="728979">
                <a:moveTo>
                  <a:pt x="1677924" y="728472"/>
                </a:moveTo>
                <a:lnTo>
                  <a:pt x="121920" y="728472"/>
                </a:lnTo>
                <a:lnTo>
                  <a:pt x="74550" y="718642"/>
                </a:lnTo>
                <a:lnTo>
                  <a:pt x="35866" y="692472"/>
                </a:lnTo>
                <a:lnTo>
                  <a:pt x="9729" y="653821"/>
                </a:lnTo>
                <a:lnTo>
                  <a:pt x="0" y="606551"/>
                </a:lnTo>
                <a:lnTo>
                  <a:pt x="0" y="120396"/>
                </a:lnTo>
                <a:lnTo>
                  <a:pt x="9729" y="73343"/>
                </a:lnTo>
                <a:lnTo>
                  <a:pt x="35866" y="34923"/>
                </a:lnTo>
                <a:lnTo>
                  <a:pt x="74550" y="9141"/>
                </a:lnTo>
                <a:lnTo>
                  <a:pt x="121920" y="0"/>
                </a:lnTo>
                <a:lnTo>
                  <a:pt x="1677924" y="0"/>
                </a:lnTo>
                <a:lnTo>
                  <a:pt x="1725581" y="9141"/>
                </a:lnTo>
                <a:lnTo>
                  <a:pt x="1764363" y="34923"/>
                </a:lnTo>
                <a:lnTo>
                  <a:pt x="1790405" y="73343"/>
                </a:lnTo>
                <a:lnTo>
                  <a:pt x="1799844" y="120396"/>
                </a:lnTo>
                <a:lnTo>
                  <a:pt x="1799844" y="606551"/>
                </a:lnTo>
                <a:lnTo>
                  <a:pt x="1790405" y="653821"/>
                </a:lnTo>
                <a:lnTo>
                  <a:pt x="1764363" y="692472"/>
                </a:lnTo>
                <a:lnTo>
                  <a:pt x="1725581" y="718642"/>
                </a:lnTo>
                <a:lnTo>
                  <a:pt x="1677924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13F99F97-7401-8907-6E9F-D71EC362E7F9}"/>
              </a:ext>
            </a:extLst>
          </p:cNvPr>
          <p:cNvSpPr txBox="1"/>
          <p:nvPr/>
        </p:nvSpPr>
        <p:spPr>
          <a:xfrm>
            <a:off x="6203342" y="3833203"/>
            <a:ext cx="1042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Microsoft JhengHei UI"/>
                <a:cs typeface="Microsoft JhengHei UI"/>
              </a:rPr>
              <a:t>梯度上</a:t>
            </a:r>
            <a:r>
              <a:rPr sz="2000" spc="5" dirty="0">
                <a:latin typeface="Microsoft JhengHei UI"/>
                <a:cs typeface="Microsoft JhengHei UI"/>
              </a:rPr>
              <a:t>升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FB45E3C8-A62E-9C17-D1D3-14E26A636466}"/>
              </a:ext>
            </a:extLst>
          </p:cNvPr>
          <p:cNvSpPr/>
          <p:nvPr/>
        </p:nvSpPr>
        <p:spPr>
          <a:xfrm>
            <a:off x="7643572" y="3826764"/>
            <a:ext cx="889000" cy="355600"/>
          </a:xfrm>
          <a:custGeom>
            <a:avLst/>
            <a:gdLst/>
            <a:ahLst/>
            <a:cxnLst/>
            <a:rect l="l" t="t" r="r" b="b"/>
            <a:pathLst>
              <a:path w="889000" h="355600">
                <a:moveTo>
                  <a:pt x="710184" y="355091"/>
                </a:moveTo>
                <a:lnTo>
                  <a:pt x="710184" y="266700"/>
                </a:lnTo>
                <a:lnTo>
                  <a:pt x="0" y="266700"/>
                </a:lnTo>
                <a:lnTo>
                  <a:pt x="0" y="88391"/>
                </a:lnTo>
                <a:lnTo>
                  <a:pt x="710184" y="88391"/>
                </a:lnTo>
                <a:lnTo>
                  <a:pt x="710184" y="0"/>
                </a:lnTo>
                <a:lnTo>
                  <a:pt x="888491" y="178308"/>
                </a:lnTo>
                <a:lnTo>
                  <a:pt x="710184" y="3550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5607CEB-1C13-1752-3428-F3B7A3A3763C}"/>
              </a:ext>
            </a:extLst>
          </p:cNvPr>
          <p:cNvSpPr txBox="1"/>
          <p:nvPr/>
        </p:nvSpPr>
        <p:spPr>
          <a:xfrm>
            <a:off x="7702182" y="3557753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最大化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C50A049F-2691-779D-D214-7DA23A954935}"/>
              </a:ext>
            </a:extLst>
          </p:cNvPr>
          <p:cNvSpPr txBox="1"/>
          <p:nvPr/>
        </p:nvSpPr>
        <p:spPr>
          <a:xfrm>
            <a:off x="3738576" y="2099056"/>
            <a:ext cx="8178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6875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AD7A1F52-9285-EA66-0F9D-2AA6927F4276}"/>
              </a:ext>
            </a:extLst>
          </p:cNvPr>
          <p:cNvSpPr txBox="1"/>
          <p:nvPr/>
        </p:nvSpPr>
        <p:spPr>
          <a:xfrm>
            <a:off x="5988889" y="2171001"/>
            <a:ext cx="975360" cy="1024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 algn="ctr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  <a:p>
            <a:pPr marR="27305" algn="ctr">
              <a:spcBef>
                <a:spcPts val="1390"/>
              </a:spcBef>
            </a:pPr>
            <a:r>
              <a:rPr dirty="0">
                <a:latin typeface="Microsoft JhengHei UI"/>
                <a:cs typeface="Microsoft JhengHei UI"/>
              </a:rPr>
              <a:t>参数固定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42" name="object 13">
            <a:extLst>
              <a:ext uri="{FF2B5EF4-FFF2-40B4-BE49-F238E27FC236}">
                <a16:creationId xmlns:a16="http://schemas.microsoft.com/office/drawing/2014/main" id="{D531D616-31E4-1EFF-63A6-D13E98BABC7D}"/>
              </a:ext>
            </a:extLst>
          </p:cNvPr>
          <p:cNvSpPr txBox="1"/>
          <p:nvPr/>
        </p:nvSpPr>
        <p:spPr>
          <a:xfrm>
            <a:off x="4109787" y="892149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638506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基于积分梯度的攻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93E65F0-F54C-1247-6B32-6F669258ED16}"/>
              </a:ext>
            </a:extLst>
          </p:cNvPr>
          <p:cNvSpPr/>
          <p:nvPr/>
        </p:nvSpPr>
        <p:spPr>
          <a:xfrm>
            <a:off x="1905000" y="1219200"/>
            <a:ext cx="1795320" cy="1272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59AA15D-3240-B042-D290-78EB6FAA8A58}"/>
              </a:ext>
            </a:extLst>
          </p:cNvPr>
          <p:cNvSpPr txBox="1"/>
          <p:nvPr/>
        </p:nvSpPr>
        <p:spPr>
          <a:xfrm>
            <a:off x="2844319" y="159814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CBD690A-5AE8-6B29-94A5-C6EAF900477D}"/>
              </a:ext>
            </a:extLst>
          </p:cNvPr>
          <p:cNvSpPr txBox="1"/>
          <p:nvPr/>
        </p:nvSpPr>
        <p:spPr>
          <a:xfrm>
            <a:off x="2515821" y="127617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15AC6AB-3D40-97A5-41A4-157D2BBA48C8}"/>
              </a:ext>
            </a:extLst>
          </p:cNvPr>
          <p:cNvSpPr txBox="1"/>
          <p:nvPr/>
        </p:nvSpPr>
        <p:spPr>
          <a:xfrm>
            <a:off x="2361909" y="180202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AFA36B3-3805-F07E-E439-44691BA57360}"/>
              </a:ext>
            </a:extLst>
          </p:cNvPr>
          <p:cNvSpPr txBox="1"/>
          <p:nvPr/>
        </p:nvSpPr>
        <p:spPr>
          <a:xfrm>
            <a:off x="3082749" y="121078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8F322FC-8E1B-FF71-497B-170FABFAC112}"/>
              </a:ext>
            </a:extLst>
          </p:cNvPr>
          <p:cNvSpPr txBox="1"/>
          <p:nvPr/>
        </p:nvSpPr>
        <p:spPr>
          <a:xfrm>
            <a:off x="1938859" y="190009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1B658AC-8842-DEFB-7B37-DC15C0D6140C}"/>
              </a:ext>
            </a:extLst>
          </p:cNvPr>
          <p:cNvSpPr txBox="1"/>
          <p:nvPr/>
        </p:nvSpPr>
        <p:spPr>
          <a:xfrm>
            <a:off x="3525509" y="165839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96C26EE-A797-C095-A684-6F00296F36C2}"/>
              </a:ext>
            </a:extLst>
          </p:cNvPr>
          <p:cNvSpPr txBox="1"/>
          <p:nvPr/>
        </p:nvSpPr>
        <p:spPr>
          <a:xfrm>
            <a:off x="2231823" y="222976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7CAF26D-E607-DA06-D1F1-0E0A586C9D27}"/>
              </a:ext>
            </a:extLst>
          </p:cNvPr>
          <p:cNvSpPr txBox="1"/>
          <p:nvPr/>
        </p:nvSpPr>
        <p:spPr>
          <a:xfrm>
            <a:off x="3281935" y="212401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F7AFBC94-7C9B-AD93-D70D-315F448E9AA2}"/>
              </a:ext>
            </a:extLst>
          </p:cNvPr>
          <p:cNvSpPr/>
          <p:nvPr/>
        </p:nvSpPr>
        <p:spPr>
          <a:xfrm>
            <a:off x="4139896" y="1458467"/>
            <a:ext cx="300355" cy="661670"/>
          </a:xfrm>
          <a:custGeom>
            <a:avLst/>
            <a:gdLst/>
            <a:ahLst/>
            <a:cxnLst/>
            <a:rect l="l" t="t" r="r" b="b"/>
            <a:pathLst>
              <a:path w="300355" h="661669">
                <a:moveTo>
                  <a:pt x="225552" y="512063"/>
                </a:moveTo>
                <a:lnTo>
                  <a:pt x="74675" y="512063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512063"/>
                </a:lnTo>
                <a:close/>
              </a:path>
              <a:path w="300355" h="661669">
                <a:moveTo>
                  <a:pt x="150875" y="661415"/>
                </a:moveTo>
                <a:lnTo>
                  <a:pt x="0" y="512063"/>
                </a:lnTo>
                <a:lnTo>
                  <a:pt x="300228" y="512063"/>
                </a:lnTo>
                <a:lnTo>
                  <a:pt x="150875" y="66141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CD2C9BB4-5CF1-BBD2-23BB-3FD24F86849E}"/>
              </a:ext>
            </a:extLst>
          </p:cNvPr>
          <p:cNvSpPr/>
          <p:nvPr/>
        </p:nvSpPr>
        <p:spPr>
          <a:xfrm>
            <a:off x="4702252" y="2310383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5" h="356869">
                <a:moveTo>
                  <a:pt x="708660" y="356616"/>
                </a:moveTo>
                <a:lnTo>
                  <a:pt x="708660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08660" y="89916"/>
                </a:lnTo>
                <a:lnTo>
                  <a:pt x="708660" y="0"/>
                </a:lnTo>
                <a:lnTo>
                  <a:pt x="886968" y="178308"/>
                </a:lnTo>
                <a:lnTo>
                  <a:pt x="708660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E1E3F12F-0651-2FC8-42B5-514DF99287B5}"/>
              </a:ext>
            </a:extLst>
          </p:cNvPr>
          <p:cNvSpPr/>
          <p:nvPr/>
        </p:nvSpPr>
        <p:spPr>
          <a:xfrm>
            <a:off x="5682184" y="2043683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3" y="859536"/>
                </a:moveTo>
                <a:lnTo>
                  <a:pt x="143255" y="859536"/>
                </a:lnTo>
                <a:lnTo>
                  <a:pt x="97812" y="852588"/>
                </a:lnTo>
                <a:lnTo>
                  <a:pt x="58400" y="832425"/>
                </a:lnTo>
                <a:lnTo>
                  <a:pt x="27385" y="801409"/>
                </a:lnTo>
                <a:lnTo>
                  <a:pt x="7129" y="761906"/>
                </a:lnTo>
                <a:lnTo>
                  <a:pt x="0" y="716280"/>
                </a:lnTo>
                <a:lnTo>
                  <a:pt x="0" y="143256"/>
                </a:lnTo>
                <a:lnTo>
                  <a:pt x="7129" y="98105"/>
                </a:lnTo>
                <a:lnTo>
                  <a:pt x="27385" y="58839"/>
                </a:lnTo>
                <a:lnTo>
                  <a:pt x="58400" y="27823"/>
                </a:lnTo>
                <a:lnTo>
                  <a:pt x="97812" y="7422"/>
                </a:lnTo>
                <a:lnTo>
                  <a:pt x="143255" y="0"/>
                </a:lnTo>
                <a:lnTo>
                  <a:pt x="1517903" y="0"/>
                </a:lnTo>
                <a:lnTo>
                  <a:pt x="1563445" y="7422"/>
                </a:lnTo>
                <a:lnTo>
                  <a:pt x="1602909" y="27823"/>
                </a:lnTo>
                <a:lnTo>
                  <a:pt x="1633926" y="58839"/>
                </a:lnTo>
                <a:lnTo>
                  <a:pt x="1654132" y="98105"/>
                </a:lnTo>
                <a:lnTo>
                  <a:pt x="1661159" y="143256"/>
                </a:lnTo>
                <a:lnTo>
                  <a:pt x="1661159" y="716280"/>
                </a:lnTo>
                <a:lnTo>
                  <a:pt x="1654132" y="761906"/>
                </a:lnTo>
                <a:lnTo>
                  <a:pt x="1633926" y="801409"/>
                </a:lnTo>
                <a:lnTo>
                  <a:pt x="1602909" y="832425"/>
                </a:lnTo>
                <a:lnTo>
                  <a:pt x="1563445" y="852588"/>
                </a:lnTo>
                <a:lnTo>
                  <a:pt x="1517903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85F710E0-EA3D-1597-68CA-E17BC65D12D6}"/>
              </a:ext>
            </a:extLst>
          </p:cNvPr>
          <p:cNvSpPr/>
          <p:nvPr/>
        </p:nvSpPr>
        <p:spPr>
          <a:xfrm>
            <a:off x="7378396" y="2310383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4" y="356616"/>
                </a:moveTo>
                <a:lnTo>
                  <a:pt x="710184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4" y="89916"/>
                </a:lnTo>
                <a:lnTo>
                  <a:pt x="710184" y="0"/>
                </a:lnTo>
                <a:lnTo>
                  <a:pt x="888491" y="178308"/>
                </a:lnTo>
                <a:lnTo>
                  <a:pt x="710184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F9431AE-9312-D91B-26CE-77E8D704791C}"/>
              </a:ext>
            </a:extLst>
          </p:cNvPr>
          <p:cNvSpPr/>
          <p:nvPr/>
        </p:nvSpPr>
        <p:spPr>
          <a:xfrm>
            <a:off x="99478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D1BDCB51-FA9D-F8B7-59DF-DB7AB2F96999}"/>
              </a:ext>
            </a:extLst>
          </p:cNvPr>
          <p:cNvSpPr/>
          <p:nvPr/>
        </p:nvSpPr>
        <p:spPr>
          <a:xfrm>
            <a:off x="9935286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0E6CB5BE-D1AE-DAED-6AC2-EC95228D9D0A}"/>
              </a:ext>
            </a:extLst>
          </p:cNvPr>
          <p:cNvSpPr/>
          <p:nvPr/>
        </p:nvSpPr>
        <p:spPr>
          <a:xfrm>
            <a:off x="965525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EB5F61E-CD0F-C283-02A8-AA721F8D08BB}"/>
              </a:ext>
            </a:extLst>
          </p:cNvPr>
          <p:cNvSpPr/>
          <p:nvPr/>
        </p:nvSpPr>
        <p:spPr>
          <a:xfrm>
            <a:off x="9642120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3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8003" y="0"/>
                </a:lnTo>
                <a:lnTo>
                  <a:pt x="29070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703" y="278002"/>
                </a:lnTo>
                <a:lnTo>
                  <a:pt x="290449" y="280492"/>
                </a:lnTo>
                <a:lnTo>
                  <a:pt x="280479" y="290461"/>
                </a:lnTo>
                <a:lnTo>
                  <a:pt x="278003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3" y="12700"/>
                </a:lnTo>
                <a:lnTo>
                  <a:pt x="265303" y="25400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65303" y="12700"/>
                </a:lnTo>
                <a:lnTo>
                  <a:pt x="278003" y="25400"/>
                </a:lnTo>
                <a:lnTo>
                  <a:pt x="290703" y="25400"/>
                </a:lnTo>
                <a:lnTo>
                  <a:pt x="290703" y="265302"/>
                </a:lnTo>
                <a:lnTo>
                  <a:pt x="2780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5400"/>
                </a:moveTo>
                <a:lnTo>
                  <a:pt x="278003" y="25400"/>
                </a:lnTo>
                <a:lnTo>
                  <a:pt x="265303" y="12700"/>
                </a:lnTo>
                <a:lnTo>
                  <a:pt x="290703" y="12700"/>
                </a:lnTo>
                <a:lnTo>
                  <a:pt x="290703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3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78002"/>
                </a:moveTo>
                <a:lnTo>
                  <a:pt x="265303" y="278002"/>
                </a:lnTo>
                <a:lnTo>
                  <a:pt x="278003" y="265302"/>
                </a:lnTo>
                <a:lnTo>
                  <a:pt x="290703" y="265302"/>
                </a:lnTo>
                <a:lnTo>
                  <a:pt x="290703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ED12223-769E-2027-A321-29B87E7868BA}"/>
              </a:ext>
            </a:extLst>
          </p:cNvPr>
          <p:cNvSpPr/>
          <p:nvPr/>
        </p:nvSpPr>
        <p:spPr>
          <a:xfrm>
            <a:off x="9358071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186C9801-0BE3-E234-15FE-1CFDAEC365DC}"/>
              </a:ext>
            </a:extLst>
          </p:cNvPr>
          <p:cNvSpPr/>
          <p:nvPr/>
        </p:nvSpPr>
        <p:spPr>
          <a:xfrm>
            <a:off x="9344647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8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D652DCC7-04DC-47B5-288E-6514C953833F}"/>
              </a:ext>
            </a:extLst>
          </p:cNvPr>
          <p:cNvSpPr/>
          <p:nvPr/>
        </p:nvSpPr>
        <p:spPr>
          <a:xfrm>
            <a:off x="9070035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1BC87AC3-613E-BE14-0E97-3B5251EB3AD7}"/>
              </a:ext>
            </a:extLst>
          </p:cNvPr>
          <p:cNvSpPr/>
          <p:nvPr/>
        </p:nvSpPr>
        <p:spPr>
          <a:xfrm>
            <a:off x="90572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01AFF392-A7EA-F03D-DEB2-7520D47A4D1F}"/>
              </a:ext>
            </a:extLst>
          </p:cNvPr>
          <p:cNvSpPr/>
          <p:nvPr/>
        </p:nvSpPr>
        <p:spPr>
          <a:xfrm>
            <a:off x="879419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49B41DF2-37DF-68C2-2748-AF2CC45929E7}"/>
              </a:ext>
            </a:extLst>
          </p:cNvPr>
          <p:cNvSpPr/>
          <p:nvPr/>
        </p:nvSpPr>
        <p:spPr>
          <a:xfrm>
            <a:off x="87810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66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DA301419-3A56-673A-DB51-E37C0D2250BF}"/>
              </a:ext>
            </a:extLst>
          </p:cNvPr>
          <p:cNvSpPr/>
          <p:nvPr/>
        </p:nvSpPr>
        <p:spPr>
          <a:xfrm>
            <a:off x="85000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3D818D75-6F17-EEAA-6D1D-DAEEA2EC98C1}"/>
              </a:ext>
            </a:extLst>
          </p:cNvPr>
          <p:cNvSpPr/>
          <p:nvPr/>
        </p:nvSpPr>
        <p:spPr>
          <a:xfrm>
            <a:off x="8487906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690" y="278002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2"/>
                </a:lnTo>
                <a:lnTo>
                  <a:pt x="2779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2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78002"/>
                </a:moveTo>
                <a:lnTo>
                  <a:pt x="265290" y="278002"/>
                </a:lnTo>
                <a:lnTo>
                  <a:pt x="277990" y="265302"/>
                </a:lnTo>
                <a:lnTo>
                  <a:pt x="290690" y="265302"/>
                </a:lnTo>
                <a:lnTo>
                  <a:pt x="290690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98CB4F24-12AD-2498-FD2A-A7CA4420D3A3}"/>
              </a:ext>
            </a:extLst>
          </p:cNvPr>
          <p:cNvSpPr txBox="1"/>
          <p:nvPr/>
        </p:nvSpPr>
        <p:spPr>
          <a:xfrm>
            <a:off x="9502395" y="2091373"/>
            <a:ext cx="8318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90" dirty="0">
                <a:latin typeface="Cambria Math"/>
                <a:cs typeface="Cambria Math"/>
              </a:rPr>
              <a:t>i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C45495DF-31C1-8C87-2B43-2A013E0B20FF}"/>
              </a:ext>
            </a:extLst>
          </p:cNvPr>
          <p:cNvSpPr txBox="1"/>
          <p:nvPr/>
        </p:nvSpPr>
        <p:spPr>
          <a:xfrm>
            <a:off x="8234935" y="1981518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5" dirty="0" err="1">
                <a:latin typeface="Microsoft JhengHei UI"/>
                <a:cs typeface="Microsoft JhengHei UI"/>
              </a:rPr>
              <a:t>预测的节点</a:t>
            </a:r>
            <a:r>
              <a:rPr lang="en-US" spc="35" dirty="0" err="1">
                <a:latin typeface="Microsoft JhengHei UI"/>
                <a:cs typeface="Microsoft JhengHei UI"/>
              </a:rPr>
              <a:t>v</a:t>
            </a:r>
            <a:r>
              <a:rPr spc="50" dirty="0">
                <a:latin typeface="Cambria Math"/>
                <a:cs typeface="Cambria Math"/>
              </a:rPr>
              <a:t> </a:t>
            </a:r>
            <a:r>
              <a:rPr dirty="0">
                <a:latin typeface="Microsoft JhengHei UI"/>
                <a:cs typeface="Microsoft JhengHei UI"/>
              </a:rPr>
              <a:t>分类概率</a:t>
            </a: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5C74F9C-7FCD-3816-477F-256FFC32FCD4}"/>
              </a:ext>
            </a:extLst>
          </p:cNvPr>
          <p:cNvSpPr/>
          <p:nvPr/>
        </p:nvSpPr>
        <p:spPr>
          <a:xfrm>
            <a:off x="9179764" y="2657855"/>
            <a:ext cx="355600" cy="640080"/>
          </a:xfrm>
          <a:custGeom>
            <a:avLst/>
            <a:gdLst/>
            <a:ahLst/>
            <a:cxnLst/>
            <a:rect l="l" t="t" r="r" b="b"/>
            <a:pathLst>
              <a:path w="355600" h="640080">
                <a:moveTo>
                  <a:pt x="266700" y="461772"/>
                </a:moveTo>
                <a:lnTo>
                  <a:pt x="88392" y="461772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461772"/>
                </a:lnTo>
                <a:close/>
              </a:path>
              <a:path w="355600" h="640080">
                <a:moveTo>
                  <a:pt x="178307" y="640080"/>
                </a:moveTo>
                <a:lnTo>
                  <a:pt x="0" y="461772"/>
                </a:lnTo>
                <a:lnTo>
                  <a:pt x="355092" y="461772"/>
                </a:lnTo>
                <a:lnTo>
                  <a:pt x="178307" y="64008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7D4560E1-5518-9CB9-6415-434A4CC7DA93}"/>
              </a:ext>
            </a:extLst>
          </p:cNvPr>
          <p:cNvSpPr/>
          <p:nvPr/>
        </p:nvSpPr>
        <p:spPr>
          <a:xfrm>
            <a:off x="8580831" y="3337560"/>
            <a:ext cx="1553210" cy="1103630"/>
          </a:xfrm>
          <a:custGeom>
            <a:avLst/>
            <a:gdLst/>
            <a:ahLst/>
            <a:cxnLst/>
            <a:rect l="l" t="t" r="r" b="b"/>
            <a:pathLst>
              <a:path w="1553209" h="1103629">
                <a:moveTo>
                  <a:pt x="1370076" y="1103376"/>
                </a:moveTo>
                <a:lnTo>
                  <a:pt x="184403" y="1103376"/>
                </a:lnTo>
                <a:lnTo>
                  <a:pt x="135205" y="1096669"/>
                </a:lnTo>
                <a:lnTo>
                  <a:pt x="91070" y="1078029"/>
                </a:lnTo>
                <a:lnTo>
                  <a:pt x="53740" y="1049197"/>
                </a:lnTo>
                <a:lnTo>
                  <a:pt x="24956" y="1011916"/>
                </a:lnTo>
                <a:lnTo>
                  <a:pt x="6462" y="967926"/>
                </a:lnTo>
                <a:lnTo>
                  <a:pt x="0" y="918972"/>
                </a:lnTo>
                <a:lnTo>
                  <a:pt x="0" y="182879"/>
                </a:lnTo>
                <a:lnTo>
                  <a:pt x="6462" y="134118"/>
                </a:lnTo>
                <a:lnTo>
                  <a:pt x="24956" y="90291"/>
                </a:lnTo>
                <a:lnTo>
                  <a:pt x="53740" y="53182"/>
                </a:lnTo>
                <a:lnTo>
                  <a:pt x="91070" y="24575"/>
                </a:lnTo>
                <a:lnTo>
                  <a:pt x="135205" y="6253"/>
                </a:lnTo>
                <a:lnTo>
                  <a:pt x="184403" y="0"/>
                </a:lnTo>
                <a:lnTo>
                  <a:pt x="1370076" y="0"/>
                </a:lnTo>
                <a:lnTo>
                  <a:pt x="1418668" y="6253"/>
                </a:lnTo>
                <a:lnTo>
                  <a:pt x="1462393" y="24575"/>
                </a:lnTo>
                <a:lnTo>
                  <a:pt x="1499468" y="53182"/>
                </a:lnTo>
                <a:lnTo>
                  <a:pt x="1528109" y="90291"/>
                </a:lnTo>
                <a:lnTo>
                  <a:pt x="1546532" y="134118"/>
                </a:lnTo>
                <a:lnTo>
                  <a:pt x="1552955" y="182879"/>
                </a:lnTo>
                <a:lnTo>
                  <a:pt x="1552955" y="918972"/>
                </a:lnTo>
                <a:lnTo>
                  <a:pt x="1546532" y="967926"/>
                </a:lnTo>
                <a:lnTo>
                  <a:pt x="1528109" y="1011916"/>
                </a:lnTo>
                <a:lnTo>
                  <a:pt x="1499468" y="1049197"/>
                </a:lnTo>
                <a:lnTo>
                  <a:pt x="1462393" y="1078029"/>
                </a:lnTo>
                <a:lnTo>
                  <a:pt x="1418668" y="1096669"/>
                </a:lnTo>
                <a:lnTo>
                  <a:pt x="1370076" y="1103376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8976BF0C-3325-8A53-F69E-31B54727CC37}"/>
              </a:ext>
            </a:extLst>
          </p:cNvPr>
          <p:cNvSpPr txBox="1"/>
          <p:nvPr/>
        </p:nvSpPr>
        <p:spPr>
          <a:xfrm>
            <a:off x="8836382" y="3391739"/>
            <a:ext cx="1042035" cy="9334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5904">
              <a:lnSpc>
                <a:spcPct val="103200"/>
              </a:lnSpc>
            </a:pPr>
            <a:r>
              <a:rPr sz="2000" spc="80" dirty="0">
                <a:latin typeface="Cambria Math"/>
                <a:cs typeface="Cambria Math"/>
              </a:rPr>
              <a:t>l</a:t>
            </a:r>
            <a:r>
              <a:rPr sz="2000" spc="-5" dirty="0">
                <a:latin typeface="Cambria Math"/>
                <a:cs typeface="Cambria Math"/>
              </a:rPr>
              <a:t>(</a:t>
            </a:r>
            <a:r>
              <a:rPr lang="en-US" sz="2000" spc="-5" dirty="0">
                <a:latin typeface="Cambria Math"/>
                <a:cs typeface="Cambria Math"/>
              </a:rPr>
              <a:t>v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dirty="0">
                <a:latin typeface="Cambria Math"/>
                <a:cs typeface="Cambria Math"/>
              </a:rPr>
              <a:t>)</a:t>
            </a:r>
            <a:r>
              <a:rPr sz="2000" spc="-5" dirty="0">
                <a:latin typeface="Microsoft JhengHei UI"/>
                <a:cs typeface="Microsoft JhengHei UI"/>
              </a:rPr>
              <a:t>交叉熵</a:t>
            </a:r>
            <a:r>
              <a:rPr sz="2000" dirty="0">
                <a:latin typeface="Microsoft JhengHei UI"/>
                <a:cs typeface="Microsoft JhengHei UI"/>
              </a:rPr>
              <a:t>损</a:t>
            </a:r>
            <a:r>
              <a:rPr sz="2000" spc="-5" dirty="0">
                <a:latin typeface="Microsoft JhengHei UI"/>
                <a:cs typeface="Microsoft JhengHei UI"/>
              </a:rPr>
              <a:t>失函</a:t>
            </a:r>
            <a:r>
              <a:rPr sz="2000" dirty="0">
                <a:latin typeface="Microsoft JhengHei UI"/>
                <a:cs typeface="Microsoft JhengHei UI"/>
              </a:rPr>
              <a:t>数</a:t>
            </a: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B2FC78CA-46D6-4AF9-96E8-24BC34517E81}"/>
              </a:ext>
            </a:extLst>
          </p:cNvPr>
          <p:cNvSpPr/>
          <p:nvPr/>
        </p:nvSpPr>
        <p:spPr>
          <a:xfrm>
            <a:off x="5823917" y="3640835"/>
            <a:ext cx="1800225" cy="728980"/>
          </a:xfrm>
          <a:custGeom>
            <a:avLst/>
            <a:gdLst/>
            <a:ahLst/>
            <a:cxnLst/>
            <a:rect l="l" t="t" r="r" b="b"/>
            <a:pathLst>
              <a:path w="1800225" h="728979">
                <a:moveTo>
                  <a:pt x="1677924" y="728472"/>
                </a:moveTo>
                <a:lnTo>
                  <a:pt x="121920" y="728472"/>
                </a:lnTo>
                <a:lnTo>
                  <a:pt x="74550" y="718642"/>
                </a:lnTo>
                <a:lnTo>
                  <a:pt x="35866" y="692472"/>
                </a:lnTo>
                <a:lnTo>
                  <a:pt x="9729" y="653821"/>
                </a:lnTo>
                <a:lnTo>
                  <a:pt x="0" y="606551"/>
                </a:lnTo>
                <a:lnTo>
                  <a:pt x="0" y="120396"/>
                </a:lnTo>
                <a:lnTo>
                  <a:pt x="9729" y="73343"/>
                </a:lnTo>
                <a:lnTo>
                  <a:pt x="35866" y="34923"/>
                </a:lnTo>
                <a:lnTo>
                  <a:pt x="74550" y="9141"/>
                </a:lnTo>
                <a:lnTo>
                  <a:pt x="121920" y="0"/>
                </a:lnTo>
                <a:lnTo>
                  <a:pt x="1677924" y="0"/>
                </a:lnTo>
                <a:lnTo>
                  <a:pt x="1725581" y="9141"/>
                </a:lnTo>
                <a:lnTo>
                  <a:pt x="1764363" y="34923"/>
                </a:lnTo>
                <a:lnTo>
                  <a:pt x="1790405" y="73343"/>
                </a:lnTo>
                <a:lnTo>
                  <a:pt x="1799844" y="120396"/>
                </a:lnTo>
                <a:lnTo>
                  <a:pt x="1799844" y="606551"/>
                </a:lnTo>
                <a:lnTo>
                  <a:pt x="1790405" y="653821"/>
                </a:lnTo>
                <a:lnTo>
                  <a:pt x="1764363" y="692472"/>
                </a:lnTo>
                <a:lnTo>
                  <a:pt x="1725581" y="718642"/>
                </a:lnTo>
                <a:lnTo>
                  <a:pt x="1677924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13F99F97-7401-8907-6E9F-D71EC362E7F9}"/>
              </a:ext>
            </a:extLst>
          </p:cNvPr>
          <p:cNvSpPr txBox="1"/>
          <p:nvPr/>
        </p:nvSpPr>
        <p:spPr>
          <a:xfrm>
            <a:off x="6203342" y="3833203"/>
            <a:ext cx="1042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Microsoft JhengHei UI"/>
                <a:cs typeface="Microsoft JhengHei UI"/>
              </a:rPr>
              <a:t>梯度上</a:t>
            </a:r>
            <a:r>
              <a:rPr sz="2000" spc="5" dirty="0">
                <a:latin typeface="Microsoft JhengHei UI"/>
                <a:cs typeface="Microsoft JhengHei UI"/>
              </a:rPr>
              <a:t>升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FB45E3C8-A62E-9C17-D1D3-14E26A636466}"/>
              </a:ext>
            </a:extLst>
          </p:cNvPr>
          <p:cNvSpPr/>
          <p:nvPr/>
        </p:nvSpPr>
        <p:spPr>
          <a:xfrm>
            <a:off x="7643572" y="3826764"/>
            <a:ext cx="889000" cy="355600"/>
          </a:xfrm>
          <a:custGeom>
            <a:avLst/>
            <a:gdLst/>
            <a:ahLst/>
            <a:cxnLst/>
            <a:rect l="l" t="t" r="r" b="b"/>
            <a:pathLst>
              <a:path w="889000" h="355600">
                <a:moveTo>
                  <a:pt x="710184" y="355091"/>
                </a:moveTo>
                <a:lnTo>
                  <a:pt x="710184" y="266700"/>
                </a:lnTo>
                <a:lnTo>
                  <a:pt x="0" y="266700"/>
                </a:lnTo>
                <a:lnTo>
                  <a:pt x="0" y="88391"/>
                </a:lnTo>
                <a:lnTo>
                  <a:pt x="710184" y="88391"/>
                </a:lnTo>
                <a:lnTo>
                  <a:pt x="710184" y="0"/>
                </a:lnTo>
                <a:lnTo>
                  <a:pt x="888491" y="178308"/>
                </a:lnTo>
                <a:lnTo>
                  <a:pt x="710184" y="3550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5607CEB-1C13-1752-3428-F3B7A3A3763C}"/>
              </a:ext>
            </a:extLst>
          </p:cNvPr>
          <p:cNvSpPr txBox="1"/>
          <p:nvPr/>
        </p:nvSpPr>
        <p:spPr>
          <a:xfrm>
            <a:off x="7702182" y="3557753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最大化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E8725F2D-B9FC-7AB3-C9FC-AB161FDED745}"/>
              </a:ext>
            </a:extLst>
          </p:cNvPr>
          <p:cNvSpPr/>
          <p:nvPr/>
        </p:nvSpPr>
        <p:spPr>
          <a:xfrm>
            <a:off x="4446221" y="2795017"/>
            <a:ext cx="1199515" cy="1167765"/>
          </a:xfrm>
          <a:custGeom>
            <a:avLst/>
            <a:gdLst/>
            <a:ahLst/>
            <a:cxnLst/>
            <a:rect l="l" t="t" r="r" b="b"/>
            <a:pathLst>
              <a:path w="1199514" h="1167764">
                <a:moveTo>
                  <a:pt x="4572" y="256031"/>
                </a:moveTo>
                <a:lnTo>
                  <a:pt x="0" y="4571"/>
                </a:lnTo>
                <a:lnTo>
                  <a:pt x="251460" y="0"/>
                </a:lnTo>
                <a:lnTo>
                  <a:pt x="188975" y="64007"/>
                </a:lnTo>
                <a:lnTo>
                  <a:pt x="321592" y="192023"/>
                </a:lnTo>
                <a:lnTo>
                  <a:pt x="65531" y="192023"/>
                </a:lnTo>
                <a:lnTo>
                  <a:pt x="4572" y="256031"/>
                </a:lnTo>
                <a:close/>
              </a:path>
              <a:path w="1199514" h="1167764">
                <a:moveTo>
                  <a:pt x="1075944" y="1167383"/>
                </a:moveTo>
                <a:lnTo>
                  <a:pt x="65531" y="192023"/>
                </a:lnTo>
                <a:lnTo>
                  <a:pt x="321592" y="192023"/>
                </a:lnTo>
                <a:lnTo>
                  <a:pt x="1199388" y="1039367"/>
                </a:lnTo>
                <a:lnTo>
                  <a:pt x="1075944" y="11673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C50A049F-2691-779D-D214-7DA23A954935}"/>
              </a:ext>
            </a:extLst>
          </p:cNvPr>
          <p:cNvSpPr txBox="1"/>
          <p:nvPr/>
        </p:nvSpPr>
        <p:spPr>
          <a:xfrm>
            <a:off x="3738576" y="2099056"/>
            <a:ext cx="8178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6875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AD7A1F52-9285-EA66-0F9D-2AA6927F4276}"/>
              </a:ext>
            </a:extLst>
          </p:cNvPr>
          <p:cNvSpPr txBox="1"/>
          <p:nvPr/>
        </p:nvSpPr>
        <p:spPr>
          <a:xfrm>
            <a:off x="5988889" y="2171001"/>
            <a:ext cx="975360" cy="1024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 algn="ctr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  <a:p>
            <a:pPr marR="27305" algn="ctr">
              <a:spcBef>
                <a:spcPts val="1390"/>
              </a:spcBef>
            </a:pPr>
            <a:r>
              <a:rPr dirty="0">
                <a:latin typeface="Microsoft JhengHei UI"/>
                <a:cs typeface="Microsoft JhengHei UI"/>
              </a:rPr>
              <a:t>参数固定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42" name="object 13">
            <a:extLst>
              <a:ext uri="{FF2B5EF4-FFF2-40B4-BE49-F238E27FC236}">
                <a16:creationId xmlns:a16="http://schemas.microsoft.com/office/drawing/2014/main" id="{E62658B6-0ECF-DAE5-5C8F-2355F1859CD3}"/>
              </a:ext>
            </a:extLst>
          </p:cNvPr>
          <p:cNvSpPr txBox="1"/>
          <p:nvPr/>
        </p:nvSpPr>
        <p:spPr>
          <a:xfrm>
            <a:off x="4109787" y="892149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C9DB672-5DE6-0E54-D938-D36DA178B0F3}"/>
              </a:ext>
            </a:extLst>
          </p:cNvPr>
          <p:cNvSpPr txBox="1"/>
          <p:nvPr/>
        </p:nvSpPr>
        <p:spPr>
          <a:xfrm>
            <a:off x="3621749" y="2747014"/>
            <a:ext cx="975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JhengHei UI"/>
                <a:cs typeface="Microsoft JhengHei UI"/>
              </a:rPr>
              <a:t>连续的</a:t>
            </a:r>
            <a:endParaRPr lang="en-US" altLang="zh-CN" dirty="0">
              <a:latin typeface="Microsoft JhengHei UI"/>
              <a:cs typeface="Microsoft JhengHei UI"/>
            </a:endParaRPr>
          </a:p>
          <a:p>
            <a:r>
              <a:rPr lang="zh-CN" altLang="en-US" dirty="0">
                <a:latin typeface="Microsoft JhengHei UI"/>
              </a:rPr>
              <a:t>稠密的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98727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基于积分梯度的攻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93E65F0-F54C-1247-6B32-6F669258ED16}"/>
              </a:ext>
            </a:extLst>
          </p:cNvPr>
          <p:cNvSpPr/>
          <p:nvPr/>
        </p:nvSpPr>
        <p:spPr>
          <a:xfrm>
            <a:off x="1905000" y="1219200"/>
            <a:ext cx="1795320" cy="1272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59AA15D-3240-B042-D290-78EB6FAA8A58}"/>
              </a:ext>
            </a:extLst>
          </p:cNvPr>
          <p:cNvSpPr txBox="1"/>
          <p:nvPr/>
        </p:nvSpPr>
        <p:spPr>
          <a:xfrm>
            <a:off x="2844319" y="159814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CBD690A-5AE8-6B29-94A5-C6EAF900477D}"/>
              </a:ext>
            </a:extLst>
          </p:cNvPr>
          <p:cNvSpPr txBox="1"/>
          <p:nvPr/>
        </p:nvSpPr>
        <p:spPr>
          <a:xfrm>
            <a:off x="2515821" y="127617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15AC6AB-3D40-97A5-41A4-157D2BBA48C8}"/>
              </a:ext>
            </a:extLst>
          </p:cNvPr>
          <p:cNvSpPr txBox="1"/>
          <p:nvPr/>
        </p:nvSpPr>
        <p:spPr>
          <a:xfrm>
            <a:off x="2361909" y="180202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AFA36B3-3805-F07E-E439-44691BA57360}"/>
              </a:ext>
            </a:extLst>
          </p:cNvPr>
          <p:cNvSpPr txBox="1"/>
          <p:nvPr/>
        </p:nvSpPr>
        <p:spPr>
          <a:xfrm>
            <a:off x="3082749" y="121078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8F322FC-8E1B-FF71-497B-170FABFAC112}"/>
              </a:ext>
            </a:extLst>
          </p:cNvPr>
          <p:cNvSpPr txBox="1"/>
          <p:nvPr/>
        </p:nvSpPr>
        <p:spPr>
          <a:xfrm>
            <a:off x="1938859" y="190009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1B658AC-8842-DEFB-7B37-DC15C0D6140C}"/>
              </a:ext>
            </a:extLst>
          </p:cNvPr>
          <p:cNvSpPr txBox="1"/>
          <p:nvPr/>
        </p:nvSpPr>
        <p:spPr>
          <a:xfrm>
            <a:off x="3525509" y="165839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96C26EE-A797-C095-A684-6F00296F36C2}"/>
              </a:ext>
            </a:extLst>
          </p:cNvPr>
          <p:cNvSpPr txBox="1"/>
          <p:nvPr/>
        </p:nvSpPr>
        <p:spPr>
          <a:xfrm>
            <a:off x="2231823" y="222976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7CAF26D-E607-DA06-D1F1-0E0A586C9D27}"/>
              </a:ext>
            </a:extLst>
          </p:cNvPr>
          <p:cNvSpPr txBox="1"/>
          <p:nvPr/>
        </p:nvSpPr>
        <p:spPr>
          <a:xfrm>
            <a:off x="3281935" y="212401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F7AFBC94-7C9B-AD93-D70D-315F448E9AA2}"/>
              </a:ext>
            </a:extLst>
          </p:cNvPr>
          <p:cNvSpPr/>
          <p:nvPr/>
        </p:nvSpPr>
        <p:spPr>
          <a:xfrm>
            <a:off x="4139896" y="1458467"/>
            <a:ext cx="300355" cy="661670"/>
          </a:xfrm>
          <a:custGeom>
            <a:avLst/>
            <a:gdLst/>
            <a:ahLst/>
            <a:cxnLst/>
            <a:rect l="l" t="t" r="r" b="b"/>
            <a:pathLst>
              <a:path w="300355" h="661669">
                <a:moveTo>
                  <a:pt x="225552" y="512063"/>
                </a:moveTo>
                <a:lnTo>
                  <a:pt x="74675" y="512063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512063"/>
                </a:lnTo>
                <a:close/>
              </a:path>
              <a:path w="300355" h="661669">
                <a:moveTo>
                  <a:pt x="150875" y="661415"/>
                </a:moveTo>
                <a:lnTo>
                  <a:pt x="0" y="512063"/>
                </a:lnTo>
                <a:lnTo>
                  <a:pt x="300228" y="512063"/>
                </a:lnTo>
                <a:lnTo>
                  <a:pt x="150875" y="66141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CD2C9BB4-5CF1-BBD2-23BB-3FD24F86849E}"/>
              </a:ext>
            </a:extLst>
          </p:cNvPr>
          <p:cNvSpPr/>
          <p:nvPr/>
        </p:nvSpPr>
        <p:spPr>
          <a:xfrm>
            <a:off x="4702252" y="2310383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5" h="356869">
                <a:moveTo>
                  <a:pt x="708660" y="356616"/>
                </a:moveTo>
                <a:lnTo>
                  <a:pt x="708660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08660" y="89916"/>
                </a:lnTo>
                <a:lnTo>
                  <a:pt x="708660" y="0"/>
                </a:lnTo>
                <a:lnTo>
                  <a:pt x="886968" y="178308"/>
                </a:lnTo>
                <a:lnTo>
                  <a:pt x="708660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E1E3F12F-0651-2FC8-42B5-514DF99287B5}"/>
              </a:ext>
            </a:extLst>
          </p:cNvPr>
          <p:cNvSpPr/>
          <p:nvPr/>
        </p:nvSpPr>
        <p:spPr>
          <a:xfrm>
            <a:off x="5682184" y="2043683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3" y="859536"/>
                </a:moveTo>
                <a:lnTo>
                  <a:pt x="143255" y="859536"/>
                </a:lnTo>
                <a:lnTo>
                  <a:pt x="97812" y="852588"/>
                </a:lnTo>
                <a:lnTo>
                  <a:pt x="58400" y="832425"/>
                </a:lnTo>
                <a:lnTo>
                  <a:pt x="27385" y="801409"/>
                </a:lnTo>
                <a:lnTo>
                  <a:pt x="7129" y="761906"/>
                </a:lnTo>
                <a:lnTo>
                  <a:pt x="0" y="716280"/>
                </a:lnTo>
                <a:lnTo>
                  <a:pt x="0" y="143256"/>
                </a:lnTo>
                <a:lnTo>
                  <a:pt x="7129" y="98105"/>
                </a:lnTo>
                <a:lnTo>
                  <a:pt x="27385" y="58839"/>
                </a:lnTo>
                <a:lnTo>
                  <a:pt x="58400" y="27823"/>
                </a:lnTo>
                <a:lnTo>
                  <a:pt x="97812" y="7422"/>
                </a:lnTo>
                <a:lnTo>
                  <a:pt x="143255" y="0"/>
                </a:lnTo>
                <a:lnTo>
                  <a:pt x="1517903" y="0"/>
                </a:lnTo>
                <a:lnTo>
                  <a:pt x="1563445" y="7422"/>
                </a:lnTo>
                <a:lnTo>
                  <a:pt x="1602909" y="27823"/>
                </a:lnTo>
                <a:lnTo>
                  <a:pt x="1633926" y="58839"/>
                </a:lnTo>
                <a:lnTo>
                  <a:pt x="1654132" y="98105"/>
                </a:lnTo>
                <a:lnTo>
                  <a:pt x="1661159" y="143256"/>
                </a:lnTo>
                <a:lnTo>
                  <a:pt x="1661159" y="716280"/>
                </a:lnTo>
                <a:lnTo>
                  <a:pt x="1654132" y="761906"/>
                </a:lnTo>
                <a:lnTo>
                  <a:pt x="1633926" y="801409"/>
                </a:lnTo>
                <a:lnTo>
                  <a:pt x="1602909" y="832425"/>
                </a:lnTo>
                <a:lnTo>
                  <a:pt x="1563445" y="852588"/>
                </a:lnTo>
                <a:lnTo>
                  <a:pt x="1517903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85F710E0-EA3D-1597-68CA-E17BC65D12D6}"/>
              </a:ext>
            </a:extLst>
          </p:cNvPr>
          <p:cNvSpPr/>
          <p:nvPr/>
        </p:nvSpPr>
        <p:spPr>
          <a:xfrm>
            <a:off x="7378396" y="2310383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4" y="356616"/>
                </a:moveTo>
                <a:lnTo>
                  <a:pt x="710184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4" y="89916"/>
                </a:lnTo>
                <a:lnTo>
                  <a:pt x="710184" y="0"/>
                </a:lnTo>
                <a:lnTo>
                  <a:pt x="888491" y="178308"/>
                </a:lnTo>
                <a:lnTo>
                  <a:pt x="710184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F9431AE-9312-D91B-26CE-77E8D704791C}"/>
              </a:ext>
            </a:extLst>
          </p:cNvPr>
          <p:cNvSpPr/>
          <p:nvPr/>
        </p:nvSpPr>
        <p:spPr>
          <a:xfrm>
            <a:off x="99478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D1BDCB51-FA9D-F8B7-59DF-DB7AB2F96999}"/>
              </a:ext>
            </a:extLst>
          </p:cNvPr>
          <p:cNvSpPr/>
          <p:nvPr/>
        </p:nvSpPr>
        <p:spPr>
          <a:xfrm>
            <a:off x="9935286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0E6CB5BE-D1AE-DAED-6AC2-EC95228D9D0A}"/>
              </a:ext>
            </a:extLst>
          </p:cNvPr>
          <p:cNvSpPr/>
          <p:nvPr/>
        </p:nvSpPr>
        <p:spPr>
          <a:xfrm>
            <a:off x="965525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EB5F61E-CD0F-C283-02A8-AA721F8D08BB}"/>
              </a:ext>
            </a:extLst>
          </p:cNvPr>
          <p:cNvSpPr/>
          <p:nvPr/>
        </p:nvSpPr>
        <p:spPr>
          <a:xfrm>
            <a:off x="9642120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3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8003" y="0"/>
                </a:lnTo>
                <a:lnTo>
                  <a:pt x="29070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703" y="278002"/>
                </a:lnTo>
                <a:lnTo>
                  <a:pt x="290449" y="280492"/>
                </a:lnTo>
                <a:lnTo>
                  <a:pt x="280479" y="290461"/>
                </a:lnTo>
                <a:lnTo>
                  <a:pt x="278003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3" y="12700"/>
                </a:lnTo>
                <a:lnTo>
                  <a:pt x="265303" y="25400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65303" y="12700"/>
                </a:lnTo>
                <a:lnTo>
                  <a:pt x="278003" y="25400"/>
                </a:lnTo>
                <a:lnTo>
                  <a:pt x="290703" y="25400"/>
                </a:lnTo>
                <a:lnTo>
                  <a:pt x="290703" y="265302"/>
                </a:lnTo>
                <a:lnTo>
                  <a:pt x="2780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5400"/>
                </a:moveTo>
                <a:lnTo>
                  <a:pt x="278003" y="25400"/>
                </a:lnTo>
                <a:lnTo>
                  <a:pt x="265303" y="12700"/>
                </a:lnTo>
                <a:lnTo>
                  <a:pt x="290703" y="12700"/>
                </a:lnTo>
                <a:lnTo>
                  <a:pt x="290703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3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78002"/>
                </a:moveTo>
                <a:lnTo>
                  <a:pt x="265303" y="278002"/>
                </a:lnTo>
                <a:lnTo>
                  <a:pt x="278003" y="265302"/>
                </a:lnTo>
                <a:lnTo>
                  <a:pt x="290703" y="265302"/>
                </a:lnTo>
                <a:lnTo>
                  <a:pt x="290703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ED12223-769E-2027-A321-29B87E7868BA}"/>
              </a:ext>
            </a:extLst>
          </p:cNvPr>
          <p:cNvSpPr/>
          <p:nvPr/>
        </p:nvSpPr>
        <p:spPr>
          <a:xfrm>
            <a:off x="9358071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186C9801-0BE3-E234-15FE-1CFDAEC365DC}"/>
              </a:ext>
            </a:extLst>
          </p:cNvPr>
          <p:cNvSpPr/>
          <p:nvPr/>
        </p:nvSpPr>
        <p:spPr>
          <a:xfrm>
            <a:off x="9344647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8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D652DCC7-04DC-47B5-288E-6514C953833F}"/>
              </a:ext>
            </a:extLst>
          </p:cNvPr>
          <p:cNvSpPr/>
          <p:nvPr/>
        </p:nvSpPr>
        <p:spPr>
          <a:xfrm>
            <a:off x="9070035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1BC87AC3-613E-BE14-0E97-3B5251EB3AD7}"/>
              </a:ext>
            </a:extLst>
          </p:cNvPr>
          <p:cNvSpPr/>
          <p:nvPr/>
        </p:nvSpPr>
        <p:spPr>
          <a:xfrm>
            <a:off x="90572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01AFF392-A7EA-F03D-DEB2-7520D47A4D1F}"/>
              </a:ext>
            </a:extLst>
          </p:cNvPr>
          <p:cNvSpPr/>
          <p:nvPr/>
        </p:nvSpPr>
        <p:spPr>
          <a:xfrm>
            <a:off x="879419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49B41DF2-37DF-68C2-2748-AF2CC45929E7}"/>
              </a:ext>
            </a:extLst>
          </p:cNvPr>
          <p:cNvSpPr/>
          <p:nvPr/>
        </p:nvSpPr>
        <p:spPr>
          <a:xfrm>
            <a:off x="87810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66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DA301419-3A56-673A-DB51-E37C0D2250BF}"/>
              </a:ext>
            </a:extLst>
          </p:cNvPr>
          <p:cNvSpPr/>
          <p:nvPr/>
        </p:nvSpPr>
        <p:spPr>
          <a:xfrm>
            <a:off x="85000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3D818D75-6F17-EEAA-6D1D-DAEEA2EC98C1}"/>
              </a:ext>
            </a:extLst>
          </p:cNvPr>
          <p:cNvSpPr/>
          <p:nvPr/>
        </p:nvSpPr>
        <p:spPr>
          <a:xfrm>
            <a:off x="8487906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690" y="278002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2"/>
                </a:lnTo>
                <a:lnTo>
                  <a:pt x="2779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2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78002"/>
                </a:moveTo>
                <a:lnTo>
                  <a:pt x="265290" y="278002"/>
                </a:lnTo>
                <a:lnTo>
                  <a:pt x="277990" y="265302"/>
                </a:lnTo>
                <a:lnTo>
                  <a:pt x="290690" y="265302"/>
                </a:lnTo>
                <a:lnTo>
                  <a:pt x="290690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98CB4F24-12AD-2498-FD2A-A7CA4420D3A3}"/>
              </a:ext>
            </a:extLst>
          </p:cNvPr>
          <p:cNvSpPr txBox="1"/>
          <p:nvPr/>
        </p:nvSpPr>
        <p:spPr>
          <a:xfrm>
            <a:off x="9502395" y="2091373"/>
            <a:ext cx="8318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90" dirty="0">
                <a:latin typeface="Cambria Math"/>
                <a:cs typeface="Cambria Math"/>
              </a:rPr>
              <a:t>i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C45495DF-31C1-8C87-2B43-2A013E0B20FF}"/>
              </a:ext>
            </a:extLst>
          </p:cNvPr>
          <p:cNvSpPr txBox="1"/>
          <p:nvPr/>
        </p:nvSpPr>
        <p:spPr>
          <a:xfrm>
            <a:off x="8234935" y="1981518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5" dirty="0" err="1">
                <a:latin typeface="Microsoft JhengHei UI"/>
                <a:cs typeface="Microsoft JhengHei UI"/>
              </a:rPr>
              <a:t>预测的节点</a:t>
            </a:r>
            <a:r>
              <a:rPr lang="en-US" spc="35" dirty="0" err="1">
                <a:latin typeface="Microsoft JhengHei UI"/>
                <a:cs typeface="Microsoft JhengHei UI"/>
              </a:rPr>
              <a:t>v</a:t>
            </a:r>
            <a:r>
              <a:rPr spc="50" dirty="0">
                <a:latin typeface="Cambria Math"/>
                <a:cs typeface="Cambria Math"/>
              </a:rPr>
              <a:t> </a:t>
            </a:r>
            <a:r>
              <a:rPr dirty="0">
                <a:latin typeface="Microsoft JhengHei UI"/>
                <a:cs typeface="Microsoft JhengHei UI"/>
              </a:rPr>
              <a:t>分类概率</a:t>
            </a: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5C74F9C-7FCD-3816-477F-256FFC32FCD4}"/>
              </a:ext>
            </a:extLst>
          </p:cNvPr>
          <p:cNvSpPr/>
          <p:nvPr/>
        </p:nvSpPr>
        <p:spPr>
          <a:xfrm>
            <a:off x="9179764" y="2657855"/>
            <a:ext cx="355600" cy="640080"/>
          </a:xfrm>
          <a:custGeom>
            <a:avLst/>
            <a:gdLst/>
            <a:ahLst/>
            <a:cxnLst/>
            <a:rect l="l" t="t" r="r" b="b"/>
            <a:pathLst>
              <a:path w="355600" h="640080">
                <a:moveTo>
                  <a:pt x="266700" y="461772"/>
                </a:moveTo>
                <a:lnTo>
                  <a:pt x="88392" y="461772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461772"/>
                </a:lnTo>
                <a:close/>
              </a:path>
              <a:path w="355600" h="640080">
                <a:moveTo>
                  <a:pt x="178307" y="640080"/>
                </a:moveTo>
                <a:lnTo>
                  <a:pt x="0" y="461772"/>
                </a:lnTo>
                <a:lnTo>
                  <a:pt x="355092" y="461772"/>
                </a:lnTo>
                <a:lnTo>
                  <a:pt x="178307" y="64008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7D4560E1-5518-9CB9-6415-434A4CC7DA93}"/>
              </a:ext>
            </a:extLst>
          </p:cNvPr>
          <p:cNvSpPr/>
          <p:nvPr/>
        </p:nvSpPr>
        <p:spPr>
          <a:xfrm>
            <a:off x="8580831" y="3337560"/>
            <a:ext cx="1553210" cy="1103630"/>
          </a:xfrm>
          <a:custGeom>
            <a:avLst/>
            <a:gdLst/>
            <a:ahLst/>
            <a:cxnLst/>
            <a:rect l="l" t="t" r="r" b="b"/>
            <a:pathLst>
              <a:path w="1553209" h="1103629">
                <a:moveTo>
                  <a:pt x="1370076" y="1103376"/>
                </a:moveTo>
                <a:lnTo>
                  <a:pt x="184403" y="1103376"/>
                </a:lnTo>
                <a:lnTo>
                  <a:pt x="135205" y="1096669"/>
                </a:lnTo>
                <a:lnTo>
                  <a:pt x="91070" y="1078029"/>
                </a:lnTo>
                <a:lnTo>
                  <a:pt x="53740" y="1049197"/>
                </a:lnTo>
                <a:lnTo>
                  <a:pt x="24956" y="1011916"/>
                </a:lnTo>
                <a:lnTo>
                  <a:pt x="6462" y="967926"/>
                </a:lnTo>
                <a:lnTo>
                  <a:pt x="0" y="918972"/>
                </a:lnTo>
                <a:lnTo>
                  <a:pt x="0" y="182879"/>
                </a:lnTo>
                <a:lnTo>
                  <a:pt x="6462" y="134118"/>
                </a:lnTo>
                <a:lnTo>
                  <a:pt x="24956" y="90291"/>
                </a:lnTo>
                <a:lnTo>
                  <a:pt x="53740" y="53182"/>
                </a:lnTo>
                <a:lnTo>
                  <a:pt x="91070" y="24575"/>
                </a:lnTo>
                <a:lnTo>
                  <a:pt x="135205" y="6253"/>
                </a:lnTo>
                <a:lnTo>
                  <a:pt x="184403" y="0"/>
                </a:lnTo>
                <a:lnTo>
                  <a:pt x="1370076" y="0"/>
                </a:lnTo>
                <a:lnTo>
                  <a:pt x="1418668" y="6253"/>
                </a:lnTo>
                <a:lnTo>
                  <a:pt x="1462393" y="24575"/>
                </a:lnTo>
                <a:lnTo>
                  <a:pt x="1499468" y="53182"/>
                </a:lnTo>
                <a:lnTo>
                  <a:pt x="1528109" y="90291"/>
                </a:lnTo>
                <a:lnTo>
                  <a:pt x="1546532" y="134118"/>
                </a:lnTo>
                <a:lnTo>
                  <a:pt x="1552955" y="182879"/>
                </a:lnTo>
                <a:lnTo>
                  <a:pt x="1552955" y="918972"/>
                </a:lnTo>
                <a:lnTo>
                  <a:pt x="1546532" y="967926"/>
                </a:lnTo>
                <a:lnTo>
                  <a:pt x="1528109" y="1011916"/>
                </a:lnTo>
                <a:lnTo>
                  <a:pt x="1499468" y="1049197"/>
                </a:lnTo>
                <a:lnTo>
                  <a:pt x="1462393" y="1078029"/>
                </a:lnTo>
                <a:lnTo>
                  <a:pt x="1418668" y="1096669"/>
                </a:lnTo>
                <a:lnTo>
                  <a:pt x="1370076" y="1103376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8976BF0C-3325-8A53-F69E-31B54727CC37}"/>
              </a:ext>
            </a:extLst>
          </p:cNvPr>
          <p:cNvSpPr txBox="1"/>
          <p:nvPr/>
        </p:nvSpPr>
        <p:spPr>
          <a:xfrm>
            <a:off x="8836382" y="3391739"/>
            <a:ext cx="1042035" cy="9334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5904">
              <a:lnSpc>
                <a:spcPct val="103200"/>
              </a:lnSpc>
            </a:pPr>
            <a:r>
              <a:rPr sz="2000" spc="80" dirty="0">
                <a:latin typeface="Cambria Math"/>
                <a:cs typeface="Cambria Math"/>
              </a:rPr>
              <a:t>l</a:t>
            </a:r>
            <a:r>
              <a:rPr sz="2000" spc="-5" dirty="0">
                <a:latin typeface="Cambria Math"/>
                <a:cs typeface="Cambria Math"/>
              </a:rPr>
              <a:t>(</a:t>
            </a:r>
            <a:r>
              <a:rPr lang="en-US" sz="2000" spc="-5" dirty="0">
                <a:latin typeface="Cambria Math"/>
                <a:cs typeface="Cambria Math"/>
              </a:rPr>
              <a:t>v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dirty="0">
                <a:latin typeface="Cambria Math"/>
                <a:cs typeface="Cambria Math"/>
              </a:rPr>
              <a:t>)</a:t>
            </a:r>
            <a:r>
              <a:rPr sz="2000" spc="-5" dirty="0">
                <a:latin typeface="Microsoft JhengHei UI"/>
                <a:cs typeface="Microsoft JhengHei UI"/>
              </a:rPr>
              <a:t>交叉熵</a:t>
            </a:r>
            <a:r>
              <a:rPr sz="2000" dirty="0">
                <a:latin typeface="Microsoft JhengHei UI"/>
                <a:cs typeface="Microsoft JhengHei UI"/>
              </a:rPr>
              <a:t>损</a:t>
            </a:r>
            <a:r>
              <a:rPr sz="2000" spc="-5" dirty="0">
                <a:latin typeface="Microsoft JhengHei UI"/>
                <a:cs typeface="Microsoft JhengHei UI"/>
              </a:rPr>
              <a:t>失函</a:t>
            </a:r>
            <a:r>
              <a:rPr sz="2000" dirty="0">
                <a:latin typeface="Microsoft JhengHei UI"/>
                <a:cs typeface="Microsoft JhengHei UI"/>
              </a:rPr>
              <a:t>数</a:t>
            </a: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B2FC78CA-46D6-4AF9-96E8-24BC34517E81}"/>
              </a:ext>
            </a:extLst>
          </p:cNvPr>
          <p:cNvSpPr/>
          <p:nvPr/>
        </p:nvSpPr>
        <p:spPr>
          <a:xfrm>
            <a:off x="5823917" y="3640835"/>
            <a:ext cx="1800225" cy="728980"/>
          </a:xfrm>
          <a:custGeom>
            <a:avLst/>
            <a:gdLst/>
            <a:ahLst/>
            <a:cxnLst/>
            <a:rect l="l" t="t" r="r" b="b"/>
            <a:pathLst>
              <a:path w="1800225" h="728979">
                <a:moveTo>
                  <a:pt x="1677924" y="728472"/>
                </a:moveTo>
                <a:lnTo>
                  <a:pt x="121920" y="728472"/>
                </a:lnTo>
                <a:lnTo>
                  <a:pt x="74550" y="718642"/>
                </a:lnTo>
                <a:lnTo>
                  <a:pt x="35866" y="692472"/>
                </a:lnTo>
                <a:lnTo>
                  <a:pt x="9729" y="653821"/>
                </a:lnTo>
                <a:lnTo>
                  <a:pt x="0" y="606551"/>
                </a:lnTo>
                <a:lnTo>
                  <a:pt x="0" y="120396"/>
                </a:lnTo>
                <a:lnTo>
                  <a:pt x="9729" y="73343"/>
                </a:lnTo>
                <a:lnTo>
                  <a:pt x="35866" y="34923"/>
                </a:lnTo>
                <a:lnTo>
                  <a:pt x="74550" y="9141"/>
                </a:lnTo>
                <a:lnTo>
                  <a:pt x="121920" y="0"/>
                </a:lnTo>
                <a:lnTo>
                  <a:pt x="1677924" y="0"/>
                </a:lnTo>
                <a:lnTo>
                  <a:pt x="1725581" y="9141"/>
                </a:lnTo>
                <a:lnTo>
                  <a:pt x="1764363" y="34923"/>
                </a:lnTo>
                <a:lnTo>
                  <a:pt x="1790405" y="73343"/>
                </a:lnTo>
                <a:lnTo>
                  <a:pt x="1799844" y="120396"/>
                </a:lnTo>
                <a:lnTo>
                  <a:pt x="1799844" y="606551"/>
                </a:lnTo>
                <a:lnTo>
                  <a:pt x="1790405" y="653821"/>
                </a:lnTo>
                <a:lnTo>
                  <a:pt x="1764363" y="692472"/>
                </a:lnTo>
                <a:lnTo>
                  <a:pt x="1725581" y="718642"/>
                </a:lnTo>
                <a:lnTo>
                  <a:pt x="1677924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13F99F97-7401-8907-6E9F-D71EC362E7F9}"/>
              </a:ext>
            </a:extLst>
          </p:cNvPr>
          <p:cNvSpPr txBox="1"/>
          <p:nvPr/>
        </p:nvSpPr>
        <p:spPr>
          <a:xfrm>
            <a:off x="6203342" y="3833203"/>
            <a:ext cx="1042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Microsoft JhengHei UI"/>
                <a:cs typeface="Microsoft JhengHei UI"/>
              </a:rPr>
              <a:t>梯度上</a:t>
            </a:r>
            <a:r>
              <a:rPr sz="2000" spc="5" dirty="0">
                <a:latin typeface="Microsoft JhengHei UI"/>
                <a:cs typeface="Microsoft JhengHei UI"/>
              </a:rPr>
              <a:t>升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FB45E3C8-A62E-9C17-D1D3-14E26A636466}"/>
              </a:ext>
            </a:extLst>
          </p:cNvPr>
          <p:cNvSpPr/>
          <p:nvPr/>
        </p:nvSpPr>
        <p:spPr>
          <a:xfrm>
            <a:off x="7643572" y="3826764"/>
            <a:ext cx="889000" cy="355600"/>
          </a:xfrm>
          <a:custGeom>
            <a:avLst/>
            <a:gdLst/>
            <a:ahLst/>
            <a:cxnLst/>
            <a:rect l="l" t="t" r="r" b="b"/>
            <a:pathLst>
              <a:path w="889000" h="355600">
                <a:moveTo>
                  <a:pt x="710184" y="355091"/>
                </a:moveTo>
                <a:lnTo>
                  <a:pt x="710184" y="266700"/>
                </a:lnTo>
                <a:lnTo>
                  <a:pt x="0" y="266700"/>
                </a:lnTo>
                <a:lnTo>
                  <a:pt x="0" y="88391"/>
                </a:lnTo>
                <a:lnTo>
                  <a:pt x="710184" y="88391"/>
                </a:lnTo>
                <a:lnTo>
                  <a:pt x="710184" y="0"/>
                </a:lnTo>
                <a:lnTo>
                  <a:pt x="888491" y="178308"/>
                </a:lnTo>
                <a:lnTo>
                  <a:pt x="710184" y="3550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5607CEB-1C13-1752-3428-F3B7A3A3763C}"/>
              </a:ext>
            </a:extLst>
          </p:cNvPr>
          <p:cNvSpPr txBox="1"/>
          <p:nvPr/>
        </p:nvSpPr>
        <p:spPr>
          <a:xfrm>
            <a:off x="7702182" y="3557753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最大化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E8725F2D-B9FC-7AB3-C9FC-AB161FDED745}"/>
              </a:ext>
            </a:extLst>
          </p:cNvPr>
          <p:cNvSpPr/>
          <p:nvPr/>
        </p:nvSpPr>
        <p:spPr>
          <a:xfrm>
            <a:off x="4446221" y="2795017"/>
            <a:ext cx="1199515" cy="1167765"/>
          </a:xfrm>
          <a:custGeom>
            <a:avLst/>
            <a:gdLst/>
            <a:ahLst/>
            <a:cxnLst/>
            <a:rect l="l" t="t" r="r" b="b"/>
            <a:pathLst>
              <a:path w="1199514" h="1167764">
                <a:moveTo>
                  <a:pt x="4572" y="256031"/>
                </a:moveTo>
                <a:lnTo>
                  <a:pt x="0" y="4571"/>
                </a:lnTo>
                <a:lnTo>
                  <a:pt x="251460" y="0"/>
                </a:lnTo>
                <a:lnTo>
                  <a:pt x="188975" y="64007"/>
                </a:lnTo>
                <a:lnTo>
                  <a:pt x="321592" y="192023"/>
                </a:lnTo>
                <a:lnTo>
                  <a:pt x="65531" y="192023"/>
                </a:lnTo>
                <a:lnTo>
                  <a:pt x="4572" y="256031"/>
                </a:lnTo>
                <a:close/>
              </a:path>
              <a:path w="1199514" h="1167764">
                <a:moveTo>
                  <a:pt x="1075944" y="1167383"/>
                </a:moveTo>
                <a:lnTo>
                  <a:pt x="65531" y="192023"/>
                </a:lnTo>
                <a:lnTo>
                  <a:pt x="321592" y="192023"/>
                </a:lnTo>
                <a:lnTo>
                  <a:pt x="1199388" y="1039367"/>
                </a:lnTo>
                <a:lnTo>
                  <a:pt x="1075944" y="11673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C50A049F-2691-779D-D214-7DA23A954935}"/>
              </a:ext>
            </a:extLst>
          </p:cNvPr>
          <p:cNvSpPr txBox="1"/>
          <p:nvPr/>
        </p:nvSpPr>
        <p:spPr>
          <a:xfrm>
            <a:off x="3738576" y="2099056"/>
            <a:ext cx="8178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6875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CC3E5277-EF6B-6588-41A9-078AEAFB9801}"/>
              </a:ext>
            </a:extLst>
          </p:cNvPr>
          <p:cNvSpPr/>
          <p:nvPr/>
        </p:nvSpPr>
        <p:spPr>
          <a:xfrm>
            <a:off x="9202623" y="4480560"/>
            <a:ext cx="356870" cy="410209"/>
          </a:xfrm>
          <a:custGeom>
            <a:avLst/>
            <a:gdLst/>
            <a:ahLst/>
            <a:cxnLst/>
            <a:rect l="l" t="t" r="r" b="b"/>
            <a:pathLst>
              <a:path w="356870" h="410210">
                <a:moveTo>
                  <a:pt x="266700" y="231648"/>
                </a:moveTo>
                <a:lnTo>
                  <a:pt x="88392" y="231648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231648"/>
                </a:lnTo>
                <a:close/>
              </a:path>
              <a:path w="356870" h="410210">
                <a:moveTo>
                  <a:pt x="178308" y="409955"/>
                </a:moveTo>
                <a:lnTo>
                  <a:pt x="0" y="231648"/>
                </a:lnTo>
                <a:lnTo>
                  <a:pt x="356616" y="231648"/>
                </a:lnTo>
                <a:lnTo>
                  <a:pt x="178308" y="40995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B35FE59C-31F0-731E-9DA6-0809C702CBB7}"/>
              </a:ext>
            </a:extLst>
          </p:cNvPr>
          <p:cNvSpPr/>
          <p:nvPr/>
        </p:nvSpPr>
        <p:spPr>
          <a:xfrm>
            <a:off x="8530541" y="4890515"/>
            <a:ext cx="1800225" cy="728980"/>
          </a:xfrm>
          <a:custGeom>
            <a:avLst/>
            <a:gdLst/>
            <a:ahLst/>
            <a:cxnLst/>
            <a:rect l="l" t="t" r="r" b="b"/>
            <a:pathLst>
              <a:path w="1800225" h="728979">
                <a:moveTo>
                  <a:pt x="1677924" y="728472"/>
                </a:moveTo>
                <a:lnTo>
                  <a:pt x="121920" y="728472"/>
                </a:lnTo>
                <a:lnTo>
                  <a:pt x="74564" y="719138"/>
                </a:lnTo>
                <a:lnTo>
                  <a:pt x="35885" y="693291"/>
                </a:lnTo>
                <a:lnTo>
                  <a:pt x="9743" y="654936"/>
                </a:lnTo>
                <a:lnTo>
                  <a:pt x="0" y="608076"/>
                </a:lnTo>
                <a:lnTo>
                  <a:pt x="0" y="121920"/>
                </a:lnTo>
                <a:lnTo>
                  <a:pt x="9743" y="74462"/>
                </a:lnTo>
                <a:lnTo>
                  <a:pt x="35885" y="35747"/>
                </a:lnTo>
                <a:lnTo>
                  <a:pt x="74564" y="9638"/>
                </a:lnTo>
                <a:lnTo>
                  <a:pt x="121920" y="0"/>
                </a:lnTo>
                <a:lnTo>
                  <a:pt x="1677924" y="0"/>
                </a:lnTo>
                <a:lnTo>
                  <a:pt x="1725593" y="9638"/>
                </a:lnTo>
                <a:lnTo>
                  <a:pt x="1764377" y="35747"/>
                </a:lnTo>
                <a:lnTo>
                  <a:pt x="1790414" y="74462"/>
                </a:lnTo>
                <a:lnTo>
                  <a:pt x="1799844" y="121920"/>
                </a:lnTo>
                <a:lnTo>
                  <a:pt x="1799844" y="608076"/>
                </a:lnTo>
                <a:lnTo>
                  <a:pt x="1790414" y="654936"/>
                </a:lnTo>
                <a:lnTo>
                  <a:pt x="1764377" y="693291"/>
                </a:lnTo>
                <a:lnTo>
                  <a:pt x="1725593" y="719138"/>
                </a:lnTo>
                <a:lnTo>
                  <a:pt x="1677924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1840E113-B403-23E2-851B-440B96289050}"/>
              </a:ext>
            </a:extLst>
          </p:cNvPr>
          <p:cNvSpPr txBox="1"/>
          <p:nvPr/>
        </p:nvSpPr>
        <p:spPr>
          <a:xfrm>
            <a:off x="8655979" y="4931956"/>
            <a:ext cx="155003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marR="5080" indent="-254000"/>
            <a:r>
              <a:rPr sz="2000" dirty="0">
                <a:latin typeface="Microsoft JhengHei UI"/>
                <a:cs typeface="Microsoft JhengHei UI"/>
              </a:rPr>
              <a:t>利用梯度作</a:t>
            </a:r>
            <a:r>
              <a:rPr sz="2000" spc="5" dirty="0">
                <a:latin typeface="Microsoft JhengHei UI"/>
                <a:cs typeface="Microsoft JhengHei UI"/>
              </a:rPr>
              <a:t>为</a:t>
            </a:r>
            <a:r>
              <a:rPr sz="2000" dirty="0">
                <a:latin typeface="Microsoft JhengHei UI"/>
                <a:cs typeface="Microsoft JhengHei UI"/>
              </a:rPr>
              <a:t>指示函</a:t>
            </a:r>
            <a:r>
              <a:rPr sz="2000" spc="5" dirty="0">
                <a:latin typeface="Microsoft JhengHei UI"/>
                <a:cs typeface="Microsoft JhengHei UI"/>
              </a:rPr>
              <a:t>数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AD7A1F52-9285-EA66-0F9D-2AA6927F4276}"/>
              </a:ext>
            </a:extLst>
          </p:cNvPr>
          <p:cNvSpPr txBox="1"/>
          <p:nvPr/>
        </p:nvSpPr>
        <p:spPr>
          <a:xfrm>
            <a:off x="5988889" y="2171001"/>
            <a:ext cx="975360" cy="1024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 algn="ctr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  <a:p>
            <a:pPr marR="27305" algn="ctr">
              <a:spcBef>
                <a:spcPts val="1390"/>
              </a:spcBef>
            </a:pPr>
            <a:r>
              <a:rPr dirty="0">
                <a:latin typeface="Microsoft JhengHei UI"/>
                <a:cs typeface="Microsoft JhengHei UI"/>
              </a:rPr>
              <a:t>参数固定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42" name="object 13">
            <a:extLst>
              <a:ext uri="{FF2B5EF4-FFF2-40B4-BE49-F238E27FC236}">
                <a16:creationId xmlns:a16="http://schemas.microsoft.com/office/drawing/2014/main" id="{BFF72E65-ACFE-AD00-A070-0B606DA21F60}"/>
              </a:ext>
            </a:extLst>
          </p:cNvPr>
          <p:cNvSpPr txBox="1"/>
          <p:nvPr/>
        </p:nvSpPr>
        <p:spPr>
          <a:xfrm>
            <a:off x="4109787" y="892149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8383AC-5983-11A5-CEF1-8D359AA05EA4}"/>
              </a:ext>
            </a:extLst>
          </p:cNvPr>
          <p:cNvSpPr txBox="1"/>
          <p:nvPr/>
        </p:nvSpPr>
        <p:spPr>
          <a:xfrm>
            <a:off x="3621749" y="2747014"/>
            <a:ext cx="975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JhengHei UI"/>
                <a:cs typeface="Microsoft JhengHei UI"/>
              </a:rPr>
              <a:t>连续的</a:t>
            </a:r>
            <a:endParaRPr lang="en-US" altLang="zh-CN" dirty="0">
              <a:latin typeface="Microsoft JhengHei UI"/>
              <a:cs typeface="Microsoft JhengHei UI"/>
            </a:endParaRPr>
          </a:p>
          <a:p>
            <a:r>
              <a:rPr lang="zh-CN" altLang="en-US" dirty="0">
                <a:latin typeface="Microsoft JhengHei UI"/>
              </a:rPr>
              <a:t>稠密的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13518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2305812" y="1269491"/>
            <a:ext cx="1984248" cy="1984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10724" y="3429445"/>
            <a:ext cx="1473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85" dirty="0">
                <a:latin typeface="Cambria Math"/>
                <a:cs typeface="Cambria Math"/>
              </a:rPr>
              <a:t>x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86528" y="1269491"/>
            <a:ext cx="1984248" cy="1984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51065" y="1269491"/>
            <a:ext cx="1984247" cy="1984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19693" y="3429445"/>
            <a:ext cx="20637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85" dirty="0">
                <a:latin typeface="Cambria Math"/>
                <a:cs typeface="Cambria Math"/>
              </a:rPr>
              <a:t>x</a:t>
            </a:r>
            <a:r>
              <a:rPr spc="-5" dirty="0">
                <a:latin typeface="Cambria Math"/>
                <a:cs typeface="Cambria Math"/>
              </a:rPr>
              <a:t>′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55235" y="2051304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10" h="152400">
                <a:moveTo>
                  <a:pt x="143256" y="152400"/>
                </a:moveTo>
                <a:lnTo>
                  <a:pt x="0" y="152400"/>
                </a:lnTo>
                <a:lnTo>
                  <a:pt x="0" y="0"/>
                </a:lnTo>
                <a:lnTo>
                  <a:pt x="143256" y="0"/>
                </a:lnTo>
                <a:lnTo>
                  <a:pt x="143256" y="1524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90644" y="2203704"/>
            <a:ext cx="472440" cy="143510"/>
          </a:xfrm>
          <a:custGeom>
            <a:avLst/>
            <a:gdLst/>
            <a:ahLst/>
            <a:cxnLst/>
            <a:rect l="l" t="t" r="r" b="b"/>
            <a:pathLst>
              <a:path w="472439" h="143510">
                <a:moveTo>
                  <a:pt x="472440" y="143256"/>
                </a:moveTo>
                <a:lnTo>
                  <a:pt x="0" y="143256"/>
                </a:lnTo>
                <a:lnTo>
                  <a:pt x="0" y="0"/>
                </a:lnTo>
                <a:lnTo>
                  <a:pt x="472440" y="0"/>
                </a:lnTo>
                <a:lnTo>
                  <a:pt x="472440" y="14325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55235" y="234696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10" h="152400">
                <a:moveTo>
                  <a:pt x="143256" y="152400"/>
                </a:moveTo>
                <a:lnTo>
                  <a:pt x="0" y="152400"/>
                </a:lnTo>
                <a:lnTo>
                  <a:pt x="0" y="0"/>
                </a:lnTo>
                <a:lnTo>
                  <a:pt x="143256" y="0"/>
                </a:lnTo>
                <a:lnTo>
                  <a:pt x="143256" y="1524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78364" y="2038693"/>
            <a:ext cx="498475" cy="473709"/>
          </a:xfrm>
          <a:custGeom>
            <a:avLst/>
            <a:gdLst/>
            <a:ahLst/>
            <a:cxnLst/>
            <a:rect l="l" t="t" r="r" b="b"/>
            <a:pathLst>
              <a:path w="498475" h="473710">
                <a:moveTo>
                  <a:pt x="164668" y="165011"/>
                </a:moveTo>
                <a:lnTo>
                  <a:pt x="164668" y="12700"/>
                </a:lnTo>
                <a:lnTo>
                  <a:pt x="164909" y="10223"/>
                </a:lnTo>
                <a:lnTo>
                  <a:pt x="177368" y="0"/>
                </a:lnTo>
                <a:lnTo>
                  <a:pt x="320738" y="0"/>
                </a:lnTo>
                <a:lnTo>
                  <a:pt x="333438" y="12700"/>
                </a:lnTo>
                <a:lnTo>
                  <a:pt x="190068" y="12700"/>
                </a:lnTo>
                <a:lnTo>
                  <a:pt x="177368" y="25400"/>
                </a:lnTo>
                <a:lnTo>
                  <a:pt x="190068" y="25400"/>
                </a:lnTo>
                <a:lnTo>
                  <a:pt x="190068" y="152311"/>
                </a:lnTo>
                <a:lnTo>
                  <a:pt x="177368" y="152311"/>
                </a:lnTo>
                <a:lnTo>
                  <a:pt x="164668" y="165011"/>
                </a:lnTo>
                <a:close/>
              </a:path>
              <a:path w="498475" h="473710">
                <a:moveTo>
                  <a:pt x="190068" y="25400"/>
                </a:moveTo>
                <a:lnTo>
                  <a:pt x="177368" y="25400"/>
                </a:lnTo>
                <a:lnTo>
                  <a:pt x="190068" y="12700"/>
                </a:lnTo>
                <a:lnTo>
                  <a:pt x="190068" y="25400"/>
                </a:lnTo>
                <a:close/>
              </a:path>
              <a:path w="498475" h="473710">
                <a:moveTo>
                  <a:pt x="308038" y="25400"/>
                </a:moveTo>
                <a:lnTo>
                  <a:pt x="190068" y="25400"/>
                </a:lnTo>
                <a:lnTo>
                  <a:pt x="190068" y="12700"/>
                </a:lnTo>
                <a:lnTo>
                  <a:pt x="308038" y="12700"/>
                </a:lnTo>
                <a:lnTo>
                  <a:pt x="308038" y="25400"/>
                </a:lnTo>
                <a:close/>
              </a:path>
              <a:path w="498475" h="473710">
                <a:moveTo>
                  <a:pt x="472706" y="177711"/>
                </a:moveTo>
                <a:lnTo>
                  <a:pt x="320738" y="177711"/>
                </a:lnTo>
                <a:lnTo>
                  <a:pt x="318262" y="177469"/>
                </a:lnTo>
                <a:lnTo>
                  <a:pt x="308038" y="165011"/>
                </a:lnTo>
                <a:lnTo>
                  <a:pt x="308038" y="12700"/>
                </a:lnTo>
                <a:lnTo>
                  <a:pt x="320738" y="25400"/>
                </a:lnTo>
                <a:lnTo>
                  <a:pt x="333438" y="25400"/>
                </a:lnTo>
                <a:lnTo>
                  <a:pt x="333438" y="152311"/>
                </a:lnTo>
                <a:lnTo>
                  <a:pt x="320738" y="152311"/>
                </a:lnTo>
                <a:lnTo>
                  <a:pt x="333438" y="165011"/>
                </a:lnTo>
                <a:lnTo>
                  <a:pt x="472706" y="165011"/>
                </a:lnTo>
                <a:lnTo>
                  <a:pt x="472706" y="177711"/>
                </a:lnTo>
                <a:close/>
              </a:path>
              <a:path w="498475" h="473710">
                <a:moveTo>
                  <a:pt x="333438" y="25400"/>
                </a:moveTo>
                <a:lnTo>
                  <a:pt x="320738" y="25400"/>
                </a:lnTo>
                <a:lnTo>
                  <a:pt x="308038" y="12700"/>
                </a:lnTo>
                <a:lnTo>
                  <a:pt x="333438" y="12700"/>
                </a:lnTo>
                <a:lnTo>
                  <a:pt x="333438" y="25400"/>
                </a:lnTo>
                <a:close/>
              </a:path>
              <a:path w="498475" h="473710">
                <a:moveTo>
                  <a:pt x="164668" y="321094"/>
                </a:moveTo>
                <a:lnTo>
                  <a:pt x="12700" y="321094"/>
                </a:lnTo>
                <a:lnTo>
                  <a:pt x="10223" y="320840"/>
                </a:lnTo>
                <a:lnTo>
                  <a:pt x="0" y="308394"/>
                </a:lnTo>
                <a:lnTo>
                  <a:pt x="0" y="165011"/>
                </a:lnTo>
                <a:lnTo>
                  <a:pt x="12700" y="152311"/>
                </a:lnTo>
                <a:lnTo>
                  <a:pt x="164668" y="152311"/>
                </a:lnTo>
                <a:lnTo>
                  <a:pt x="164668" y="165011"/>
                </a:lnTo>
                <a:lnTo>
                  <a:pt x="25400" y="165011"/>
                </a:lnTo>
                <a:lnTo>
                  <a:pt x="12700" y="177711"/>
                </a:lnTo>
                <a:lnTo>
                  <a:pt x="25400" y="177711"/>
                </a:lnTo>
                <a:lnTo>
                  <a:pt x="25400" y="295694"/>
                </a:lnTo>
                <a:lnTo>
                  <a:pt x="12700" y="295694"/>
                </a:lnTo>
                <a:lnTo>
                  <a:pt x="25400" y="308394"/>
                </a:lnTo>
                <a:lnTo>
                  <a:pt x="164668" y="308394"/>
                </a:lnTo>
                <a:lnTo>
                  <a:pt x="164668" y="321094"/>
                </a:lnTo>
                <a:close/>
              </a:path>
              <a:path w="498475" h="473710">
                <a:moveTo>
                  <a:pt x="177368" y="177711"/>
                </a:moveTo>
                <a:lnTo>
                  <a:pt x="25400" y="177711"/>
                </a:lnTo>
                <a:lnTo>
                  <a:pt x="25400" y="165011"/>
                </a:lnTo>
                <a:lnTo>
                  <a:pt x="164668" y="165011"/>
                </a:lnTo>
                <a:lnTo>
                  <a:pt x="177368" y="152311"/>
                </a:lnTo>
                <a:lnTo>
                  <a:pt x="190068" y="152311"/>
                </a:lnTo>
                <a:lnTo>
                  <a:pt x="190068" y="165011"/>
                </a:lnTo>
                <a:lnTo>
                  <a:pt x="179844" y="177469"/>
                </a:lnTo>
                <a:lnTo>
                  <a:pt x="177368" y="177711"/>
                </a:lnTo>
                <a:close/>
              </a:path>
              <a:path w="498475" h="473710">
                <a:moveTo>
                  <a:pt x="333438" y="165011"/>
                </a:moveTo>
                <a:lnTo>
                  <a:pt x="320738" y="152311"/>
                </a:lnTo>
                <a:lnTo>
                  <a:pt x="333438" y="152311"/>
                </a:lnTo>
                <a:lnTo>
                  <a:pt x="333438" y="165011"/>
                </a:lnTo>
                <a:close/>
              </a:path>
              <a:path w="498475" h="473710">
                <a:moveTo>
                  <a:pt x="498106" y="177711"/>
                </a:moveTo>
                <a:lnTo>
                  <a:pt x="485406" y="177711"/>
                </a:lnTo>
                <a:lnTo>
                  <a:pt x="472706" y="165011"/>
                </a:lnTo>
                <a:lnTo>
                  <a:pt x="333438" y="165011"/>
                </a:lnTo>
                <a:lnTo>
                  <a:pt x="333438" y="152311"/>
                </a:lnTo>
                <a:lnTo>
                  <a:pt x="485406" y="152311"/>
                </a:lnTo>
                <a:lnTo>
                  <a:pt x="498106" y="165011"/>
                </a:lnTo>
                <a:lnTo>
                  <a:pt x="498106" y="177711"/>
                </a:lnTo>
                <a:close/>
              </a:path>
              <a:path w="498475" h="473710">
                <a:moveTo>
                  <a:pt x="25400" y="177711"/>
                </a:moveTo>
                <a:lnTo>
                  <a:pt x="12700" y="177711"/>
                </a:lnTo>
                <a:lnTo>
                  <a:pt x="25400" y="165011"/>
                </a:lnTo>
                <a:lnTo>
                  <a:pt x="25400" y="177711"/>
                </a:lnTo>
                <a:close/>
              </a:path>
              <a:path w="498475" h="473710">
                <a:moveTo>
                  <a:pt x="472706" y="308394"/>
                </a:moveTo>
                <a:lnTo>
                  <a:pt x="472706" y="165011"/>
                </a:lnTo>
                <a:lnTo>
                  <a:pt x="485406" y="177711"/>
                </a:lnTo>
                <a:lnTo>
                  <a:pt x="498106" y="177711"/>
                </a:lnTo>
                <a:lnTo>
                  <a:pt x="498106" y="295694"/>
                </a:lnTo>
                <a:lnTo>
                  <a:pt x="485406" y="295694"/>
                </a:lnTo>
                <a:lnTo>
                  <a:pt x="472706" y="308394"/>
                </a:lnTo>
                <a:close/>
              </a:path>
              <a:path w="498475" h="473710">
                <a:moveTo>
                  <a:pt x="25400" y="308394"/>
                </a:moveTo>
                <a:lnTo>
                  <a:pt x="12700" y="295694"/>
                </a:lnTo>
                <a:lnTo>
                  <a:pt x="25400" y="295694"/>
                </a:lnTo>
                <a:lnTo>
                  <a:pt x="25400" y="308394"/>
                </a:lnTo>
                <a:close/>
              </a:path>
              <a:path w="498475" h="473710">
                <a:moveTo>
                  <a:pt x="190068" y="321094"/>
                </a:moveTo>
                <a:lnTo>
                  <a:pt x="177368" y="321094"/>
                </a:lnTo>
                <a:lnTo>
                  <a:pt x="164668" y="308394"/>
                </a:lnTo>
                <a:lnTo>
                  <a:pt x="25400" y="308394"/>
                </a:lnTo>
                <a:lnTo>
                  <a:pt x="25400" y="295694"/>
                </a:lnTo>
                <a:lnTo>
                  <a:pt x="177368" y="295694"/>
                </a:lnTo>
                <a:lnTo>
                  <a:pt x="190068" y="308394"/>
                </a:lnTo>
                <a:lnTo>
                  <a:pt x="190068" y="321094"/>
                </a:lnTo>
                <a:close/>
              </a:path>
              <a:path w="498475" h="473710">
                <a:moveTo>
                  <a:pt x="308038" y="460692"/>
                </a:moveTo>
                <a:lnTo>
                  <a:pt x="308038" y="308394"/>
                </a:lnTo>
                <a:lnTo>
                  <a:pt x="308279" y="305917"/>
                </a:lnTo>
                <a:lnTo>
                  <a:pt x="320738" y="295694"/>
                </a:lnTo>
                <a:lnTo>
                  <a:pt x="472706" y="295694"/>
                </a:lnTo>
                <a:lnTo>
                  <a:pt x="472706" y="308394"/>
                </a:lnTo>
                <a:lnTo>
                  <a:pt x="333438" y="308394"/>
                </a:lnTo>
                <a:lnTo>
                  <a:pt x="320738" y="321094"/>
                </a:lnTo>
                <a:lnTo>
                  <a:pt x="333438" y="321094"/>
                </a:lnTo>
                <a:lnTo>
                  <a:pt x="333438" y="447992"/>
                </a:lnTo>
                <a:lnTo>
                  <a:pt x="320738" y="447992"/>
                </a:lnTo>
                <a:lnTo>
                  <a:pt x="308038" y="460692"/>
                </a:lnTo>
                <a:close/>
              </a:path>
              <a:path w="498475" h="473710">
                <a:moveTo>
                  <a:pt x="485406" y="321094"/>
                </a:moveTo>
                <a:lnTo>
                  <a:pt x="333438" y="321094"/>
                </a:lnTo>
                <a:lnTo>
                  <a:pt x="333438" y="308394"/>
                </a:lnTo>
                <a:lnTo>
                  <a:pt x="472706" y="308394"/>
                </a:lnTo>
                <a:lnTo>
                  <a:pt x="485406" y="295694"/>
                </a:lnTo>
                <a:lnTo>
                  <a:pt x="498106" y="295694"/>
                </a:lnTo>
                <a:lnTo>
                  <a:pt x="498106" y="308394"/>
                </a:lnTo>
                <a:lnTo>
                  <a:pt x="487883" y="320840"/>
                </a:lnTo>
                <a:lnTo>
                  <a:pt x="485406" y="321094"/>
                </a:lnTo>
                <a:close/>
              </a:path>
              <a:path w="498475" h="473710">
                <a:moveTo>
                  <a:pt x="320738" y="473392"/>
                </a:moveTo>
                <a:lnTo>
                  <a:pt x="177368" y="473392"/>
                </a:lnTo>
                <a:lnTo>
                  <a:pt x="174891" y="473151"/>
                </a:lnTo>
                <a:lnTo>
                  <a:pt x="164668" y="460692"/>
                </a:lnTo>
                <a:lnTo>
                  <a:pt x="164668" y="308394"/>
                </a:lnTo>
                <a:lnTo>
                  <a:pt x="177368" y="321094"/>
                </a:lnTo>
                <a:lnTo>
                  <a:pt x="190068" y="321094"/>
                </a:lnTo>
                <a:lnTo>
                  <a:pt x="190068" y="447992"/>
                </a:lnTo>
                <a:lnTo>
                  <a:pt x="177368" y="447992"/>
                </a:lnTo>
                <a:lnTo>
                  <a:pt x="190068" y="460692"/>
                </a:lnTo>
                <a:lnTo>
                  <a:pt x="333438" y="460692"/>
                </a:lnTo>
                <a:lnTo>
                  <a:pt x="333197" y="463169"/>
                </a:lnTo>
                <a:lnTo>
                  <a:pt x="323215" y="473151"/>
                </a:lnTo>
                <a:lnTo>
                  <a:pt x="320738" y="473392"/>
                </a:lnTo>
                <a:close/>
              </a:path>
              <a:path w="498475" h="473710">
                <a:moveTo>
                  <a:pt x="333438" y="321094"/>
                </a:moveTo>
                <a:lnTo>
                  <a:pt x="320738" y="321094"/>
                </a:lnTo>
                <a:lnTo>
                  <a:pt x="333438" y="308394"/>
                </a:lnTo>
                <a:lnTo>
                  <a:pt x="333438" y="321094"/>
                </a:lnTo>
                <a:close/>
              </a:path>
              <a:path w="498475" h="473710">
                <a:moveTo>
                  <a:pt x="190068" y="460692"/>
                </a:moveTo>
                <a:lnTo>
                  <a:pt x="177368" y="447992"/>
                </a:lnTo>
                <a:lnTo>
                  <a:pt x="190068" y="447992"/>
                </a:lnTo>
                <a:lnTo>
                  <a:pt x="190068" y="460692"/>
                </a:lnTo>
                <a:close/>
              </a:path>
              <a:path w="498475" h="473710">
                <a:moveTo>
                  <a:pt x="308038" y="460692"/>
                </a:moveTo>
                <a:lnTo>
                  <a:pt x="190068" y="460692"/>
                </a:lnTo>
                <a:lnTo>
                  <a:pt x="190068" y="447992"/>
                </a:lnTo>
                <a:lnTo>
                  <a:pt x="308038" y="447992"/>
                </a:lnTo>
                <a:lnTo>
                  <a:pt x="308038" y="460692"/>
                </a:lnTo>
                <a:close/>
              </a:path>
              <a:path w="498475" h="473710">
                <a:moveTo>
                  <a:pt x="333438" y="460692"/>
                </a:moveTo>
                <a:lnTo>
                  <a:pt x="308038" y="460692"/>
                </a:lnTo>
                <a:lnTo>
                  <a:pt x="320738" y="447992"/>
                </a:lnTo>
                <a:lnTo>
                  <a:pt x="333438" y="447992"/>
                </a:lnTo>
                <a:lnTo>
                  <a:pt x="333438" y="460692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35367" y="2139695"/>
            <a:ext cx="451484" cy="97790"/>
          </a:xfrm>
          <a:custGeom>
            <a:avLst/>
            <a:gdLst/>
            <a:ahLst/>
            <a:cxnLst/>
            <a:rect l="l" t="t" r="r" b="b"/>
            <a:pathLst>
              <a:path w="451485" h="97789">
                <a:moveTo>
                  <a:pt x="451104" y="97535"/>
                </a:moveTo>
                <a:lnTo>
                  <a:pt x="0" y="97535"/>
                </a:lnTo>
                <a:lnTo>
                  <a:pt x="0" y="0"/>
                </a:lnTo>
                <a:lnTo>
                  <a:pt x="451104" y="0"/>
                </a:lnTo>
                <a:lnTo>
                  <a:pt x="451104" y="9753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35367" y="2286000"/>
            <a:ext cx="451484" cy="97790"/>
          </a:xfrm>
          <a:custGeom>
            <a:avLst/>
            <a:gdLst/>
            <a:ahLst/>
            <a:cxnLst/>
            <a:rect l="l" t="t" r="r" b="b"/>
            <a:pathLst>
              <a:path w="451485" h="97789">
                <a:moveTo>
                  <a:pt x="451104" y="97536"/>
                </a:moveTo>
                <a:lnTo>
                  <a:pt x="0" y="97536"/>
                </a:lnTo>
                <a:lnTo>
                  <a:pt x="0" y="0"/>
                </a:lnTo>
                <a:lnTo>
                  <a:pt x="451104" y="0"/>
                </a:lnTo>
                <a:lnTo>
                  <a:pt x="451104" y="9753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23075" y="2126641"/>
            <a:ext cx="475615" cy="269875"/>
          </a:xfrm>
          <a:custGeom>
            <a:avLst/>
            <a:gdLst/>
            <a:ahLst/>
            <a:cxnLst/>
            <a:rect l="l" t="t" r="r" b="b"/>
            <a:pathLst>
              <a:path w="475614" h="269875">
                <a:moveTo>
                  <a:pt x="462762" y="123151"/>
                </a:moveTo>
                <a:lnTo>
                  <a:pt x="12700" y="123151"/>
                </a:lnTo>
                <a:lnTo>
                  <a:pt x="10210" y="122910"/>
                </a:lnTo>
                <a:lnTo>
                  <a:pt x="0" y="110451"/>
                </a:lnTo>
                <a:lnTo>
                  <a:pt x="0" y="12700"/>
                </a:lnTo>
                <a:lnTo>
                  <a:pt x="12700" y="0"/>
                </a:lnTo>
                <a:lnTo>
                  <a:pt x="462762" y="0"/>
                </a:lnTo>
                <a:lnTo>
                  <a:pt x="47546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97751"/>
                </a:lnTo>
                <a:lnTo>
                  <a:pt x="12700" y="97751"/>
                </a:lnTo>
                <a:lnTo>
                  <a:pt x="25400" y="110451"/>
                </a:lnTo>
                <a:lnTo>
                  <a:pt x="475462" y="110451"/>
                </a:lnTo>
                <a:lnTo>
                  <a:pt x="475221" y="112928"/>
                </a:lnTo>
                <a:lnTo>
                  <a:pt x="465239" y="122910"/>
                </a:lnTo>
                <a:lnTo>
                  <a:pt x="462762" y="123151"/>
                </a:lnTo>
                <a:close/>
              </a:path>
              <a:path w="475614" h="2698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475614" h="269875">
                <a:moveTo>
                  <a:pt x="45006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450062" y="12700"/>
                </a:lnTo>
                <a:lnTo>
                  <a:pt x="450062" y="25400"/>
                </a:lnTo>
                <a:close/>
              </a:path>
              <a:path w="475614" h="269875">
                <a:moveTo>
                  <a:pt x="450062" y="110451"/>
                </a:moveTo>
                <a:lnTo>
                  <a:pt x="450062" y="12700"/>
                </a:lnTo>
                <a:lnTo>
                  <a:pt x="462762" y="25400"/>
                </a:lnTo>
                <a:lnTo>
                  <a:pt x="475462" y="25400"/>
                </a:lnTo>
                <a:lnTo>
                  <a:pt x="475462" y="97751"/>
                </a:lnTo>
                <a:lnTo>
                  <a:pt x="462762" y="97751"/>
                </a:lnTo>
                <a:lnTo>
                  <a:pt x="450062" y="110451"/>
                </a:lnTo>
                <a:close/>
              </a:path>
              <a:path w="475614" h="269875">
                <a:moveTo>
                  <a:pt x="475462" y="25400"/>
                </a:moveTo>
                <a:lnTo>
                  <a:pt x="462762" y="25400"/>
                </a:lnTo>
                <a:lnTo>
                  <a:pt x="450062" y="12700"/>
                </a:lnTo>
                <a:lnTo>
                  <a:pt x="475462" y="12700"/>
                </a:lnTo>
                <a:lnTo>
                  <a:pt x="475462" y="25400"/>
                </a:lnTo>
                <a:close/>
              </a:path>
              <a:path w="475614" h="269875">
                <a:moveTo>
                  <a:pt x="25400" y="110451"/>
                </a:moveTo>
                <a:lnTo>
                  <a:pt x="12700" y="97751"/>
                </a:lnTo>
                <a:lnTo>
                  <a:pt x="25400" y="97751"/>
                </a:lnTo>
                <a:lnTo>
                  <a:pt x="25400" y="110451"/>
                </a:lnTo>
                <a:close/>
              </a:path>
              <a:path w="475614" h="269875">
                <a:moveTo>
                  <a:pt x="450062" y="110451"/>
                </a:moveTo>
                <a:lnTo>
                  <a:pt x="25400" y="110451"/>
                </a:lnTo>
                <a:lnTo>
                  <a:pt x="25400" y="97751"/>
                </a:lnTo>
                <a:lnTo>
                  <a:pt x="450062" y="97751"/>
                </a:lnTo>
                <a:lnTo>
                  <a:pt x="450062" y="110451"/>
                </a:lnTo>
                <a:close/>
              </a:path>
              <a:path w="475614" h="269875">
                <a:moveTo>
                  <a:pt x="475462" y="110451"/>
                </a:moveTo>
                <a:lnTo>
                  <a:pt x="450062" y="110451"/>
                </a:lnTo>
                <a:lnTo>
                  <a:pt x="462762" y="97751"/>
                </a:lnTo>
                <a:lnTo>
                  <a:pt x="475462" y="97751"/>
                </a:lnTo>
                <a:lnTo>
                  <a:pt x="475462" y="110451"/>
                </a:lnTo>
                <a:close/>
              </a:path>
              <a:path w="475614" h="269875">
                <a:moveTo>
                  <a:pt x="462762" y="269798"/>
                </a:moveTo>
                <a:lnTo>
                  <a:pt x="12700" y="269798"/>
                </a:lnTo>
                <a:lnTo>
                  <a:pt x="10210" y="269544"/>
                </a:lnTo>
                <a:lnTo>
                  <a:pt x="0" y="257098"/>
                </a:lnTo>
                <a:lnTo>
                  <a:pt x="0" y="159334"/>
                </a:lnTo>
                <a:lnTo>
                  <a:pt x="12700" y="146634"/>
                </a:lnTo>
                <a:lnTo>
                  <a:pt x="462762" y="146634"/>
                </a:lnTo>
                <a:lnTo>
                  <a:pt x="475462" y="159334"/>
                </a:lnTo>
                <a:lnTo>
                  <a:pt x="25400" y="159334"/>
                </a:lnTo>
                <a:lnTo>
                  <a:pt x="12700" y="172034"/>
                </a:lnTo>
                <a:lnTo>
                  <a:pt x="25400" y="172034"/>
                </a:lnTo>
                <a:lnTo>
                  <a:pt x="25400" y="244398"/>
                </a:lnTo>
                <a:lnTo>
                  <a:pt x="12700" y="244398"/>
                </a:lnTo>
                <a:lnTo>
                  <a:pt x="25400" y="257098"/>
                </a:lnTo>
                <a:lnTo>
                  <a:pt x="475462" y="257098"/>
                </a:lnTo>
                <a:lnTo>
                  <a:pt x="475221" y="259575"/>
                </a:lnTo>
                <a:lnTo>
                  <a:pt x="465239" y="269544"/>
                </a:lnTo>
                <a:lnTo>
                  <a:pt x="462762" y="269798"/>
                </a:lnTo>
                <a:close/>
              </a:path>
              <a:path w="475614" h="269875">
                <a:moveTo>
                  <a:pt x="25400" y="172034"/>
                </a:moveTo>
                <a:lnTo>
                  <a:pt x="12700" y="172034"/>
                </a:lnTo>
                <a:lnTo>
                  <a:pt x="25400" y="159334"/>
                </a:lnTo>
                <a:lnTo>
                  <a:pt x="25400" y="172034"/>
                </a:lnTo>
                <a:close/>
              </a:path>
              <a:path w="475614" h="269875">
                <a:moveTo>
                  <a:pt x="450062" y="172034"/>
                </a:moveTo>
                <a:lnTo>
                  <a:pt x="25400" y="172034"/>
                </a:lnTo>
                <a:lnTo>
                  <a:pt x="25400" y="159334"/>
                </a:lnTo>
                <a:lnTo>
                  <a:pt x="450062" y="159334"/>
                </a:lnTo>
                <a:lnTo>
                  <a:pt x="450062" y="172034"/>
                </a:lnTo>
                <a:close/>
              </a:path>
              <a:path w="475614" h="269875">
                <a:moveTo>
                  <a:pt x="450062" y="257098"/>
                </a:moveTo>
                <a:lnTo>
                  <a:pt x="450062" y="159334"/>
                </a:lnTo>
                <a:lnTo>
                  <a:pt x="462762" y="172034"/>
                </a:lnTo>
                <a:lnTo>
                  <a:pt x="475462" y="172034"/>
                </a:lnTo>
                <a:lnTo>
                  <a:pt x="475462" y="244398"/>
                </a:lnTo>
                <a:lnTo>
                  <a:pt x="462762" y="244398"/>
                </a:lnTo>
                <a:lnTo>
                  <a:pt x="450062" y="257098"/>
                </a:lnTo>
                <a:close/>
              </a:path>
              <a:path w="475614" h="269875">
                <a:moveTo>
                  <a:pt x="475462" y="172034"/>
                </a:moveTo>
                <a:lnTo>
                  <a:pt x="462762" y="172034"/>
                </a:lnTo>
                <a:lnTo>
                  <a:pt x="450062" y="159334"/>
                </a:lnTo>
                <a:lnTo>
                  <a:pt x="475462" y="159334"/>
                </a:lnTo>
                <a:lnTo>
                  <a:pt x="475462" y="172034"/>
                </a:lnTo>
                <a:close/>
              </a:path>
              <a:path w="475614" h="269875">
                <a:moveTo>
                  <a:pt x="25400" y="257098"/>
                </a:moveTo>
                <a:lnTo>
                  <a:pt x="12700" y="244398"/>
                </a:lnTo>
                <a:lnTo>
                  <a:pt x="25400" y="244398"/>
                </a:lnTo>
                <a:lnTo>
                  <a:pt x="25400" y="257098"/>
                </a:lnTo>
                <a:close/>
              </a:path>
              <a:path w="475614" h="269875">
                <a:moveTo>
                  <a:pt x="450062" y="257098"/>
                </a:moveTo>
                <a:lnTo>
                  <a:pt x="25400" y="257098"/>
                </a:lnTo>
                <a:lnTo>
                  <a:pt x="25400" y="244398"/>
                </a:lnTo>
                <a:lnTo>
                  <a:pt x="450062" y="244398"/>
                </a:lnTo>
                <a:lnTo>
                  <a:pt x="450062" y="257098"/>
                </a:lnTo>
                <a:close/>
              </a:path>
              <a:path w="475614" h="269875">
                <a:moveTo>
                  <a:pt x="475462" y="257098"/>
                </a:moveTo>
                <a:lnTo>
                  <a:pt x="450062" y="257098"/>
                </a:lnTo>
                <a:lnTo>
                  <a:pt x="462762" y="244398"/>
                </a:lnTo>
                <a:lnTo>
                  <a:pt x="475462" y="244398"/>
                </a:lnTo>
                <a:lnTo>
                  <a:pt x="475462" y="257098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87752" y="4600955"/>
            <a:ext cx="1592580" cy="457200"/>
          </a:xfrm>
          <a:custGeom>
            <a:avLst/>
            <a:gdLst/>
            <a:ahLst/>
            <a:cxnLst/>
            <a:rect l="l" t="t" r="r" b="b"/>
            <a:pathLst>
              <a:path w="1592580" h="457200">
                <a:moveTo>
                  <a:pt x="1516380" y="457200"/>
                </a:moveTo>
                <a:lnTo>
                  <a:pt x="76200" y="457200"/>
                </a:lnTo>
                <a:lnTo>
                  <a:pt x="46609" y="450998"/>
                </a:lnTo>
                <a:lnTo>
                  <a:pt x="22412" y="434597"/>
                </a:lnTo>
                <a:lnTo>
                  <a:pt x="6059" y="410447"/>
                </a:lnTo>
                <a:lnTo>
                  <a:pt x="0" y="381000"/>
                </a:lnTo>
                <a:lnTo>
                  <a:pt x="0" y="76200"/>
                </a:lnTo>
                <a:lnTo>
                  <a:pt x="6059" y="46323"/>
                </a:lnTo>
                <a:lnTo>
                  <a:pt x="22412" y="22031"/>
                </a:lnTo>
                <a:lnTo>
                  <a:pt x="46609" y="5773"/>
                </a:lnTo>
                <a:lnTo>
                  <a:pt x="76200" y="0"/>
                </a:lnTo>
                <a:lnTo>
                  <a:pt x="1516380" y="0"/>
                </a:lnTo>
                <a:lnTo>
                  <a:pt x="1546379" y="5773"/>
                </a:lnTo>
                <a:lnTo>
                  <a:pt x="1570715" y="22031"/>
                </a:lnTo>
                <a:lnTo>
                  <a:pt x="1586933" y="46323"/>
                </a:lnTo>
                <a:lnTo>
                  <a:pt x="1592580" y="76200"/>
                </a:lnTo>
                <a:lnTo>
                  <a:pt x="1592580" y="381000"/>
                </a:lnTo>
                <a:lnTo>
                  <a:pt x="1586933" y="410447"/>
                </a:lnTo>
                <a:lnTo>
                  <a:pt x="1570715" y="434597"/>
                </a:lnTo>
                <a:lnTo>
                  <a:pt x="1546379" y="450998"/>
                </a:lnTo>
                <a:lnTo>
                  <a:pt x="1516380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82607" y="4674959"/>
            <a:ext cx="10033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latin typeface="Microsoft JhengHei UI"/>
                <a:cs typeface="Microsoft JhengHei UI"/>
              </a:rPr>
              <a:t>C</a:t>
            </a:r>
            <a:r>
              <a:rPr spc="-5" dirty="0">
                <a:latin typeface="Microsoft JhengHei UI"/>
                <a:cs typeface="Microsoft JhengHei UI"/>
              </a:rPr>
              <a:t>NN</a:t>
            </a:r>
            <a:r>
              <a:rPr dirty="0">
                <a:latin typeface="Microsoft JhengHei UI"/>
                <a:cs typeface="Microsoft JhengHei UI"/>
              </a:rPr>
              <a:t>模型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78723" y="4600955"/>
            <a:ext cx="1592580" cy="457200"/>
          </a:xfrm>
          <a:custGeom>
            <a:avLst/>
            <a:gdLst/>
            <a:ahLst/>
            <a:cxnLst/>
            <a:rect l="l" t="t" r="r" b="b"/>
            <a:pathLst>
              <a:path w="1592579" h="457200">
                <a:moveTo>
                  <a:pt x="1516379" y="457200"/>
                </a:moveTo>
                <a:lnTo>
                  <a:pt x="76200" y="457200"/>
                </a:lnTo>
                <a:lnTo>
                  <a:pt x="46695" y="450898"/>
                </a:lnTo>
                <a:lnTo>
                  <a:pt x="22526" y="434463"/>
                </a:lnTo>
                <a:lnTo>
                  <a:pt x="6144" y="410347"/>
                </a:lnTo>
                <a:lnTo>
                  <a:pt x="0" y="381000"/>
                </a:lnTo>
                <a:lnTo>
                  <a:pt x="0" y="76200"/>
                </a:lnTo>
                <a:lnTo>
                  <a:pt x="6144" y="46228"/>
                </a:lnTo>
                <a:lnTo>
                  <a:pt x="22526" y="21902"/>
                </a:lnTo>
                <a:lnTo>
                  <a:pt x="46695" y="5675"/>
                </a:lnTo>
                <a:lnTo>
                  <a:pt x="76200" y="0"/>
                </a:lnTo>
                <a:lnTo>
                  <a:pt x="1516379" y="0"/>
                </a:lnTo>
                <a:lnTo>
                  <a:pt x="1546463" y="5675"/>
                </a:lnTo>
                <a:lnTo>
                  <a:pt x="1570824" y="21902"/>
                </a:lnTo>
                <a:lnTo>
                  <a:pt x="1587013" y="46228"/>
                </a:lnTo>
                <a:lnTo>
                  <a:pt x="1592579" y="76200"/>
                </a:lnTo>
                <a:lnTo>
                  <a:pt x="1592579" y="381000"/>
                </a:lnTo>
                <a:lnTo>
                  <a:pt x="1587013" y="410347"/>
                </a:lnTo>
                <a:lnTo>
                  <a:pt x="1570824" y="434463"/>
                </a:lnTo>
                <a:lnTo>
                  <a:pt x="1546463" y="450898"/>
                </a:lnTo>
                <a:lnTo>
                  <a:pt x="1516379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373732" y="4674794"/>
            <a:ext cx="10033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latin typeface="Microsoft JhengHei UI"/>
                <a:cs typeface="Microsoft JhengHei UI"/>
              </a:rPr>
              <a:t>C</a:t>
            </a:r>
            <a:r>
              <a:rPr spc="-5" dirty="0">
                <a:latin typeface="Microsoft JhengHei UI"/>
                <a:cs typeface="Microsoft JhengHei UI"/>
              </a:rPr>
              <a:t>NN</a:t>
            </a:r>
            <a:r>
              <a:rPr dirty="0">
                <a:latin typeface="Microsoft JhengHei UI"/>
                <a:cs typeface="Microsoft JhengHei UI"/>
              </a:rPr>
              <a:t>模型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33927" y="3867911"/>
            <a:ext cx="264160" cy="655320"/>
          </a:xfrm>
          <a:custGeom>
            <a:avLst/>
            <a:gdLst/>
            <a:ahLst/>
            <a:cxnLst/>
            <a:rect l="l" t="t" r="r" b="b"/>
            <a:pathLst>
              <a:path w="264160" h="655320">
                <a:moveTo>
                  <a:pt x="198120" y="524255"/>
                </a:moveTo>
                <a:lnTo>
                  <a:pt x="65532" y="524255"/>
                </a:lnTo>
                <a:lnTo>
                  <a:pt x="65532" y="0"/>
                </a:lnTo>
                <a:lnTo>
                  <a:pt x="198120" y="0"/>
                </a:lnTo>
                <a:lnTo>
                  <a:pt x="198120" y="524255"/>
                </a:lnTo>
                <a:close/>
              </a:path>
              <a:path w="264160" h="655320">
                <a:moveTo>
                  <a:pt x="132588" y="655320"/>
                </a:moveTo>
                <a:lnTo>
                  <a:pt x="0" y="524255"/>
                </a:lnTo>
                <a:lnTo>
                  <a:pt x="263652" y="524255"/>
                </a:lnTo>
                <a:lnTo>
                  <a:pt x="132588" y="65532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43188" y="3867911"/>
            <a:ext cx="265430" cy="655320"/>
          </a:xfrm>
          <a:custGeom>
            <a:avLst/>
            <a:gdLst/>
            <a:ahLst/>
            <a:cxnLst/>
            <a:rect l="l" t="t" r="r" b="b"/>
            <a:pathLst>
              <a:path w="265429" h="655320">
                <a:moveTo>
                  <a:pt x="198119" y="524255"/>
                </a:moveTo>
                <a:lnTo>
                  <a:pt x="65531" y="524255"/>
                </a:lnTo>
                <a:lnTo>
                  <a:pt x="65531" y="0"/>
                </a:lnTo>
                <a:lnTo>
                  <a:pt x="198119" y="0"/>
                </a:lnTo>
                <a:lnTo>
                  <a:pt x="198119" y="524255"/>
                </a:lnTo>
                <a:close/>
              </a:path>
              <a:path w="265429" h="655320">
                <a:moveTo>
                  <a:pt x="132587" y="655320"/>
                </a:moveTo>
                <a:lnTo>
                  <a:pt x="0" y="524255"/>
                </a:lnTo>
                <a:lnTo>
                  <a:pt x="265175" y="524255"/>
                </a:lnTo>
                <a:lnTo>
                  <a:pt x="132587" y="65532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21735" y="5134356"/>
            <a:ext cx="265430" cy="657225"/>
          </a:xfrm>
          <a:custGeom>
            <a:avLst/>
            <a:gdLst/>
            <a:ahLst/>
            <a:cxnLst/>
            <a:rect l="l" t="t" r="r" b="b"/>
            <a:pathLst>
              <a:path w="265430" h="657225">
                <a:moveTo>
                  <a:pt x="198119" y="524256"/>
                </a:moveTo>
                <a:lnTo>
                  <a:pt x="67056" y="524256"/>
                </a:lnTo>
                <a:lnTo>
                  <a:pt x="67056" y="0"/>
                </a:lnTo>
                <a:lnTo>
                  <a:pt x="198119" y="0"/>
                </a:lnTo>
                <a:lnTo>
                  <a:pt x="198119" y="524256"/>
                </a:lnTo>
                <a:close/>
              </a:path>
              <a:path w="265430" h="657225">
                <a:moveTo>
                  <a:pt x="132587" y="656844"/>
                </a:moveTo>
                <a:lnTo>
                  <a:pt x="0" y="524256"/>
                </a:lnTo>
                <a:lnTo>
                  <a:pt x="265175" y="524256"/>
                </a:lnTo>
                <a:lnTo>
                  <a:pt x="132587" y="656844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018421" y="5956605"/>
            <a:ext cx="6553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Microsoft JhengHei UI"/>
                <a:cs typeface="Microsoft JhengHei UI"/>
              </a:rPr>
              <a:t>“熊猫”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424317" y="5956605"/>
            <a:ext cx="88391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Microsoft JhengHei UI"/>
                <a:cs typeface="Microsoft JhengHei UI"/>
              </a:rPr>
              <a:t>“长臂猿”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743188" y="5161788"/>
            <a:ext cx="265430" cy="655320"/>
          </a:xfrm>
          <a:custGeom>
            <a:avLst/>
            <a:gdLst/>
            <a:ahLst/>
            <a:cxnLst/>
            <a:rect l="l" t="t" r="r" b="b"/>
            <a:pathLst>
              <a:path w="265429" h="655320">
                <a:moveTo>
                  <a:pt x="198119" y="522732"/>
                </a:moveTo>
                <a:lnTo>
                  <a:pt x="65531" y="522732"/>
                </a:lnTo>
                <a:lnTo>
                  <a:pt x="65531" y="0"/>
                </a:lnTo>
                <a:lnTo>
                  <a:pt x="198119" y="0"/>
                </a:lnTo>
                <a:lnTo>
                  <a:pt x="198119" y="522732"/>
                </a:lnTo>
                <a:close/>
              </a:path>
              <a:path w="265429" h="655320">
                <a:moveTo>
                  <a:pt x="132587" y="655320"/>
                </a:moveTo>
                <a:lnTo>
                  <a:pt x="0" y="522732"/>
                </a:lnTo>
                <a:lnTo>
                  <a:pt x="265175" y="522732"/>
                </a:lnTo>
                <a:lnTo>
                  <a:pt x="132587" y="65532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70347" y="3791711"/>
            <a:ext cx="1815464" cy="403860"/>
          </a:xfrm>
          <a:custGeom>
            <a:avLst/>
            <a:gdLst/>
            <a:ahLst/>
            <a:cxnLst/>
            <a:rect l="l" t="t" r="r" b="b"/>
            <a:pathLst>
              <a:path w="1815464" h="403860">
                <a:moveTo>
                  <a:pt x="1748027" y="403860"/>
                </a:moveTo>
                <a:lnTo>
                  <a:pt x="67055" y="403860"/>
                </a:lnTo>
                <a:lnTo>
                  <a:pt x="41008" y="398686"/>
                </a:lnTo>
                <a:lnTo>
                  <a:pt x="19678" y="384314"/>
                </a:lnTo>
                <a:lnTo>
                  <a:pt x="5273" y="362951"/>
                </a:lnTo>
                <a:lnTo>
                  <a:pt x="0" y="336803"/>
                </a:lnTo>
                <a:lnTo>
                  <a:pt x="0" y="67055"/>
                </a:lnTo>
                <a:lnTo>
                  <a:pt x="5273" y="40717"/>
                </a:lnTo>
                <a:lnTo>
                  <a:pt x="19678" y="19292"/>
                </a:lnTo>
                <a:lnTo>
                  <a:pt x="41008" y="4985"/>
                </a:lnTo>
                <a:lnTo>
                  <a:pt x="67055" y="0"/>
                </a:lnTo>
                <a:lnTo>
                  <a:pt x="1748027" y="0"/>
                </a:lnTo>
                <a:lnTo>
                  <a:pt x="1774466" y="4985"/>
                </a:lnTo>
                <a:lnTo>
                  <a:pt x="1795924" y="19292"/>
                </a:lnTo>
                <a:lnTo>
                  <a:pt x="1810198" y="40717"/>
                </a:lnTo>
                <a:lnTo>
                  <a:pt x="1815084" y="67055"/>
                </a:lnTo>
                <a:lnTo>
                  <a:pt x="1815084" y="336803"/>
                </a:lnTo>
                <a:lnTo>
                  <a:pt x="1810198" y="362951"/>
                </a:lnTo>
                <a:lnTo>
                  <a:pt x="1795924" y="384314"/>
                </a:lnTo>
                <a:lnTo>
                  <a:pt x="1774466" y="398686"/>
                </a:lnTo>
                <a:lnTo>
                  <a:pt x="1748027" y="403860"/>
                </a:lnTo>
                <a:close/>
              </a:path>
            </a:pathLst>
          </a:custGeom>
          <a:solidFill>
            <a:srgbClr val="FF0000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393601" y="3429445"/>
            <a:ext cx="1168400" cy="710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0014" algn="ctr"/>
            <a:endParaRPr dirty="0">
              <a:latin typeface="Cambria Math"/>
              <a:cs typeface="Cambria Math"/>
            </a:endParaRPr>
          </a:p>
          <a:p>
            <a:pPr marL="12700">
              <a:spcBef>
                <a:spcPts val="1070"/>
              </a:spcBef>
            </a:pPr>
            <a:r>
              <a:rPr dirty="0">
                <a:latin typeface="Microsoft JhengHei UI"/>
                <a:cs typeface="Microsoft JhengHei UI"/>
              </a:rPr>
              <a:t>微小的扰动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AD3D572-5AB3-1BF4-EB60-3E1554DFD15C}"/>
              </a:ext>
            </a:extLst>
          </p:cNvPr>
          <p:cNvSpPr txBox="1">
            <a:spLocks/>
          </p:cNvSpPr>
          <p:nvPr/>
        </p:nvSpPr>
        <p:spPr>
          <a:xfrm>
            <a:off x="604435" y="1"/>
            <a:ext cx="10515600" cy="1077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accent1"/>
                </a:solidFill>
                <a:latin typeface="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深度学习模型的鲁棒性</a:t>
            </a:r>
            <a:endParaRPr lang="en-CN" dirty="0"/>
          </a:p>
        </p:txBody>
      </p:sp>
      <p:pic>
        <p:nvPicPr>
          <p:cNvPr id="36" name="图片 35" descr="\documentclass{article}&#10;\usepackage{amsmath}&#10;\pagestyle{empty}&#10;\begin{document}&#10;$\epsilon$&#10;&#10;&#10;&#10;&#10;\end{document}" title="IguanaTex Bitmap Display">
            <a:extLst>
              <a:ext uri="{FF2B5EF4-FFF2-40B4-BE49-F238E27FC236}">
                <a16:creationId xmlns:a16="http://schemas.microsoft.com/office/drawing/2014/main" id="{AFDB222A-2FD3-0B0C-8C8D-D906CB5758A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791" y="3485748"/>
            <a:ext cx="89684" cy="11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97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基于积分梯度的攻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93E65F0-F54C-1247-6B32-6F669258ED16}"/>
              </a:ext>
            </a:extLst>
          </p:cNvPr>
          <p:cNvSpPr/>
          <p:nvPr/>
        </p:nvSpPr>
        <p:spPr>
          <a:xfrm>
            <a:off x="1905000" y="1219200"/>
            <a:ext cx="1795320" cy="12720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59AA15D-3240-B042-D290-78EB6FAA8A58}"/>
              </a:ext>
            </a:extLst>
          </p:cNvPr>
          <p:cNvSpPr txBox="1"/>
          <p:nvPr/>
        </p:nvSpPr>
        <p:spPr>
          <a:xfrm>
            <a:off x="2844319" y="159814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CBD690A-5AE8-6B29-94A5-C6EAF900477D}"/>
              </a:ext>
            </a:extLst>
          </p:cNvPr>
          <p:cNvSpPr txBox="1"/>
          <p:nvPr/>
        </p:nvSpPr>
        <p:spPr>
          <a:xfrm>
            <a:off x="2515821" y="127617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15AC6AB-3D40-97A5-41A4-157D2BBA48C8}"/>
              </a:ext>
            </a:extLst>
          </p:cNvPr>
          <p:cNvSpPr txBox="1"/>
          <p:nvPr/>
        </p:nvSpPr>
        <p:spPr>
          <a:xfrm>
            <a:off x="2361909" y="180202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AFA36B3-3805-F07E-E439-44691BA57360}"/>
              </a:ext>
            </a:extLst>
          </p:cNvPr>
          <p:cNvSpPr txBox="1"/>
          <p:nvPr/>
        </p:nvSpPr>
        <p:spPr>
          <a:xfrm>
            <a:off x="3082749" y="121078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8F322FC-8E1B-FF71-497B-170FABFAC112}"/>
              </a:ext>
            </a:extLst>
          </p:cNvPr>
          <p:cNvSpPr txBox="1"/>
          <p:nvPr/>
        </p:nvSpPr>
        <p:spPr>
          <a:xfrm>
            <a:off x="1938859" y="190009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1B658AC-8842-DEFB-7B37-DC15C0D6140C}"/>
              </a:ext>
            </a:extLst>
          </p:cNvPr>
          <p:cNvSpPr txBox="1"/>
          <p:nvPr/>
        </p:nvSpPr>
        <p:spPr>
          <a:xfrm>
            <a:off x="3525509" y="165839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96C26EE-A797-C095-A684-6F00296F36C2}"/>
              </a:ext>
            </a:extLst>
          </p:cNvPr>
          <p:cNvSpPr txBox="1"/>
          <p:nvPr/>
        </p:nvSpPr>
        <p:spPr>
          <a:xfrm>
            <a:off x="2231823" y="222976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7CAF26D-E607-DA06-D1F1-0E0A586C9D27}"/>
              </a:ext>
            </a:extLst>
          </p:cNvPr>
          <p:cNvSpPr txBox="1"/>
          <p:nvPr/>
        </p:nvSpPr>
        <p:spPr>
          <a:xfrm>
            <a:off x="3281935" y="212401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F7AFBC94-7C9B-AD93-D70D-315F448E9AA2}"/>
              </a:ext>
            </a:extLst>
          </p:cNvPr>
          <p:cNvSpPr/>
          <p:nvPr/>
        </p:nvSpPr>
        <p:spPr>
          <a:xfrm>
            <a:off x="4139896" y="1458467"/>
            <a:ext cx="300355" cy="661670"/>
          </a:xfrm>
          <a:custGeom>
            <a:avLst/>
            <a:gdLst/>
            <a:ahLst/>
            <a:cxnLst/>
            <a:rect l="l" t="t" r="r" b="b"/>
            <a:pathLst>
              <a:path w="300355" h="661669">
                <a:moveTo>
                  <a:pt x="225552" y="512063"/>
                </a:moveTo>
                <a:lnTo>
                  <a:pt x="74675" y="512063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512063"/>
                </a:lnTo>
                <a:close/>
              </a:path>
              <a:path w="300355" h="661669">
                <a:moveTo>
                  <a:pt x="150875" y="661415"/>
                </a:moveTo>
                <a:lnTo>
                  <a:pt x="0" y="512063"/>
                </a:lnTo>
                <a:lnTo>
                  <a:pt x="300228" y="512063"/>
                </a:lnTo>
                <a:lnTo>
                  <a:pt x="150875" y="66141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CD2C9BB4-5CF1-BBD2-23BB-3FD24F86849E}"/>
              </a:ext>
            </a:extLst>
          </p:cNvPr>
          <p:cNvSpPr/>
          <p:nvPr/>
        </p:nvSpPr>
        <p:spPr>
          <a:xfrm>
            <a:off x="4702252" y="2310383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5" h="356869">
                <a:moveTo>
                  <a:pt x="708660" y="356616"/>
                </a:moveTo>
                <a:lnTo>
                  <a:pt x="708660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08660" y="89916"/>
                </a:lnTo>
                <a:lnTo>
                  <a:pt x="708660" y="0"/>
                </a:lnTo>
                <a:lnTo>
                  <a:pt x="886968" y="178308"/>
                </a:lnTo>
                <a:lnTo>
                  <a:pt x="708660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E1E3F12F-0651-2FC8-42B5-514DF99287B5}"/>
              </a:ext>
            </a:extLst>
          </p:cNvPr>
          <p:cNvSpPr/>
          <p:nvPr/>
        </p:nvSpPr>
        <p:spPr>
          <a:xfrm>
            <a:off x="5682184" y="2043683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3" y="859536"/>
                </a:moveTo>
                <a:lnTo>
                  <a:pt x="143255" y="859536"/>
                </a:lnTo>
                <a:lnTo>
                  <a:pt x="97812" y="852588"/>
                </a:lnTo>
                <a:lnTo>
                  <a:pt x="58400" y="832425"/>
                </a:lnTo>
                <a:lnTo>
                  <a:pt x="27385" y="801409"/>
                </a:lnTo>
                <a:lnTo>
                  <a:pt x="7129" y="761906"/>
                </a:lnTo>
                <a:lnTo>
                  <a:pt x="0" y="716280"/>
                </a:lnTo>
                <a:lnTo>
                  <a:pt x="0" y="143256"/>
                </a:lnTo>
                <a:lnTo>
                  <a:pt x="7129" y="98105"/>
                </a:lnTo>
                <a:lnTo>
                  <a:pt x="27385" y="58839"/>
                </a:lnTo>
                <a:lnTo>
                  <a:pt x="58400" y="27823"/>
                </a:lnTo>
                <a:lnTo>
                  <a:pt x="97812" y="7422"/>
                </a:lnTo>
                <a:lnTo>
                  <a:pt x="143255" y="0"/>
                </a:lnTo>
                <a:lnTo>
                  <a:pt x="1517903" y="0"/>
                </a:lnTo>
                <a:lnTo>
                  <a:pt x="1563445" y="7422"/>
                </a:lnTo>
                <a:lnTo>
                  <a:pt x="1602909" y="27823"/>
                </a:lnTo>
                <a:lnTo>
                  <a:pt x="1633926" y="58839"/>
                </a:lnTo>
                <a:lnTo>
                  <a:pt x="1654132" y="98105"/>
                </a:lnTo>
                <a:lnTo>
                  <a:pt x="1661159" y="143256"/>
                </a:lnTo>
                <a:lnTo>
                  <a:pt x="1661159" y="716280"/>
                </a:lnTo>
                <a:lnTo>
                  <a:pt x="1654132" y="761906"/>
                </a:lnTo>
                <a:lnTo>
                  <a:pt x="1633926" y="801409"/>
                </a:lnTo>
                <a:lnTo>
                  <a:pt x="1602909" y="832425"/>
                </a:lnTo>
                <a:lnTo>
                  <a:pt x="1563445" y="852588"/>
                </a:lnTo>
                <a:lnTo>
                  <a:pt x="1517903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85F710E0-EA3D-1597-68CA-E17BC65D12D6}"/>
              </a:ext>
            </a:extLst>
          </p:cNvPr>
          <p:cNvSpPr/>
          <p:nvPr/>
        </p:nvSpPr>
        <p:spPr>
          <a:xfrm>
            <a:off x="7378396" y="2310383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4" y="356616"/>
                </a:moveTo>
                <a:lnTo>
                  <a:pt x="710184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4" y="89916"/>
                </a:lnTo>
                <a:lnTo>
                  <a:pt x="710184" y="0"/>
                </a:lnTo>
                <a:lnTo>
                  <a:pt x="888491" y="178308"/>
                </a:lnTo>
                <a:lnTo>
                  <a:pt x="710184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F9431AE-9312-D91B-26CE-77E8D704791C}"/>
              </a:ext>
            </a:extLst>
          </p:cNvPr>
          <p:cNvSpPr/>
          <p:nvPr/>
        </p:nvSpPr>
        <p:spPr>
          <a:xfrm>
            <a:off x="99478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D1BDCB51-FA9D-F8B7-59DF-DB7AB2F96999}"/>
              </a:ext>
            </a:extLst>
          </p:cNvPr>
          <p:cNvSpPr/>
          <p:nvPr/>
        </p:nvSpPr>
        <p:spPr>
          <a:xfrm>
            <a:off x="9935286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0E6CB5BE-D1AE-DAED-6AC2-EC95228D9D0A}"/>
              </a:ext>
            </a:extLst>
          </p:cNvPr>
          <p:cNvSpPr/>
          <p:nvPr/>
        </p:nvSpPr>
        <p:spPr>
          <a:xfrm>
            <a:off x="965525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EB5F61E-CD0F-C283-02A8-AA721F8D08BB}"/>
              </a:ext>
            </a:extLst>
          </p:cNvPr>
          <p:cNvSpPr/>
          <p:nvPr/>
        </p:nvSpPr>
        <p:spPr>
          <a:xfrm>
            <a:off x="9642120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3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8003" y="0"/>
                </a:lnTo>
                <a:lnTo>
                  <a:pt x="29070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703" y="278002"/>
                </a:lnTo>
                <a:lnTo>
                  <a:pt x="290449" y="280492"/>
                </a:lnTo>
                <a:lnTo>
                  <a:pt x="280479" y="290461"/>
                </a:lnTo>
                <a:lnTo>
                  <a:pt x="278003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3" y="12700"/>
                </a:lnTo>
                <a:lnTo>
                  <a:pt x="265303" y="25400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65303" y="12700"/>
                </a:lnTo>
                <a:lnTo>
                  <a:pt x="278003" y="25400"/>
                </a:lnTo>
                <a:lnTo>
                  <a:pt x="290703" y="25400"/>
                </a:lnTo>
                <a:lnTo>
                  <a:pt x="290703" y="265302"/>
                </a:lnTo>
                <a:lnTo>
                  <a:pt x="2780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5400"/>
                </a:moveTo>
                <a:lnTo>
                  <a:pt x="278003" y="25400"/>
                </a:lnTo>
                <a:lnTo>
                  <a:pt x="265303" y="12700"/>
                </a:lnTo>
                <a:lnTo>
                  <a:pt x="290703" y="12700"/>
                </a:lnTo>
                <a:lnTo>
                  <a:pt x="290703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3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78002"/>
                </a:moveTo>
                <a:lnTo>
                  <a:pt x="265303" y="278002"/>
                </a:lnTo>
                <a:lnTo>
                  <a:pt x="278003" y="265302"/>
                </a:lnTo>
                <a:lnTo>
                  <a:pt x="290703" y="265302"/>
                </a:lnTo>
                <a:lnTo>
                  <a:pt x="290703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ED12223-769E-2027-A321-29B87E7868BA}"/>
              </a:ext>
            </a:extLst>
          </p:cNvPr>
          <p:cNvSpPr/>
          <p:nvPr/>
        </p:nvSpPr>
        <p:spPr>
          <a:xfrm>
            <a:off x="9358071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186C9801-0BE3-E234-15FE-1CFDAEC365DC}"/>
              </a:ext>
            </a:extLst>
          </p:cNvPr>
          <p:cNvSpPr/>
          <p:nvPr/>
        </p:nvSpPr>
        <p:spPr>
          <a:xfrm>
            <a:off x="9344647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8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D652DCC7-04DC-47B5-288E-6514C953833F}"/>
              </a:ext>
            </a:extLst>
          </p:cNvPr>
          <p:cNvSpPr/>
          <p:nvPr/>
        </p:nvSpPr>
        <p:spPr>
          <a:xfrm>
            <a:off x="9070035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1BC87AC3-613E-BE14-0E97-3B5251EB3AD7}"/>
              </a:ext>
            </a:extLst>
          </p:cNvPr>
          <p:cNvSpPr/>
          <p:nvPr/>
        </p:nvSpPr>
        <p:spPr>
          <a:xfrm>
            <a:off x="90572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01AFF392-A7EA-F03D-DEB2-7520D47A4D1F}"/>
              </a:ext>
            </a:extLst>
          </p:cNvPr>
          <p:cNvSpPr/>
          <p:nvPr/>
        </p:nvSpPr>
        <p:spPr>
          <a:xfrm>
            <a:off x="879419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49B41DF2-37DF-68C2-2748-AF2CC45929E7}"/>
              </a:ext>
            </a:extLst>
          </p:cNvPr>
          <p:cNvSpPr/>
          <p:nvPr/>
        </p:nvSpPr>
        <p:spPr>
          <a:xfrm>
            <a:off x="87810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66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DA301419-3A56-673A-DB51-E37C0D2250BF}"/>
              </a:ext>
            </a:extLst>
          </p:cNvPr>
          <p:cNvSpPr/>
          <p:nvPr/>
        </p:nvSpPr>
        <p:spPr>
          <a:xfrm>
            <a:off x="85000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3D818D75-6F17-EEAA-6D1D-DAEEA2EC98C1}"/>
              </a:ext>
            </a:extLst>
          </p:cNvPr>
          <p:cNvSpPr/>
          <p:nvPr/>
        </p:nvSpPr>
        <p:spPr>
          <a:xfrm>
            <a:off x="8487906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690" y="278002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2"/>
                </a:lnTo>
                <a:lnTo>
                  <a:pt x="2779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2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78002"/>
                </a:moveTo>
                <a:lnTo>
                  <a:pt x="265290" y="278002"/>
                </a:lnTo>
                <a:lnTo>
                  <a:pt x="277990" y="265302"/>
                </a:lnTo>
                <a:lnTo>
                  <a:pt x="290690" y="265302"/>
                </a:lnTo>
                <a:lnTo>
                  <a:pt x="290690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98CB4F24-12AD-2498-FD2A-A7CA4420D3A3}"/>
              </a:ext>
            </a:extLst>
          </p:cNvPr>
          <p:cNvSpPr txBox="1"/>
          <p:nvPr/>
        </p:nvSpPr>
        <p:spPr>
          <a:xfrm>
            <a:off x="9502395" y="2091373"/>
            <a:ext cx="8318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90" dirty="0">
                <a:latin typeface="Cambria Math"/>
                <a:cs typeface="Cambria Math"/>
              </a:rPr>
              <a:t>i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C45495DF-31C1-8C87-2B43-2A013E0B20FF}"/>
              </a:ext>
            </a:extLst>
          </p:cNvPr>
          <p:cNvSpPr txBox="1"/>
          <p:nvPr/>
        </p:nvSpPr>
        <p:spPr>
          <a:xfrm>
            <a:off x="8234935" y="1981518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5" dirty="0" err="1">
                <a:latin typeface="Microsoft JhengHei UI"/>
                <a:cs typeface="Microsoft JhengHei UI"/>
              </a:rPr>
              <a:t>预测的节点</a:t>
            </a:r>
            <a:r>
              <a:rPr lang="en-US" spc="35" dirty="0" err="1">
                <a:latin typeface="Microsoft JhengHei UI"/>
                <a:cs typeface="Microsoft JhengHei UI"/>
              </a:rPr>
              <a:t>v</a:t>
            </a:r>
            <a:r>
              <a:rPr spc="50" dirty="0">
                <a:latin typeface="Cambria Math"/>
                <a:cs typeface="Cambria Math"/>
              </a:rPr>
              <a:t> </a:t>
            </a:r>
            <a:r>
              <a:rPr dirty="0">
                <a:latin typeface="Microsoft JhengHei UI"/>
                <a:cs typeface="Microsoft JhengHei UI"/>
              </a:rPr>
              <a:t>分类概率</a:t>
            </a: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5C74F9C-7FCD-3816-477F-256FFC32FCD4}"/>
              </a:ext>
            </a:extLst>
          </p:cNvPr>
          <p:cNvSpPr/>
          <p:nvPr/>
        </p:nvSpPr>
        <p:spPr>
          <a:xfrm>
            <a:off x="9179764" y="2657855"/>
            <a:ext cx="355600" cy="640080"/>
          </a:xfrm>
          <a:custGeom>
            <a:avLst/>
            <a:gdLst/>
            <a:ahLst/>
            <a:cxnLst/>
            <a:rect l="l" t="t" r="r" b="b"/>
            <a:pathLst>
              <a:path w="355600" h="640080">
                <a:moveTo>
                  <a:pt x="266700" y="461772"/>
                </a:moveTo>
                <a:lnTo>
                  <a:pt x="88392" y="461772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461772"/>
                </a:lnTo>
                <a:close/>
              </a:path>
              <a:path w="355600" h="640080">
                <a:moveTo>
                  <a:pt x="178307" y="640080"/>
                </a:moveTo>
                <a:lnTo>
                  <a:pt x="0" y="461772"/>
                </a:lnTo>
                <a:lnTo>
                  <a:pt x="355092" y="461772"/>
                </a:lnTo>
                <a:lnTo>
                  <a:pt x="178307" y="64008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7D4560E1-5518-9CB9-6415-434A4CC7DA93}"/>
              </a:ext>
            </a:extLst>
          </p:cNvPr>
          <p:cNvSpPr/>
          <p:nvPr/>
        </p:nvSpPr>
        <p:spPr>
          <a:xfrm>
            <a:off x="8580831" y="3337560"/>
            <a:ext cx="1553210" cy="1103630"/>
          </a:xfrm>
          <a:custGeom>
            <a:avLst/>
            <a:gdLst/>
            <a:ahLst/>
            <a:cxnLst/>
            <a:rect l="l" t="t" r="r" b="b"/>
            <a:pathLst>
              <a:path w="1553209" h="1103629">
                <a:moveTo>
                  <a:pt x="1370076" y="1103376"/>
                </a:moveTo>
                <a:lnTo>
                  <a:pt x="184403" y="1103376"/>
                </a:lnTo>
                <a:lnTo>
                  <a:pt x="135205" y="1096669"/>
                </a:lnTo>
                <a:lnTo>
                  <a:pt x="91070" y="1078029"/>
                </a:lnTo>
                <a:lnTo>
                  <a:pt x="53740" y="1049197"/>
                </a:lnTo>
                <a:lnTo>
                  <a:pt x="24956" y="1011916"/>
                </a:lnTo>
                <a:lnTo>
                  <a:pt x="6462" y="967926"/>
                </a:lnTo>
                <a:lnTo>
                  <a:pt x="0" y="918972"/>
                </a:lnTo>
                <a:lnTo>
                  <a:pt x="0" y="182879"/>
                </a:lnTo>
                <a:lnTo>
                  <a:pt x="6462" y="134118"/>
                </a:lnTo>
                <a:lnTo>
                  <a:pt x="24956" y="90291"/>
                </a:lnTo>
                <a:lnTo>
                  <a:pt x="53740" y="53182"/>
                </a:lnTo>
                <a:lnTo>
                  <a:pt x="91070" y="24575"/>
                </a:lnTo>
                <a:lnTo>
                  <a:pt x="135205" y="6253"/>
                </a:lnTo>
                <a:lnTo>
                  <a:pt x="184403" y="0"/>
                </a:lnTo>
                <a:lnTo>
                  <a:pt x="1370076" y="0"/>
                </a:lnTo>
                <a:lnTo>
                  <a:pt x="1418668" y="6253"/>
                </a:lnTo>
                <a:lnTo>
                  <a:pt x="1462393" y="24575"/>
                </a:lnTo>
                <a:lnTo>
                  <a:pt x="1499468" y="53182"/>
                </a:lnTo>
                <a:lnTo>
                  <a:pt x="1528109" y="90291"/>
                </a:lnTo>
                <a:lnTo>
                  <a:pt x="1546532" y="134118"/>
                </a:lnTo>
                <a:lnTo>
                  <a:pt x="1552955" y="182879"/>
                </a:lnTo>
                <a:lnTo>
                  <a:pt x="1552955" y="918972"/>
                </a:lnTo>
                <a:lnTo>
                  <a:pt x="1546532" y="967926"/>
                </a:lnTo>
                <a:lnTo>
                  <a:pt x="1528109" y="1011916"/>
                </a:lnTo>
                <a:lnTo>
                  <a:pt x="1499468" y="1049197"/>
                </a:lnTo>
                <a:lnTo>
                  <a:pt x="1462393" y="1078029"/>
                </a:lnTo>
                <a:lnTo>
                  <a:pt x="1418668" y="1096669"/>
                </a:lnTo>
                <a:lnTo>
                  <a:pt x="1370076" y="1103376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8976BF0C-3325-8A53-F69E-31B54727CC37}"/>
              </a:ext>
            </a:extLst>
          </p:cNvPr>
          <p:cNvSpPr txBox="1"/>
          <p:nvPr/>
        </p:nvSpPr>
        <p:spPr>
          <a:xfrm>
            <a:off x="8836382" y="3391739"/>
            <a:ext cx="1042035" cy="9334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5904">
              <a:lnSpc>
                <a:spcPct val="103200"/>
              </a:lnSpc>
            </a:pPr>
            <a:r>
              <a:rPr sz="2000" spc="80" dirty="0">
                <a:latin typeface="Cambria Math"/>
                <a:cs typeface="Cambria Math"/>
              </a:rPr>
              <a:t>l</a:t>
            </a:r>
            <a:r>
              <a:rPr sz="2000" spc="-5" dirty="0">
                <a:latin typeface="Cambria Math"/>
                <a:cs typeface="Cambria Math"/>
              </a:rPr>
              <a:t>(</a:t>
            </a:r>
            <a:r>
              <a:rPr lang="en-US" sz="2000" spc="-5" dirty="0">
                <a:latin typeface="Cambria Math"/>
                <a:cs typeface="Cambria Math"/>
              </a:rPr>
              <a:t>v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dirty="0">
                <a:latin typeface="Cambria Math"/>
                <a:cs typeface="Cambria Math"/>
              </a:rPr>
              <a:t>)</a:t>
            </a:r>
            <a:r>
              <a:rPr sz="2000" spc="-5" dirty="0">
                <a:latin typeface="Microsoft JhengHei UI"/>
                <a:cs typeface="Microsoft JhengHei UI"/>
              </a:rPr>
              <a:t>交叉熵</a:t>
            </a:r>
            <a:r>
              <a:rPr sz="2000" dirty="0">
                <a:latin typeface="Microsoft JhengHei UI"/>
                <a:cs typeface="Microsoft JhengHei UI"/>
              </a:rPr>
              <a:t>损</a:t>
            </a:r>
            <a:r>
              <a:rPr sz="2000" spc="-5" dirty="0">
                <a:latin typeface="Microsoft JhengHei UI"/>
                <a:cs typeface="Microsoft JhengHei UI"/>
              </a:rPr>
              <a:t>失函</a:t>
            </a:r>
            <a:r>
              <a:rPr sz="2000" dirty="0">
                <a:latin typeface="Microsoft JhengHei UI"/>
                <a:cs typeface="Microsoft JhengHei UI"/>
              </a:rPr>
              <a:t>数</a:t>
            </a: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B2FC78CA-46D6-4AF9-96E8-24BC34517E81}"/>
              </a:ext>
            </a:extLst>
          </p:cNvPr>
          <p:cNvSpPr/>
          <p:nvPr/>
        </p:nvSpPr>
        <p:spPr>
          <a:xfrm>
            <a:off x="5823917" y="3640835"/>
            <a:ext cx="1800225" cy="728980"/>
          </a:xfrm>
          <a:custGeom>
            <a:avLst/>
            <a:gdLst/>
            <a:ahLst/>
            <a:cxnLst/>
            <a:rect l="l" t="t" r="r" b="b"/>
            <a:pathLst>
              <a:path w="1800225" h="728979">
                <a:moveTo>
                  <a:pt x="1677924" y="728472"/>
                </a:moveTo>
                <a:lnTo>
                  <a:pt x="121920" y="728472"/>
                </a:lnTo>
                <a:lnTo>
                  <a:pt x="74550" y="718642"/>
                </a:lnTo>
                <a:lnTo>
                  <a:pt x="35866" y="692472"/>
                </a:lnTo>
                <a:lnTo>
                  <a:pt x="9729" y="653821"/>
                </a:lnTo>
                <a:lnTo>
                  <a:pt x="0" y="606551"/>
                </a:lnTo>
                <a:lnTo>
                  <a:pt x="0" y="120396"/>
                </a:lnTo>
                <a:lnTo>
                  <a:pt x="9729" y="73343"/>
                </a:lnTo>
                <a:lnTo>
                  <a:pt x="35866" y="34923"/>
                </a:lnTo>
                <a:lnTo>
                  <a:pt x="74550" y="9141"/>
                </a:lnTo>
                <a:lnTo>
                  <a:pt x="121920" y="0"/>
                </a:lnTo>
                <a:lnTo>
                  <a:pt x="1677924" y="0"/>
                </a:lnTo>
                <a:lnTo>
                  <a:pt x="1725581" y="9141"/>
                </a:lnTo>
                <a:lnTo>
                  <a:pt x="1764363" y="34923"/>
                </a:lnTo>
                <a:lnTo>
                  <a:pt x="1790405" y="73343"/>
                </a:lnTo>
                <a:lnTo>
                  <a:pt x="1799844" y="120396"/>
                </a:lnTo>
                <a:lnTo>
                  <a:pt x="1799844" y="606551"/>
                </a:lnTo>
                <a:lnTo>
                  <a:pt x="1790405" y="653821"/>
                </a:lnTo>
                <a:lnTo>
                  <a:pt x="1764363" y="692472"/>
                </a:lnTo>
                <a:lnTo>
                  <a:pt x="1725581" y="718642"/>
                </a:lnTo>
                <a:lnTo>
                  <a:pt x="1677924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13F99F97-7401-8907-6E9F-D71EC362E7F9}"/>
              </a:ext>
            </a:extLst>
          </p:cNvPr>
          <p:cNvSpPr txBox="1"/>
          <p:nvPr/>
        </p:nvSpPr>
        <p:spPr>
          <a:xfrm>
            <a:off x="6203342" y="3833203"/>
            <a:ext cx="1042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Microsoft JhengHei UI"/>
                <a:cs typeface="Microsoft JhengHei UI"/>
              </a:rPr>
              <a:t>梯度上</a:t>
            </a:r>
            <a:r>
              <a:rPr sz="2000" spc="5" dirty="0">
                <a:latin typeface="Microsoft JhengHei UI"/>
                <a:cs typeface="Microsoft JhengHei UI"/>
              </a:rPr>
              <a:t>升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FB45E3C8-A62E-9C17-D1D3-14E26A636466}"/>
              </a:ext>
            </a:extLst>
          </p:cNvPr>
          <p:cNvSpPr/>
          <p:nvPr/>
        </p:nvSpPr>
        <p:spPr>
          <a:xfrm>
            <a:off x="7643572" y="3826764"/>
            <a:ext cx="889000" cy="355600"/>
          </a:xfrm>
          <a:custGeom>
            <a:avLst/>
            <a:gdLst/>
            <a:ahLst/>
            <a:cxnLst/>
            <a:rect l="l" t="t" r="r" b="b"/>
            <a:pathLst>
              <a:path w="889000" h="355600">
                <a:moveTo>
                  <a:pt x="710184" y="355091"/>
                </a:moveTo>
                <a:lnTo>
                  <a:pt x="710184" y="266700"/>
                </a:lnTo>
                <a:lnTo>
                  <a:pt x="0" y="266700"/>
                </a:lnTo>
                <a:lnTo>
                  <a:pt x="0" y="88391"/>
                </a:lnTo>
                <a:lnTo>
                  <a:pt x="710184" y="88391"/>
                </a:lnTo>
                <a:lnTo>
                  <a:pt x="710184" y="0"/>
                </a:lnTo>
                <a:lnTo>
                  <a:pt x="888491" y="178308"/>
                </a:lnTo>
                <a:lnTo>
                  <a:pt x="710184" y="3550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5607CEB-1C13-1752-3428-F3B7A3A3763C}"/>
              </a:ext>
            </a:extLst>
          </p:cNvPr>
          <p:cNvSpPr txBox="1"/>
          <p:nvPr/>
        </p:nvSpPr>
        <p:spPr>
          <a:xfrm>
            <a:off x="7702182" y="3557753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最大化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E8725F2D-B9FC-7AB3-C9FC-AB161FDED745}"/>
              </a:ext>
            </a:extLst>
          </p:cNvPr>
          <p:cNvSpPr/>
          <p:nvPr/>
        </p:nvSpPr>
        <p:spPr>
          <a:xfrm>
            <a:off x="4446221" y="2795017"/>
            <a:ext cx="1199515" cy="1167765"/>
          </a:xfrm>
          <a:custGeom>
            <a:avLst/>
            <a:gdLst/>
            <a:ahLst/>
            <a:cxnLst/>
            <a:rect l="l" t="t" r="r" b="b"/>
            <a:pathLst>
              <a:path w="1199514" h="1167764">
                <a:moveTo>
                  <a:pt x="4572" y="256031"/>
                </a:moveTo>
                <a:lnTo>
                  <a:pt x="0" y="4571"/>
                </a:lnTo>
                <a:lnTo>
                  <a:pt x="251460" y="0"/>
                </a:lnTo>
                <a:lnTo>
                  <a:pt x="188975" y="64007"/>
                </a:lnTo>
                <a:lnTo>
                  <a:pt x="321592" y="192023"/>
                </a:lnTo>
                <a:lnTo>
                  <a:pt x="65531" y="192023"/>
                </a:lnTo>
                <a:lnTo>
                  <a:pt x="4572" y="256031"/>
                </a:lnTo>
                <a:close/>
              </a:path>
              <a:path w="1199514" h="1167764">
                <a:moveTo>
                  <a:pt x="1075944" y="1167383"/>
                </a:moveTo>
                <a:lnTo>
                  <a:pt x="65531" y="192023"/>
                </a:lnTo>
                <a:lnTo>
                  <a:pt x="321592" y="192023"/>
                </a:lnTo>
                <a:lnTo>
                  <a:pt x="1199388" y="1039367"/>
                </a:lnTo>
                <a:lnTo>
                  <a:pt x="1075944" y="11673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C50A049F-2691-779D-D214-7DA23A954935}"/>
              </a:ext>
            </a:extLst>
          </p:cNvPr>
          <p:cNvSpPr txBox="1"/>
          <p:nvPr/>
        </p:nvSpPr>
        <p:spPr>
          <a:xfrm>
            <a:off x="3738576" y="2099056"/>
            <a:ext cx="8178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6875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CC3E5277-EF6B-6588-41A9-078AEAFB9801}"/>
              </a:ext>
            </a:extLst>
          </p:cNvPr>
          <p:cNvSpPr/>
          <p:nvPr/>
        </p:nvSpPr>
        <p:spPr>
          <a:xfrm>
            <a:off x="9202623" y="4480560"/>
            <a:ext cx="356870" cy="410209"/>
          </a:xfrm>
          <a:custGeom>
            <a:avLst/>
            <a:gdLst/>
            <a:ahLst/>
            <a:cxnLst/>
            <a:rect l="l" t="t" r="r" b="b"/>
            <a:pathLst>
              <a:path w="356870" h="410210">
                <a:moveTo>
                  <a:pt x="266700" y="231648"/>
                </a:moveTo>
                <a:lnTo>
                  <a:pt x="88392" y="231648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231648"/>
                </a:lnTo>
                <a:close/>
              </a:path>
              <a:path w="356870" h="410210">
                <a:moveTo>
                  <a:pt x="178308" y="409955"/>
                </a:moveTo>
                <a:lnTo>
                  <a:pt x="0" y="231648"/>
                </a:lnTo>
                <a:lnTo>
                  <a:pt x="356616" y="231648"/>
                </a:lnTo>
                <a:lnTo>
                  <a:pt x="178308" y="40995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B35FE59C-31F0-731E-9DA6-0809C702CBB7}"/>
              </a:ext>
            </a:extLst>
          </p:cNvPr>
          <p:cNvSpPr/>
          <p:nvPr/>
        </p:nvSpPr>
        <p:spPr>
          <a:xfrm>
            <a:off x="8530541" y="4890515"/>
            <a:ext cx="1800225" cy="728980"/>
          </a:xfrm>
          <a:custGeom>
            <a:avLst/>
            <a:gdLst/>
            <a:ahLst/>
            <a:cxnLst/>
            <a:rect l="l" t="t" r="r" b="b"/>
            <a:pathLst>
              <a:path w="1800225" h="728979">
                <a:moveTo>
                  <a:pt x="1677924" y="728472"/>
                </a:moveTo>
                <a:lnTo>
                  <a:pt x="121920" y="728472"/>
                </a:lnTo>
                <a:lnTo>
                  <a:pt x="74564" y="719138"/>
                </a:lnTo>
                <a:lnTo>
                  <a:pt x="35885" y="693291"/>
                </a:lnTo>
                <a:lnTo>
                  <a:pt x="9743" y="654936"/>
                </a:lnTo>
                <a:lnTo>
                  <a:pt x="0" y="608076"/>
                </a:lnTo>
                <a:lnTo>
                  <a:pt x="0" y="121920"/>
                </a:lnTo>
                <a:lnTo>
                  <a:pt x="9743" y="74462"/>
                </a:lnTo>
                <a:lnTo>
                  <a:pt x="35885" y="35747"/>
                </a:lnTo>
                <a:lnTo>
                  <a:pt x="74564" y="9638"/>
                </a:lnTo>
                <a:lnTo>
                  <a:pt x="121920" y="0"/>
                </a:lnTo>
                <a:lnTo>
                  <a:pt x="1677924" y="0"/>
                </a:lnTo>
                <a:lnTo>
                  <a:pt x="1725593" y="9638"/>
                </a:lnTo>
                <a:lnTo>
                  <a:pt x="1764377" y="35747"/>
                </a:lnTo>
                <a:lnTo>
                  <a:pt x="1790414" y="74462"/>
                </a:lnTo>
                <a:lnTo>
                  <a:pt x="1799844" y="121920"/>
                </a:lnTo>
                <a:lnTo>
                  <a:pt x="1799844" y="608076"/>
                </a:lnTo>
                <a:lnTo>
                  <a:pt x="1790414" y="654936"/>
                </a:lnTo>
                <a:lnTo>
                  <a:pt x="1764377" y="693291"/>
                </a:lnTo>
                <a:lnTo>
                  <a:pt x="1725593" y="719138"/>
                </a:lnTo>
                <a:lnTo>
                  <a:pt x="1677924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1840E113-B403-23E2-851B-440B96289050}"/>
              </a:ext>
            </a:extLst>
          </p:cNvPr>
          <p:cNvSpPr txBox="1"/>
          <p:nvPr/>
        </p:nvSpPr>
        <p:spPr>
          <a:xfrm>
            <a:off x="8655979" y="4931956"/>
            <a:ext cx="155003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marR="5080" indent="-254000"/>
            <a:r>
              <a:rPr sz="2000" dirty="0">
                <a:latin typeface="Microsoft JhengHei UI"/>
                <a:cs typeface="Microsoft JhengHei UI"/>
              </a:rPr>
              <a:t>利用梯度作</a:t>
            </a:r>
            <a:r>
              <a:rPr sz="2000" spc="5" dirty="0">
                <a:latin typeface="Microsoft JhengHei UI"/>
                <a:cs typeface="Microsoft JhengHei UI"/>
              </a:rPr>
              <a:t>为</a:t>
            </a:r>
            <a:r>
              <a:rPr sz="2000" dirty="0">
                <a:latin typeface="Microsoft JhengHei UI"/>
                <a:cs typeface="Microsoft JhengHei UI"/>
              </a:rPr>
              <a:t>指示函</a:t>
            </a:r>
            <a:r>
              <a:rPr sz="2000" spc="5" dirty="0">
                <a:latin typeface="Microsoft JhengHei UI"/>
                <a:cs typeface="Microsoft JhengHei UI"/>
              </a:rPr>
              <a:t>数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45B22FC6-E125-3DA1-269D-E772B9D946D6}"/>
              </a:ext>
            </a:extLst>
          </p:cNvPr>
          <p:cNvSpPr/>
          <p:nvPr/>
        </p:nvSpPr>
        <p:spPr>
          <a:xfrm>
            <a:off x="2803348" y="3811523"/>
            <a:ext cx="2284730" cy="728980"/>
          </a:xfrm>
          <a:custGeom>
            <a:avLst/>
            <a:gdLst/>
            <a:ahLst/>
            <a:cxnLst/>
            <a:rect l="l" t="t" r="r" b="b"/>
            <a:pathLst>
              <a:path w="2284729" h="728979">
                <a:moveTo>
                  <a:pt x="2162555" y="728472"/>
                </a:moveTo>
                <a:lnTo>
                  <a:pt x="120396" y="728472"/>
                </a:lnTo>
                <a:lnTo>
                  <a:pt x="73557" y="719352"/>
                </a:lnTo>
                <a:lnTo>
                  <a:pt x="35209" y="693577"/>
                </a:lnTo>
                <a:lnTo>
                  <a:pt x="9355" y="655150"/>
                </a:lnTo>
                <a:lnTo>
                  <a:pt x="0" y="608076"/>
                </a:lnTo>
                <a:lnTo>
                  <a:pt x="0" y="121920"/>
                </a:lnTo>
                <a:lnTo>
                  <a:pt x="9355" y="74678"/>
                </a:lnTo>
                <a:lnTo>
                  <a:pt x="35209" y="36037"/>
                </a:lnTo>
                <a:lnTo>
                  <a:pt x="73557" y="9857"/>
                </a:lnTo>
                <a:lnTo>
                  <a:pt x="120396" y="0"/>
                </a:lnTo>
                <a:lnTo>
                  <a:pt x="2162555" y="0"/>
                </a:lnTo>
                <a:lnTo>
                  <a:pt x="2209841" y="9857"/>
                </a:lnTo>
                <a:lnTo>
                  <a:pt x="2248500" y="36037"/>
                </a:lnTo>
                <a:lnTo>
                  <a:pt x="2274666" y="74678"/>
                </a:lnTo>
                <a:lnTo>
                  <a:pt x="2284476" y="121920"/>
                </a:lnTo>
                <a:lnTo>
                  <a:pt x="2284476" y="608076"/>
                </a:lnTo>
                <a:lnTo>
                  <a:pt x="2274666" y="655150"/>
                </a:lnTo>
                <a:lnTo>
                  <a:pt x="2248500" y="693577"/>
                </a:lnTo>
                <a:lnTo>
                  <a:pt x="2209841" y="719352"/>
                </a:lnTo>
                <a:lnTo>
                  <a:pt x="2162555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82FB8E7-8B05-47C9-733B-312C81E36900}"/>
              </a:ext>
            </a:extLst>
          </p:cNvPr>
          <p:cNvSpPr txBox="1"/>
          <p:nvPr/>
        </p:nvSpPr>
        <p:spPr>
          <a:xfrm>
            <a:off x="2937040" y="3853345"/>
            <a:ext cx="2016760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745" marR="5080" indent="-106045"/>
            <a:r>
              <a:rPr sz="2000" dirty="0">
                <a:latin typeface="Microsoft JhengHei UI"/>
                <a:cs typeface="Microsoft JhengHei UI"/>
              </a:rPr>
              <a:t>“稍微”增加</a:t>
            </a:r>
            <a:r>
              <a:rPr sz="2000" spc="-5" dirty="0">
                <a:latin typeface="Microsoft JhengHei UI"/>
                <a:cs typeface="Microsoft JhengHei UI"/>
              </a:rPr>
              <a:t>A[</a:t>
            </a:r>
            <a:r>
              <a:rPr sz="2000" dirty="0">
                <a:latin typeface="Microsoft JhengHei UI"/>
                <a:cs typeface="Microsoft JhengHei UI"/>
              </a:rPr>
              <a:t>i</a:t>
            </a:r>
            <a:r>
              <a:rPr sz="2000" spc="-5" dirty="0">
                <a:latin typeface="Microsoft JhengHei UI"/>
                <a:cs typeface="Microsoft JhengHei UI"/>
              </a:rPr>
              <a:t>,j]</a:t>
            </a:r>
            <a:r>
              <a:rPr sz="2000" spc="5" dirty="0">
                <a:latin typeface="Microsoft JhengHei UI"/>
                <a:cs typeface="Microsoft JhengHei UI"/>
              </a:rPr>
              <a:t>对</a:t>
            </a:r>
            <a:r>
              <a:rPr sz="2000" dirty="0">
                <a:latin typeface="Microsoft JhengHei UI"/>
                <a:cs typeface="Microsoft JhengHei UI"/>
              </a:rPr>
              <a:t>损失函数的影</a:t>
            </a:r>
            <a:r>
              <a:rPr sz="2000" spc="5" dirty="0">
                <a:latin typeface="Microsoft JhengHei UI"/>
                <a:cs typeface="Microsoft JhengHei UI"/>
              </a:rPr>
              <a:t>响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AD7A1F52-9285-EA66-0F9D-2AA6927F4276}"/>
              </a:ext>
            </a:extLst>
          </p:cNvPr>
          <p:cNvSpPr txBox="1"/>
          <p:nvPr/>
        </p:nvSpPr>
        <p:spPr>
          <a:xfrm>
            <a:off x="5988889" y="2171001"/>
            <a:ext cx="975360" cy="1024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 algn="ctr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  <a:p>
            <a:pPr marR="27305" algn="ctr">
              <a:spcBef>
                <a:spcPts val="1390"/>
              </a:spcBef>
            </a:pPr>
            <a:r>
              <a:rPr dirty="0">
                <a:latin typeface="Microsoft JhengHei UI"/>
                <a:cs typeface="Microsoft JhengHei UI"/>
              </a:rPr>
              <a:t>参数固定</a:t>
            </a:r>
            <a:endParaRPr>
              <a:latin typeface="Microsoft JhengHei UI"/>
              <a:cs typeface="Microsoft JhengHei UI"/>
            </a:endParaRPr>
          </a:p>
        </p:txBody>
      </p:sp>
      <p:pic>
        <p:nvPicPr>
          <p:cNvPr id="69" name="图片 68" descr="\documentclass{article}&#10;\usepackage{amsmath}&#10;\pagestyle{empty}&#10;\begin{document}&#10;$\frac {\partial l(v_i)} {\partial A[i, j]}$&#10;&#10;&#10;&#10;&#10;\end{document}" title="IguanaTex Bitmap Display">
            <a:extLst>
              <a:ext uri="{FF2B5EF4-FFF2-40B4-BE49-F238E27FC236}">
                <a16:creationId xmlns:a16="http://schemas.microsoft.com/office/drawing/2014/main" id="{2E10C93A-C437-1A5B-73EA-9275BDCE72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73" y="3902226"/>
            <a:ext cx="886733" cy="560275"/>
          </a:xfrm>
          <a:prstGeom prst="rect">
            <a:avLst/>
          </a:prstGeom>
        </p:spPr>
      </p:pic>
      <p:sp>
        <p:nvSpPr>
          <p:cNvPr id="42" name="object 13">
            <a:extLst>
              <a:ext uri="{FF2B5EF4-FFF2-40B4-BE49-F238E27FC236}">
                <a16:creationId xmlns:a16="http://schemas.microsoft.com/office/drawing/2014/main" id="{BFF72E65-ACFE-AD00-A070-0B606DA21F60}"/>
              </a:ext>
            </a:extLst>
          </p:cNvPr>
          <p:cNvSpPr txBox="1"/>
          <p:nvPr/>
        </p:nvSpPr>
        <p:spPr>
          <a:xfrm>
            <a:off x="4109787" y="892149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8383AC-5983-11A5-CEF1-8D359AA05EA4}"/>
              </a:ext>
            </a:extLst>
          </p:cNvPr>
          <p:cNvSpPr txBox="1"/>
          <p:nvPr/>
        </p:nvSpPr>
        <p:spPr>
          <a:xfrm>
            <a:off x="3621749" y="2747014"/>
            <a:ext cx="975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JhengHei UI"/>
                <a:cs typeface="Microsoft JhengHei UI"/>
              </a:rPr>
              <a:t>连续的</a:t>
            </a:r>
            <a:endParaRPr lang="en-US" altLang="zh-CN" dirty="0">
              <a:latin typeface="Microsoft JhengHei UI"/>
              <a:cs typeface="Microsoft JhengHei UI"/>
            </a:endParaRPr>
          </a:p>
          <a:p>
            <a:r>
              <a:rPr lang="zh-CN" altLang="en-US" dirty="0">
                <a:latin typeface="Microsoft JhengHei UI"/>
              </a:rPr>
              <a:t>稠密的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21514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基于积分梯度的攻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93E65F0-F54C-1247-6B32-6F669258ED16}"/>
              </a:ext>
            </a:extLst>
          </p:cNvPr>
          <p:cNvSpPr/>
          <p:nvPr/>
        </p:nvSpPr>
        <p:spPr>
          <a:xfrm>
            <a:off x="1905000" y="1219200"/>
            <a:ext cx="1795320" cy="12720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59AA15D-3240-B042-D290-78EB6FAA8A58}"/>
              </a:ext>
            </a:extLst>
          </p:cNvPr>
          <p:cNvSpPr txBox="1"/>
          <p:nvPr/>
        </p:nvSpPr>
        <p:spPr>
          <a:xfrm>
            <a:off x="2844319" y="159814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CBD690A-5AE8-6B29-94A5-C6EAF900477D}"/>
              </a:ext>
            </a:extLst>
          </p:cNvPr>
          <p:cNvSpPr txBox="1"/>
          <p:nvPr/>
        </p:nvSpPr>
        <p:spPr>
          <a:xfrm>
            <a:off x="2515821" y="127617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15AC6AB-3D40-97A5-41A4-157D2BBA48C8}"/>
              </a:ext>
            </a:extLst>
          </p:cNvPr>
          <p:cNvSpPr txBox="1"/>
          <p:nvPr/>
        </p:nvSpPr>
        <p:spPr>
          <a:xfrm>
            <a:off x="2361909" y="180202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AFA36B3-3805-F07E-E439-44691BA57360}"/>
              </a:ext>
            </a:extLst>
          </p:cNvPr>
          <p:cNvSpPr txBox="1"/>
          <p:nvPr/>
        </p:nvSpPr>
        <p:spPr>
          <a:xfrm>
            <a:off x="3082749" y="121078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8F322FC-8E1B-FF71-497B-170FABFAC112}"/>
              </a:ext>
            </a:extLst>
          </p:cNvPr>
          <p:cNvSpPr txBox="1"/>
          <p:nvPr/>
        </p:nvSpPr>
        <p:spPr>
          <a:xfrm>
            <a:off x="1938859" y="190009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1B658AC-8842-DEFB-7B37-DC15C0D6140C}"/>
              </a:ext>
            </a:extLst>
          </p:cNvPr>
          <p:cNvSpPr txBox="1"/>
          <p:nvPr/>
        </p:nvSpPr>
        <p:spPr>
          <a:xfrm>
            <a:off x="3525509" y="165839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96C26EE-A797-C095-A684-6F00296F36C2}"/>
              </a:ext>
            </a:extLst>
          </p:cNvPr>
          <p:cNvSpPr txBox="1"/>
          <p:nvPr/>
        </p:nvSpPr>
        <p:spPr>
          <a:xfrm>
            <a:off x="2231823" y="222976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7CAF26D-E607-DA06-D1F1-0E0A586C9D27}"/>
              </a:ext>
            </a:extLst>
          </p:cNvPr>
          <p:cNvSpPr txBox="1"/>
          <p:nvPr/>
        </p:nvSpPr>
        <p:spPr>
          <a:xfrm>
            <a:off x="3281935" y="212401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F7AFBC94-7C9B-AD93-D70D-315F448E9AA2}"/>
              </a:ext>
            </a:extLst>
          </p:cNvPr>
          <p:cNvSpPr/>
          <p:nvPr/>
        </p:nvSpPr>
        <p:spPr>
          <a:xfrm>
            <a:off x="4139896" y="1458467"/>
            <a:ext cx="300355" cy="661670"/>
          </a:xfrm>
          <a:custGeom>
            <a:avLst/>
            <a:gdLst/>
            <a:ahLst/>
            <a:cxnLst/>
            <a:rect l="l" t="t" r="r" b="b"/>
            <a:pathLst>
              <a:path w="300355" h="661669">
                <a:moveTo>
                  <a:pt x="225552" y="512063"/>
                </a:moveTo>
                <a:lnTo>
                  <a:pt x="74675" y="512063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512063"/>
                </a:lnTo>
                <a:close/>
              </a:path>
              <a:path w="300355" h="661669">
                <a:moveTo>
                  <a:pt x="150875" y="661415"/>
                </a:moveTo>
                <a:lnTo>
                  <a:pt x="0" y="512063"/>
                </a:lnTo>
                <a:lnTo>
                  <a:pt x="300228" y="512063"/>
                </a:lnTo>
                <a:lnTo>
                  <a:pt x="150875" y="66141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CD2C9BB4-5CF1-BBD2-23BB-3FD24F86849E}"/>
              </a:ext>
            </a:extLst>
          </p:cNvPr>
          <p:cNvSpPr/>
          <p:nvPr/>
        </p:nvSpPr>
        <p:spPr>
          <a:xfrm>
            <a:off x="4702252" y="2310383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5" h="356869">
                <a:moveTo>
                  <a:pt x="708660" y="356616"/>
                </a:moveTo>
                <a:lnTo>
                  <a:pt x="708660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08660" y="89916"/>
                </a:lnTo>
                <a:lnTo>
                  <a:pt x="708660" y="0"/>
                </a:lnTo>
                <a:lnTo>
                  <a:pt x="886968" y="178308"/>
                </a:lnTo>
                <a:lnTo>
                  <a:pt x="708660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E1E3F12F-0651-2FC8-42B5-514DF99287B5}"/>
              </a:ext>
            </a:extLst>
          </p:cNvPr>
          <p:cNvSpPr/>
          <p:nvPr/>
        </p:nvSpPr>
        <p:spPr>
          <a:xfrm>
            <a:off x="5682184" y="2043683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3" y="859536"/>
                </a:moveTo>
                <a:lnTo>
                  <a:pt x="143255" y="859536"/>
                </a:lnTo>
                <a:lnTo>
                  <a:pt x="97812" y="852588"/>
                </a:lnTo>
                <a:lnTo>
                  <a:pt x="58400" y="832425"/>
                </a:lnTo>
                <a:lnTo>
                  <a:pt x="27385" y="801409"/>
                </a:lnTo>
                <a:lnTo>
                  <a:pt x="7129" y="761906"/>
                </a:lnTo>
                <a:lnTo>
                  <a:pt x="0" y="716280"/>
                </a:lnTo>
                <a:lnTo>
                  <a:pt x="0" y="143256"/>
                </a:lnTo>
                <a:lnTo>
                  <a:pt x="7129" y="98105"/>
                </a:lnTo>
                <a:lnTo>
                  <a:pt x="27385" y="58839"/>
                </a:lnTo>
                <a:lnTo>
                  <a:pt x="58400" y="27823"/>
                </a:lnTo>
                <a:lnTo>
                  <a:pt x="97812" y="7422"/>
                </a:lnTo>
                <a:lnTo>
                  <a:pt x="143255" y="0"/>
                </a:lnTo>
                <a:lnTo>
                  <a:pt x="1517903" y="0"/>
                </a:lnTo>
                <a:lnTo>
                  <a:pt x="1563445" y="7422"/>
                </a:lnTo>
                <a:lnTo>
                  <a:pt x="1602909" y="27823"/>
                </a:lnTo>
                <a:lnTo>
                  <a:pt x="1633926" y="58839"/>
                </a:lnTo>
                <a:lnTo>
                  <a:pt x="1654132" y="98105"/>
                </a:lnTo>
                <a:lnTo>
                  <a:pt x="1661159" y="143256"/>
                </a:lnTo>
                <a:lnTo>
                  <a:pt x="1661159" y="716280"/>
                </a:lnTo>
                <a:lnTo>
                  <a:pt x="1654132" y="761906"/>
                </a:lnTo>
                <a:lnTo>
                  <a:pt x="1633926" y="801409"/>
                </a:lnTo>
                <a:lnTo>
                  <a:pt x="1602909" y="832425"/>
                </a:lnTo>
                <a:lnTo>
                  <a:pt x="1563445" y="852588"/>
                </a:lnTo>
                <a:lnTo>
                  <a:pt x="1517903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85F710E0-EA3D-1597-68CA-E17BC65D12D6}"/>
              </a:ext>
            </a:extLst>
          </p:cNvPr>
          <p:cNvSpPr/>
          <p:nvPr/>
        </p:nvSpPr>
        <p:spPr>
          <a:xfrm>
            <a:off x="7378396" y="2310383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4" y="356616"/>
                </a:moveTo>
                <a:lnTo>
                  <a:pt x="710184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4" y="89916"/>
                </a:lnTo>
                <a:lnTo>
                  <a:pt x="710184" y="0"/>
                </a:lnTo>
                <a:lnTo>
                  <a:pt x="888491" y="178308"/>
                </a:lnTo>
                <a:lnTo>
                  <a:pt x="710184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F9431AE-9312-D91B-26CE-77E8D704791C}"/>
              </a:ext>
            </a:extLst>
          </p:cNvPr>
          <p:cNvSpPr/>
          <p:nvPr/>
        </p:nvSpPr>
        <p:spPr>
          <a:xfrm>
            <a:off x="99478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D1BDCB51-FA9D-F8B7-59DF-DB7AB2F96999}"/>
              </a:ext>
            </a:extLst>
          </p:cNvPr>
          <p:cNvSpPr/>
          <p:nvPr/>
        </p:nvSpPr>
        <p:spPr>
          <a:xfrm>
            <a:off x="9935286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0E6CB5BE-D1AE-DAED-6AC2-EC95228D9D0A}"/>
              </a:ext>
            </a:extLst>
          </p:cNvPr>
          <p:cNvSpPr/>
          <p:nvPr/>
        </p:nvSpPr>
        <p:spPr>
          <a:xfrm>
            <a:off x="965525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EB5F61E-CD0F-C283-02A8-AA721F8D08BB}"/>
              </a:ext>
            </a:extLst>
          </p:cNvPr>
          <p:cNvSpPr/>
          <p:nvPr/>
        </p:nvSpPr>
        <p:spPr>
          <a:xfrm>
            <a:off x="9642120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3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8003" y="0"/>
                </a:lnTo>
                <a:lnTo>
                  <a:pt x="29070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703" y="278002"/>
                </a:lnTo>
                <a:lnTo>
                  <a:pt x="290449" y="280492"/>
                </a:lnTo>
                <a:lnTo>
                  <a:pt x="280479" y="290461"/>
                </a:lnTo>
                <a:lnTo>
                  <a:pt x="278003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3" y="12700"/>
                </a:lnTo>
                <a:lnTo>
                  <a:pt x="265303" y="25400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65303" y="12700"/>
                </a:lnTo>
                <a:lnTo>
                  <a:pt x="278003" y="25400"/>
                </a:lnTo>
                <a:lnTo>
                  <a:pt x="290703" y="25400"/>
                </a:lnTo>
                <a:lnTo>
                  <a:pt x="290703" y="265302"/>
                </a:lnTo>
                <a:lnTo>
                  <a:pt x="2780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5400"/>
                </a:moveTo>
                <a:lnTo>
                  <a:pt x="278003" y="25400"/>
                </a:lnTo>
                <a:lnTo>
                  <a:pt x="265303" y="12700"/>
                </a:lnTo>
                <a:lnTo>
                  <a:pt x="290703" y="12700"/>
                </a:lnTo>
                <a:lnTo>
                  <a:pt x="290703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3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78002"/>
                </a:moveTo>
                <a:lnTo>
                  <a:pt x="265303" y="278002"/>
                </a:lnTo>
                <a:lnTo>
                  <a:pt x="278003" y="265302"/>
                </a:lnTo>
                <a:lnTo>
                  <a:pt x="290703" y="265302"/>
                </a:lnTo>
                <a:lnTo>
                  <a:pt x="290703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ED12223-769E-2027-A321-29B87E7868BA}"/>
              </a:ext>
            </a:extLst>
          </p:cNvPr>
          <p:cNvSpPr/>
          <p:nvPr/>
        </p:nvSpPr>
        <p:spPr>
          <a:xfrm>
            <a:off x="9358071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186C9801-0BE3-E234-15FE-1CFDAEC365DC}"/>
              </a:ext>
            </a:extLst>
          </p:cNvPr>
          <p:cNvSpPr/>
          <p:nvPr/>
        </p:nvSpPr>
        <p:spPr>
          <a:xfrm>
            <a:off x="9344647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8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D652DCC7-04DC-47B5-288E-6514C953833F}"/>
              </a:ext>
            </a:extLst>
          </p:cNvPr>
          <p:cNvSpPr/>
          <p:nvPr/>
        </p:nvSpPr>
        <p:spPr>
          <a:xfrm>
            <a:off x="9070035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1BC87AC3-613E-BE14-0E97-3B5251EB3AD7}"/>
              </a:ext>
            </a:extLst>
          </p:cNvPr>
          <p:cNvSpPr/>
          <p:nvPr/>
        </p:nvSpPr>
        <p:spPr>
          <a:xfrm>
            <a:off x="90572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01AFF392-A7EA-F03D-DEB2-7520D47A4D1F}"/>
              </a:ext>
            </a:extLst>
          </p:cNvPr>
          <p:cNvSpPr/>
          <p:nvPr/>
        </p:nvSpPr>
        <p:spPr>
          <a:xfrm>
            <a:off x="879419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49B41DF2-37DF-68C2-2748-AF2CC45929E7}"/>
              </a:ext>
            </a:extLst>
          </p:cNvPr>
          <p:cNvSpPr/>
          <p:nvPr/>
        </p:nvSpPr>
        <p:spPr>
          <a:xfrm>
            <a:off x="87810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66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DA301419-3A56-673A-DB51-E37C0D2250BF}"/>
              </a:ext>
            </a:extLst>
          </p:cNvPr>
          <p:cNvSpPr/>
          <p:nvPr/>
        </p:nvSpPr>
        <p:spPr>
          <a:xfrm>
            <a:off x="85000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3D818D75-6F17-EEAA-6D1D-DAEEA2EC98C1}"/>
              </a:ext>
            </a:extLst>
          </p:cNvPr>
          <p:cNvSpPr/>
          <p:nvPr/>
        </p:nvSpPr>
        <p:spPr>
          <a:xfrm>
            <a:off x="8487906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690" y="278002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2"/>
                </a:lnTo>
                <a:lnTo>
                  <a:pt x="2779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2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78002"/>
                </a:moveTo>
                <a:lnTo>
                  <a:pt x="265290" y="278002"/>
                </a:lnTo>
                <a:lnTo>
                  <a:pt x="277990" y="265302"/>
                </a:lnTo>
                <a:lnTo>
                  <a:pt x="290690" y="265302"/>
                </a:lnTo>
                <a:lnTo>
                  <a:pt x="290690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98CB4F24-12AD-2498-FD2A-A7CA4420D3A3}"/>
              </a:ext>
            </a:extLst>
          </p:cNvPr>
          <p:cNvSpPr txBox="1"/>
          <p:nvPr/>
        </p:nvSpPr>
        <p:spPr>
          <a:xfrm>
            <a:off x="9502395" y="2091373"/>
            <a:ext cx="8318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90" dirty="0">
                <a:latin typeface="Cambria Math"/>
                <a:cs typeface="Cambria Math"/>
              </a:rPr>
              <a:t>i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C45495DF-31C1-8C87-2B43-2A013E0B20FF}"/>
              </a:ext>
            </a:extLst>
          </p:cNvPr>
          <p:cNvSpPr txBox="1"/>
          <p:nvPr/>
        </p:nvSpPr>
        <p:spPr>
          <a:xfrm>
            <a:off x="8234935" y="1981518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5" dirty="0" err="1">
                <a:latin typeface="Microsoft JhengHei UI"/>
                <a:cs typeface="Microsoft JhengHei UI"/>
              </a:rPr>
              <a:t>预测的节点</a:t>
            </a:r>
            <a:r>
              <a:rPr lang="en-US" spc="35" dirty="0" err="1">
                <a:latin typeface="Microsoft JhengHei UI"/>
                <a:cs typeface="Microsoft JhengHei UI"/>
              </a:rPr>
              <a:t>v</a:t>
            </a:r>
            <a:r>
              <a:rPr spc="50" dirty="0">
                <a:latin typeface="Cambria Math"/>
                <a:cs typeface="Cambria Math"/>
              </a:rPr>
              <a:t> </a:t>
            </a:r>
            <a:r>
              <a:rPr dirty="0">
                <a:latin typeface="Microsoft JhengHei UI"/>
                <a:cs typeface="Microsoft JhengHei UI"/>
              </a:rPr>
              <a:t>分类概率</a:t>
            </a: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5C74F9C-7FCD-3816-477F-256FFC32FCD4}"/>
              </a:ext>
            </a:extLst>
          </p:cNvPr>
          <p:cNvSpPr/>
          <p:nvPr/>
        </p:nvSpPr>
        <p:spPr>
          <a:xfrm>
            <a:off x="9179764" y="2657855"/>
            <a:ext cx="355600" cy="640080"/>
          </a:xfrm>
          <a:custGeom>
            <a:avLst/>
            <a:gdLst/>
            <a:ahLst/>
            <a:cxnLst/>
            <a:rect l="l" t="t" r="r" b="b"/>
            <a:pathLst>
              <a:path w="355600" h="640080">
                <a:moveTo>
                  <a:pt x="266700" y="461772"/>
                </a:moveTo>
                <a:lnTo>
                  <a:pt x="88392" y="461772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461772"/>
                </a:lnTo>
                <a:close/>
              </a:path>
              <a:path w="355600" h="640080">
                <a:moveTo>
                  <a:pt x="178307" y="640080"/>
                </a:moveTo>
                <a:lnTo>
                  <a:pt x="0" y="461772"/>
                </a:lnTo>
                <a:lnTo>
                  <a:pt x="355092" y="461772"/>
                </a:lnTo>
                <a:lnTo>
                  <a:pt x="178307" y="64008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7D4560E1-5518-9CB9-6415-434A4CC7DA93}"/>
              </a:ext>
            </a:extLst>
          </p:cNvPr>
          <p:cNvSpPr/>
          <p:nvPr/>
        </p:nvSpPr>
        <p:spPr>
          <a:xfrm>
            <a:off x="8580831" y="3337560"/>
            <a:ext cx="1553210" cy="1103630"/>
          </a:xfrm>
          <a:custGeom>
            <a:avLst/>
            <a:gdLst/>
            <a:ahLst/>
            <a:cxnLst/>
            <a:rect l="l" t="t" r="r" b="b"/>
            <a:pathLst>
              <a:path w="1553209" h="1103629">
                <a:moveTo>
                  <a:pt x="1370076" y="1103376"/>
                </a:moveTo>
                <a:lnTo>
                  <a:pt x="184403" y="1103376"/>
                </a:lnTo>
                <a:lnTo>
                  <a:pt x="135205" y="1096669"/>
                </a:lnTo>
                <a:lnTo>
                  <a:pt x="91070" y="1078029"/>
                </a:lnTo>
                <a:lnTo>
                  <a:pt x="53740" y="1049197"/>
                </a:lnTo>
                <a:lnTo>
                  <a:pt x="24956" y="1011916"/>
                </a:lnTo>
                <a:lnTo>
                  <a:pt x="6462" y="967926"/>
                </a:lnTo>
                <a:lnTo>
                  <a:pt x="0" y="918972"/>
                </a:lnTo>
                <a:lnTo>
                  <a:pt x="0" y="182879"/>
                </a:lnTo>
                <a:lnTo>
                  <a:pt x="6462" y="134118"/>
                </a:lnTo>
                <a:lnTo>
                  <a:pt x="24956" y="90291"/>
                </a:lnTo>
                <a:lnTo>
                  <a:pt x="53740" y="53182"/>
                </a:lnTo>
                <a:lnTo>
                  <a:pt x="91070" y="24575"/>
                </a:lnTo>
                <a:lnTo>
                  <a:pt x="135205" y="6253"/>
                </a:lnTo>
                <a:lnTo>
                  <a:pt x="184403" y="0"/>
                </a:lnTo>
                <a:lnTo>
                  <a:pt x="1370076" y="0"/>
                </a:lnTo>
                <a:lnTo>
                  <a:pt x="1418668" y="6253"/>
                </a:lnTo>
                <a:lnTo>
                  <a:pt x="1462393" y="24575"/>
                </a:lnTo>
                <a:lnTo>
                  <a:pt x="1499468" y="53182"/>
                </a:lnTo>
                <a:lnTo>
                  <a:pt x="1528109" y="90291"/>
                </a:lnTo>
                <a:lnTo>
                  <a:pt x="1546532" y="134118"/>
                </a:lnTo>
                <a:lnTo>
                  <a:pt x="1552955" y="182879"/>
                </a:lnTo>
                <a:lnTo>
                  <a:pt x="1552955" y="918972"/>
                </a:lnTo>
                <a:lnTo>
                  <a:pt x="1546532" y="967926"/>
                </a:lnTo>
                <a:lnTo>
                  <a:pt x="1528109" y="1011916"/>
                </a:lnTo>
                <a:lnTo>
                  <a:pt x="1499468" y="1049197"/>
                </a:lnTo>
                <a:lnTo>
                  <a:pt x="1462393" y="1078029"/>
                </a:lnTo>
                <a:lnTo>
                  <a:pt x="1418668" y="1096669"/>
                </a:lnTo>
                <a:lnTo>
                  <a:pt x="1370076" y="1103376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8976BF0C-3325-8A53-F69E-31B54727CC37}"/>
              </a:ext>
            </a:extLst>
          </p:cNvPr>
          <p:cNvSpPr txBox="1"/>
          <p:nvPr/>
        </p:nvSpPr>
        <p:spPr>
          <a:xfrm>
            <a:off x="8836382" y="3391739"/>
            <a:ext cx="1042035" cy="9334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5904">
              <a:lnSpc>
                <a:spcPct val="103200"/>
              </a:lnSpc>
            </a:pPr>
            <a:r>
              <a:rPr sz="2000" spc="80" dirty="0">
                <a:latin typeface="Cambria Math"/>
                <a:cs typeface="Cambria Math"/>
              </a:rPr>
              <a:t>l</a:t>
            </a:r>
            <a:r>
              <a:rPr sz="2000" spc="-5" dirty="0">
                <a:latin typeface="Cambria Math"/>
                <a:cs typeface="Cambria Math"/>
              </a:rPr>
              <a:t>(</a:t>
            </a:r>
            <a:r>
              <a:rPr lang="en-US" sz="2000" spc="-5" dirty="0">
                <a:latin typeface="Cambria Math"/>
                <a:cs typeface="Cambria Math"/>
              </a:rPr>
              <a:t>v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dirty="0">
                <a:latin typeface="Cambria Math"/>
                <a:cs typeface="Cambria Math"/>
              </a:rPr>
              <a:t>)</a:t>
            </a:r>
            <a:r>
              <a:rPr sz="2000" spc="-5" dirty="0">
                <a:latin typeface="Microsoft JhengHei UI"/>
                <a:cs typeface="Microsoft JhengHei UI"/>
              </a:rPr>
              <a:t>交叉熵</a:t>
            </a:r>
            <a:r>
              <a:rPr sz="2000" dirty="0">
                <a:latin typeface="Microsoft JhengHei UI"/>
                <a:cs typeface="Microsoft JhengHei UI"/>
              </a:rPr>
              <a:t>损</a:t>
            </a:r>
            <a:r>
              <a:rPr sz="2000" spc="-5" dirty="0">
                <a:latin typeface="Microsoft JhengHei UI"/>
                <a:cs typeface="Microsoft JhengHei UI"/>
              </a:rPr>
              <a:t>失函</a:t>
            </a:r>
            <a:r>
              <a:rPr sz="2000" dirty="0">
                <a:latin typeface="Microsoft JhengHei UI"/>
                <a:cs typeface="Microsoft JhengHei UI"/>
              </a:rPr>
              <a:t>数</a:t>
            </a: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B2FC78CA-46D6-4AF9-96E8-24BC34517E81}"/>
              </a:ext>
            </a:extLst>
          </p:cNvPr>
          <p:cNvSpPr/>
          <p:nvPr/>
        </p:nvSpPr>
        <p:spPr>
          <a:xfrm>
            <a:off x="5823917" y="3640835"/>
            <a:ext cx="1800225" cy="728980"/>
          </a:xfrm>
          <a:custGeom>
            <a:avLst/>
            <a:gdLst/>
            <a:ahLst/>
            <a:cxnLst/>
            <a:rect l="l" t="t" r="r" b="b"/>
            <a:pathLst>
              <a:path w="1800225" h="728979">
                <a:moveTo>
                  <a:pt x="1677924" y="728472"/>
                </a:moveTo>
                <a:lnTo>
                  <a:pt x="121920" y="728472"/>
                </a:lnTo>
                <a:lnTo>
                  <a:pt x="74550" y="718642"/>
                </a:lnTo>
                <a:lnTo>
                  <a:pt x="35866" y="692472"/>
                </a:lnTo>
                <a:lnTo>
                  <a:pt x="9729" y="653821"/>
                </a:lnTo>
                <a:lnTo>
                  <a:pt x="0" y="606551"/>
                </a:lnTo>
                <a:lnTo>
                  <a:pt x="0" y="120396"/>
                </a:lnTo>
                <a:lnTo>
                  <a:pt x="9729" y="73343"/>
                </a:lnTo>
                <a:lnTo>
                  <a:pt x="35866" y="34923"/>
                </a:lnTo>
                <a:lnTo>
                  <a:pt x="74550" y="9141"/>
                </a:lnTo>
                <a:lnTo>
                  <a:pt x="121920" y="0"/>
                </a:lnTo>
                <a:lnTo>
                  <a:pt x="1677924" y="0"/>
                </a:lnTo>
                <a:lnTo>
                  <a:pt x="1725581" y="9141"/>
                </a:lnTo>
                <a:lnTo>
                  <a:pt x="1764363" y="34923"/>
                </a:lnTo>
                <a:lnTo>
                  <a:pt x="1790405" y="73343"/>
                </a:lnTo>
                <a:lnTo>
                  <a:pt x="1799844" y="120396"/>
                </a:lnTo>
                <a:lnTo>
                  <a:pt x="1799844" y="606551"/>
                </a:lnTo>
                <a:lnTo>
                  <a:pt x="1790405" y="653821"/>
                </a:lnTo>
                <a:lnTo>
                  <a:pt x="1764363" y="692472"/>
                </a:lnTo>
                <a:lnTo>
                  <a:pt x="1725581" y="718642"/>
                </a:lnTo>
                <a:lnTo>
                  <a:pt x="1677924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13F99F97-7401-8907-6E9F-D71EC362E7F9}"/>
              </a:ext>
            </a:extLst>
          </p:cNvPr>
          <p:cNvSpPr txBox="1"/>
          <p:nvPr/>
        </p:nvSpPr>
        <p:spPr>
          <a:xfrm>
            <a:off x="6203342" y="3833203"/>
            <a:ext cx="1042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Microsoft JhengHei UI"/>
                <a:cs typeface="Microsoft JhengHei UI"/>
              </a:rPr>
              <a:t>梯度上</a:t>
            </a:r>
            <a:r>
              <a:rPr sz="2000" spc="5" dirty="0">
                <a:latin typeface="Microsoft JhengHei UI"/>
                <a:cs typeface="Microsoft JhengHei UI"/>
              </a:rPr>
              <a:t>升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FB45E3C8-A62E-9C17-D1D3-14E26A636466}"/>
              </a:ext>
            </a:extLst>
          </p:cNvPr>
          <p:cNvSpPr/>
          <p:nvPr/>
        </p:nvSpPr>
        <p:spPr>
          <a:xfrm>
            <a:off x="7643572" y="3826764"/>
            <a:ext cx="889000" cy="355600"/>
          </a:xfrm>
          <a:custGeom>
            <a:avLst/>
            <a:gdLst/>
            <a:ahLst/>
            <a:cxnLst/>
            <a:rect l="l" t="t" r="r" b="b"/>
            <a:pathLst>
              <a:path w="889000" h="355600">
                <a:moveTo>
                  <a:pt x="710184" y="355091"/>
                </a:moveTo>
                <a:lnTo>
                  <a:pt x="710184" y="266700"/>
                </a:lnTo>
                <a:lnTo>
                  <a:pt x="0" y="266700"/>
                </a:lnTo>
                <a:lnTo>
                  <a:pt x="0" y="88391"/>
                </a:lnTo>
                <a:lnTo>
                  <a:pt x="710184" y="88391"/>
                </a:lnTo>
                <a:lnTo>
                  <a:pt x="710184" y="0"/>
                </a:lnTo>
                <a:lnTo>
                  <a:pt x="888491" y="178308"/>
                </a:lnTo>
                <a:lnTo>
                  <a:pt x="710184" y="3550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5607CEB-1C13-1752-3428-F3B7A3A3763C}"/>
              </a:ext>
            </a:extLst>
          </p:cNvPr>
          <p:cNvSpPr txBox="1"/>
          <p:nvPr/>
        </p:nvSpPr>
        <p:spPr>
          <a:xfrm>
            <a:off x="7702182" y="3557753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最大化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E8725F2D-B9FC-7AB3-C9FC-AB161FDED745}"/>
              </a:ext>
            </a:extLst>
          </p:cNvPr>
          <p:cNvSpPr/>
          <p:nvPr/>
        </p:nvSpPr>
        <p:spPr>
          <a:xfrm>
            <a:off x="4446221" y="2795017"/>
            <a:ext cx="1199515" cy="1167765"/>
          </a:xfrm>
          <a:custGeom>
            <a:avLst/>
            <a:gdLst/>
            <a:ahLst/>
            <a:cxnLst/>
            <a:rect l="l" t="t" r="r" b="b"/>
            <a:pathLst>
              <a:path w="1199514" h="1167764">
                <a:moveTo>
                  <a:pt x="4572" y="256031"/>
                </a:moveTo>
                <a:lnTo>
                  <a:pt x="0" y="4571"/>
                </a:lnTo>
                <a:lnTo>
                  <a:pt x="251460" y="0"/>
                </a:lnTo>
                <a:lnTo>
                  <a:pt x="188975" y="64007"/>
                </a:lnTo>
                <a:lnTo>
                  <a:pt x="321592" y="192023"/>
                </a:lnTo>
                <a:lnTo>
                  <a:pt x="65531" y="192023"/>
                </a:lnTo>
                <a:lnTo>
                  <a:pt x="4572" y="256031"/>
                </a:lnTo>
                <a:close/>
              </a:path>
              <a:path w="1199514" h="1167764">
                <a:moveTo>
                  <a:pt x="1075944" y="1167383"/>
                </a:moveTo>
                <a:lnTo>
                  <a:pt x="65531" y="192023"/>
                </a:lnTo>
                <a:lnTo>
                  <a:pt x="321592" y="192023"/>
                </a:lnTo>
                <a:lnTo>
                  <a:pt x="1199388" y="1039367"/>
                </a:lnTo>
                <a:lnTo>
                  <a:pt x="1075944" y="11673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C50A049F-2691-779D-D214-7DA23A954935}"/>
              </a:ext>
            </a:extLst>
          </p:cNvPr>
          <p:cNvSpPr txBox="1"/>
          <p:nvPr/>
        </p:nvSpPr>
        <p:spPr>
          <a:xfrm>
            <a:off x="3738576" y="2099056"/>
            <a:ext cx="8178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6875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CC3E5277-EF6B-6588-41A9-078AEAFB9801}"/>
              </a:ext>
            </a:extLst>
          </p:cNvPr>
          <p:cNvSpPr/>
          <p:nvPr/>
        </p:nvSpPr>
        <p:spPr>
          <a:xfrm>
            <a:off x="9202623" y="4480560"/>
            <a:ext cx="356870" cy="410209"/>
          </a:xfrm>
          <a:custGeom>
            <a:avLst/>
            <a:gdLst/>
            <a:ahLst/>
            <a:cxnLst/>
            <a:rect l="l" t="t" r="r" b="b"/>
            <a:pathLst>
              <a:path w="356870" h="410210">
                <a:moveTo>
                  <a:pt x="266700" y="231648"/>
                </a:moveTo>
                <a:lnTo>
                  <a:pt x="88392" y="231648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231648"/>
                </a:lnTo>
                <a:close/>
              </a:path>
              <a:path w="356870" h="410210">
                <a:moveTo>
                  <a:pt x="178308" y="409955"/>
                </a:moveTo>
                <a:lnTo>
                  <a:pt x="0" y="231648"/>
                </a:lnTo>
                <a:lnTo>
                  <a:pt x="356616" y="231648"/>
                </a:lnTo>
                <a:lnTo>
                  <a:pt x="178308" y="40995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B35FE59C-31F0-731E-9DA6-0809C702CBB7}"/>
              </a:ext>
            </a:extLst>
          </p:cNvPr>
          <p:cNvSpPr/>
          <p:nvPr/>
        </p:nvSpPr>
        <p:spPr>
          <a:xfrm>
            <a:off x="8530541" y="4890515"/>
            <a:ext cx="1800225" cy="728980"/>
          </a:xfrm>
          <a:custGeom>
            <a:avLst/>
            <a:gdLst/>
            <a:ahLst/>
            <a:cxnLst/>
            <a:rect l="l" t="t" r="r" b="b"/>
            <a:pathLst>
              <a:path w="1800225" h="728979">
                <a:moveTo>
                  <a:pt x="1677924" y="728472"/>
                </a:moveTo>
                <a:lnTo>
                  <a:pt x="121920" y="728472"/>
                </a:lnTo>
                <a:lnTo>
                  <a:pt x="74564" y="719138"/>
                </a:lnTo>
                <a:lnTo>
                  <a:pt x="35885" y="693291"/>
                </a:lnTo>
                <a:lnTo>
                  <a:pt x="9743" y="654936"/>
                </a:lnTo>
                <a:lnTo>
                  <a:pt x="0" y="608076"/>
                </a:lnTo>
                <a:lnTo>
                  <a:pt x="0" y="121920"/>
                </a:lnTo>
                <a:lnTo>
                  <a:pt x="9743" y="74462"/>
                </a:lnTo>
                <a:lnTo>
                  <a:pt x="35885" y="35747"/>
                </a:lnTo>
                <a:lnTo>
                  <a:pt x="74564" y="9638"/>
                </a:lnTo>
                <a:lnTo>
                  <a:pt x="121920" y="0"/>
                </a:lnTo>
                <a:lnTo>
                  <a:pt x="1677924" y="0"/>
                </a:lnTo>
                <a:lnTo>
                  <a:pt x="1725593" y="9638"/>
                </a:lnTo>
                <a:lnTo>
                  <a:pt x="1764377" y="35747"/>
                </a:lnTo>
                <a:lnTo>
                  <a:pt x="1790414" y="74462"/>
                </a:lnTo>
                <a:lnTo>
                  <a:pt x="1799844" y="121920"/>
                </a:lnTo>
                <a:lnTo>
                  <a:pt x="1799844" y="608076"/>
                </a:lnTo>
                <a:lnTo>
                  <a:pt x="1790414" y="654936"/>
                </a:lnTo>
                <a:lnTo>
                  <a:pt x="1764377" y="693291"/>
                </a:lnTo>
                <a:lnTo>
                  <a:pt x="1725593" y="719138"/>
                </a:lnTo>
                <a:lnTo>
                  <a:pt x="1677924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1840E113-B403-23E2-851B-440B96289050}"/>
              </a:ext>
            </a:extLst>
          </p:cNvPr>
          <p:cNvSpPr txBox="1"/>
          <p:nvPr/>
        </p:nvSpPr>
        <p:spPr>
          <a:xfrm>
            <a:off x="8655979" y="4931956"/>
            <a:ext cx="155003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marR="5080" indent="-254000"/>
            <a:r>
              <a:rPr sz="2000" dirty="0">
                <a:latin typeface="Microsoft JhengHei UI"/>
                <a:cs typeface="Microsoft JhengHei UI"/>
              </a:rPr>
              <a:t>利用梯度作</a:t>
            </a:r>
            <a:r>
              <a:rPr sz="2000" spc="5" dirty="0">
                <a:latin typeface="Microsoft JhengHei UI"/>
                <a:cs typeface="Microsoft JhengHei UI"/>
              </a:rPr>
              <a:t>为</a:t>
            </a:r>
            <a:r>
              <a:rPr sz="2000" dirty="0">
                <a:latin typeface="Microsoft JhengHei UI"/>
                <a:cs typeface="Microsoft JhengHei UI"/>
              </a:rPr>
              <a:t>指示函</a:t>
            </a:r>
            <a:r>
              <a:rPr sz="2000" spc="5" dirty="0">
                <a:latin typeface="Microsoft JhengHei UI"/>
                <a:cs typeface="Microsoft JhengHei UI"/>
              </a:rPr>
              <a:t>数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45B22FC6-E125-3DA1-269D-E772B9D946D6}"/>
              </a:ext>
            </a:extLst>
          </p:cNvPr>
          <p:cNvSpPr/>
          <p:nvPr/>
        </p:nvSpPr>
        <p:spPr>
          <a:xfrm>
            <a:off x="2803348" y="3811523"/>
            <a:ext cx="2284730" cy="728980"/>
          </a:xfrm>
          <a:custGeom>
            <a:avLst/>
            <a:gdLst/>
            <a:ahLst/>
            <a:cxnLst/>
            <a:rect l="l" t="t" r="r" b="b"/>
            <a:pathLst>
              <a:path w="2284729" h="728979">
                <a:moveTo>
                  <a:pt x="2162555" y="728472"/>
                </a:moveTo>
                <a:lnTo>
                  <a:pt x="120396" y="728472"/>
                </a:lnTo>
                <a:lnTo>
                  <a:pt x="73557" y="719352"/>
                </a:lnTo>
                <a:lnTo>
                  <a:pt x="35209" y="693577"/>
                </a:lnTo>
                <a:lnTo>
                  <a:pt x="9355" y="655150"/>
                </a:lnTo>
                <a:lnTo>
                  <a:pt x="0" y="608076"/>
                </a:lnTo>
                <a:lnTo>
                  <a:pt x="0" y="121920"/>
                </a:lnTo>
                <a:lnTo>
                  <a:pt x="9355" y="74678"/>
                </a:lnTo>
                <a:lnTo>
                  <a:pt x="35209" y="36037"/>
                </a:lnTo>
                <a:lnTo>
                  <a:pt x="73557" y="9857"/>
                </a:lnTo>
                <a:lnTo>
                  <a:pt x="120396" y="0"/>
                </a:lnTo>
                <a:lnTo>
                  <a:pt x="2162555" y="0"/>
                </a:lnTo>
                <a:lnTo>
                  <a:pt x="2209841" y="9857"/>
                </a:lnTo>
                <a:lnTo>
                  <a:pt x="2248500" y="36037"/>
                </a:lnTo>
                <a:lnTo>
                  <a:pt x="2274666" y="74678"/>
                </a:lnTo>
                <a:lnTo>
                  <a:pt x="2284476" y="121920"/>
                </a:lnTo>
                <a:lnTo>
                  <a:pt x="2284476" y="608076"/>
                </a:lnTo>
                <a:lnTo>
                  <a:pt x="2274666" y="655150"/>
                </a:lnTo>
                <a:lnTo>
                  <a:pt x="2248500" y="693577"/>
                </a:lnTo>
                <a:lnTo>
                  <a:pt x="2209841" y="719352"/>
                </a:lnTo>
                <a:lnTo>
                  <a:pt x="2162555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82FB8E7-8B05-47C9-733B-312C81E36900}"/>
              </a:ext>
            </a:extLst>
          </p:cNvPr>
          <p:cNvSpPr txBox="1"/>
          <p:nvPr/>
        </p:nvSpPr>
        <p:spPr>
          <a:xfrm>
            <a:off x="2937040" y="3853345"/>
            <a:ext cx="2016760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745" marR="5080" indent="-106045"/>
            <a:r>
              <a:rPr sz="2000" dirty="0">
                <a:latin typeface="Microsoft JhengHei UI"/>
                <a:cs typeface="Microsoft JhengHei UI"/>
              </a:rPr>
              <a:t>“稍微”增加</a:t>
            </a:r>
            <a:r>
              <a:rPr sz="2000" spc="-5" dirty="0">
                <a:latin typeface="Microsoft JhengHei UI"/>
                <a:cs typeface="Microsoft JhengHei UI"/>
              </a:rPr>
              <a:t>A[</a:t>
            </a:r>
            <a:r>
              <a:rPr sz="2000" dirty="0">
                <a:latin typeface="Microsoft JhengHei UI"/>
                <a:cs typeface="Microsoft JhengHei UI"/>
              </a:rPr>
              <a:t>i</a:t>
            </a:r>
            <a:r>
              <a:rPr sz="2000" spc="-5" dirty="0">
                <a:latin typeface="Microsoft JhengHei UI"/>
                <a:cs typeface="Microsoft JhengHei UI"/>
              </a:rPr>
              <a:t>,j]</a:t>
            </a:r>
            <a:r>
              <a:rPr sz="2000" spc="5" dirty="0">
                <a:latin typeface="Microsoft JhengHei UI"/>
                <a:cs typeface="Microsoft JhengHei UI"/>
              </a:rPr>
              <a:t>对</a:t>
            </a:r>
            <a:r>
              <a:rPr sz="2000" dirty="0">
                <a:latin typeface="Microsoft JhengHei UI"/>
                <a:cs typeface="Microsoft JhengHei UI"/>
              </a:rPr>
              <a:t>损失函数的影</a:t>
            </a:r>
            <a:r>
              <a:rPr sz="2000" spc="5" dirty="0">
                <a:latin typeface="Microsoft JhengHei UI"/>
                <a:cs typeface="Microsoft JhengHei UI"/>
              </a:rPr>
              <a:t>响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37E87EE6-C75B-E047-3A93-189C9D82D353}"/>
              </a:ext>
            </a:extLst>
          </p:cNvPr>
          <p:cNvSpPr/>
          <p:nvPr/>
        </p:nvSpPr>
        <p:spPr>
          <a:xfrm>
            <a:off x="2265351" y="4930952"/>
            <a:ext cx="5563235" cy="114300"/>
          </a:xfrm>
          <a:custGeom>
            <a:avLst/>
            <a:gdLst/>
            <a:ahLst/>
            <a:cxnLst/>
            <a:rect l="l" t="t" r="r" b="b"/>
            <a:pathLst>
              <a:path w="5563235" h="114300">
                <a:moveTo>
                  <a:pt x="5448325" y="114300"/>
                </a:moveTo>
                <a:lnTo>
                  <a:pt x="5448325" y="0"/>
                </a:lnTo>
                <a:lnTo>
                  <a:pt x="5524525" y="38100"/>
                </a:lnTo>
                <a:lnTo>
                  <a:pt x="5476900" y="38100"/>
                </a:lnTo>
                <a:lnTo>
                  <a:pt x="5476900" y="76200"/>
                </a:lnTo>
                <a:lnTo>
                  <a:pt x="5524525" y="76200"/>
                </a:lnTo>
                <a:lnTo>
                  <a:pt x="5448325" y="114300"/>
                </a:lnTo>
                <a:close/>
              </a:path>
              <a:path w="5563235" h="114300">
                <a:moveTo>
                  <a:pt x="5448325" y="76200"/>
                </a:moveTo>
                <a:lnTo>
                  <a:pt x="0" y="76200"/>
                </a:lnTo>
                <a:lnTo>
                  <a:pt x="0" y="38100"/>
                </a:lnTo>
                <a:lnTo>
                  <a:pt x="5448325" y="38100"/>
                </a:lnTo>
                <a:lnTo>
                  <a:pt x="5448325" y="76200"/>
                </a:lnTo>
                <a:close/>
              </a:path>
              <a:path w="5563235" h="114300">
                <a:moveTo>
                  <a:pt x="5524525" y="76200"/>
                </a:moveTo>
                <a:lnTo>
                  <a:pt x="5476900" y="76200"/>
                </a:lnTo>
                <a:lnTo>
                  <a:pt x="5476900" y="38100"/>
                </a:lnTo>
                <a:lnTo>
                  <a:pt x="5524525" y="38100"/>
                </a:lnTo>
                <a:lnTo>
                  <a:pt x="5562625" y="57150"/>
                </a:lnTo>
                <a:lnTo>
                  <a:pt x="5524525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601D300F-E85B-6A58-3296-11B31661C762}"/>
              </a:ext>
            </a:extLst>
          </p:cNvPr>
          <p:cNvSpPr/>
          <p:nvPr/>
        </p:nvSpPr>
        <p:spPr>
          <a:xfrm>
            <a:off x="2803450" y="4928604"/>
            <a:ext cx="119011" cy="118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D3A3827A-73E0-7874-B690-2629AF1EC58E}"/>
              </a:ext>
            </a:extLst>
          </p:cNvPr>
          <p:cNvSpPr/>
          <p:nvPr/>
        </p:nvSpPr>
        <p:spPr>
          <a:xfrm>
            <a:off x="6404637" y="4927892"/>
            <a:ext cx="119011" cy="118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981AC974-C6D8-7C65-A567-63038C1A0E98}"/>
              </a:ext>
            </a:extLst>
          </p:cNvPr>
          <p:cNvSpPr txBox="1"/>
          <p:nvPr/>
        </p:nvSpPr>
        <p:spPr>
          <a:xfrm>
            <a:off x="6426659" y="5073460"/>
            <a:ext cx="153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3706EA36-A8E4-1FA3-ADE2-D7F074AA2162}"/>
              </a:ext>
            </a:extLst>
          </p:cNvPr>
          <p:cNvSpPr txBox="1"/>
          <p:nvPr/>
        </p:nvSpPr>
        <p:spPr>
          <a:xfrm>
            <a:off x="2661311" y="5050994"/>
            <a:ext cx="4114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/>
            <a:r>
              <a:rPr spc="-5" dirty="0">
                <a:latin typeface="Arial"/>
                <a:cs typeface="Arial"/>
              </a:rPr>
              <a:t>0</a:t>
            </a:r>
            <a:endParaRPr dirty="0">
              <a:latin typeface="Arial"/>
              <a:cs typeface="Arial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AD7A1F52-9285-EA66-0F9D-2AA6927F4276}"/>
              </a:ext>
            </a:extLst>
          </p:cNvPr>
          <p:cNvSpPr txBox="1"/>
          <p:nvPr/>
        </p:nvSpPr>
        <p:spPr>
          <a:xfrm>
            <a:off x="5988889" y="2171001"/>
            <a:ext cx="975360" cy="1024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 algn="ctr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  <a:p>
            <a:pPr marR="27305" algn="ctr">
              <a:spcBef>
                <a:spcPts val="1390"/>
              </a:spcBef>
            </a:pPr>
            <a:r>
              <a:rPr dirty="0">
                <a:latin typeface="Microsoft JhengHei UI"/>
                <a:cs typeface="Microsoft JhengHei UI"/>
              </a:rPr>
              <a:t>参数固定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42" name="object 13">
            <a:extLst>
              <a:ext uri="{FF2B5EF4-FFF2-40B4-BE49-F238E27FC236}">
                <a16:creationId xmlns:a16="http://schemas.microsoft.com/office/drawing/2014/main" id="{BFF72E65-ACFE-AD00-A070-0B606DA21F60}"/>
              </a:ext>
            </a:extLst>
          </p:cNvPr>
          <p:cNvSpPr txBox="1"/>
          <p:nvPr/>
        </p:nvSpPr>
        <p:spPr>
          <a:xfrm>
            <a:off x="4109787" y="892149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8383AC-5983-11A5-CEF1-8D359AA05EA4}"/>
              </a:ext>
            </a:extLst>
          </p:cNvPr>
          <p:cNvSpPr txBox="1"/>
          <p:nvPr/>
        </p:nvSpPr>
        <p:spPr>
          <a:xfrm>
            <a:off x="3621749" y="2747014"/>
            <a:ext cx="975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JhengHei UI"/>
                <a:cs typeface="Microsoft JhengHei UI"/>
              </a:rPr>
              <a:t>连续的</a:t>
            </a:r>
            <a:endParaRPr lang="en-US" altLang="zh-CN" dirty="0">
              <a:latin typeface="Microsoft JhengHei UI"/>
              <a:cs typeface="Microsoft JhengHei UI"/>
            </a:endParaRPr>
          </a:p>
          <a:p>
            <a:r>
              <a:rPr lang="zh-CN" altLang="en-US" dirty="0">
                <a:latin typeface="Microsoft JhengHei UI"/>
              </a:rPr>
              <a:t>稠密的</a:t>
            </a:r>
            <a:endParaRPr lang="en-CN" dirty="0"/>
          </a:p>
        </p:txBody>
      </p:sp>
      <p:pic>
        <p:nvPicPr>
          <p:cNvPr id="53" name="图片 68" descr="\documentclass{article}&#10;\usepackage{amsmath}&#10;\pagestyle{empty}&#10;\begin{document}&#10;$\frac {\partial l(v_i)} {\partial A[i, j]}$&#10;&#10;&#10;&#10;&#10;\end{document}" title="IguanaTex Bitmap Display">
            <a:extLst>
              <a:ext uri="{FF2B5EF4-FFF2-40B4-BE49-F238E27FC236}">
                <a16:creationId xmlns:a16="http://schemas.microsoft.com/office/drawing/2014/main" id="{3B4C2DFB-661A-FC81-DE60-9F29504DDE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73" y="3902226"/>
            <a:ext cx="886733" cy="5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76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基于积分梯度的攻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93E65F0-F54C-1247-6B32-6F669258ED16}"/>
              </a:ext>
            </a:extLst>
          </p:cNvPr>
          <p:cNvSpPr/>
          <p:nvPr/>
        </p:nvSpPr>
        <p:spPr>
          <a:xfrm>
            <a:off x="1905000" y="1219200"/>
            <a:ext cx="1795320" cy="12720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59AA15D-3240-B042-D290-78EB6FAA8A58}"/>
              </a:ext>
            </a:extLst>
          </p:cNvPr>
          <p:cNvSpPr txBox="1"/>
          <p:nvPr/>
        </p:nvSpPr>
        <p:spPr>
          <a:xfrm>
            <a:off x="2844319" y="159814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CBD690A-5AE8-6B29-94A5-C6EAF900477D}"/>
              </a:ext>
            </a:extLst>
          </p:cNvPr>
          <p:cNvSpPr txBox="1"/>
          <p:nvPr/>
        </p:nvSpPr>
        <p:spPr>
          <a:xfrm>
            <a:off x="2515821" y="127617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15AC6AB-3D40-97A5-41A4-157D2BBA48C8}"/>
              </a:ext>
            </a:extLst>
          </p:cNvPr>
          <p:cNvSpPr txBox="1"/>
          <p:nvPr/>
        </p:nvSpPr>
        <p:spPr>
          <a:xfrm>
            <a:off x="2361909" y="180202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AFA36B3-3805-F07E-E439-44691BA57360}"/>
              </a:ext>
            </a:extLst>
          </p:cNvPr>
          <p:cNvSpPr txBox="1"/>
          <p:nvPr/>
        </p:nvSpPr>
        <p:spPr>
          <a:xfrm>
            <a:off x="3082749" y="121078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8F322FC-8E1B-FF71-497B-170FABFAC112}"/>
              </a:ext>
            </a:extLst>
          </p:cNvPr>
          <p:cNvSpPr txBox="1"/>
          <p:nvPr/>
        </p:nvSpPr>
        <p:spPr>
          <a:xfrm>
            <a:off x="1938859" y="190009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1B658AC-8842-DEFB-7B37-DC15C0D6140C}"/>
              </a:ext>
            </a:extLst>
          </p:cNvPr>
          <p:cNvSpPr txBox="1"/>
          <p:nvPr/>
        </p:nvSpPr>
        <p:spPr>
          <a:xfrm>
            <a:off x="3525509" y="165839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96C26EE-A797-C095-A684-6F00296F36C2}"/>
              </a:ext>
            </a:extLst>
          </p:cNvPr>
          <p:cNvSpPr txBox="1"/>
          <p:nvPr/>
        </p:nvSpPr>
        <p:spPr>
          <a:xfrm>
            <a:off x="2231823" y="222976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7CAF26D-E607-DA06-D1F1-0E0A586C9D27}"/>
              </a:ext>
            </a:extLst>
          </p:cNvPr>
          <p:cNvSpPr txBox="1"/>
          <p:nvPr/>
        </p:nvSpPr>
        <p:spPr>
          <a:xfrm>
            <a:off x="3281935" y="212401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F7AFBC94-7C9B-AD93-D70D-315F448E9AA2}"/>
              </a:ext>
            </a:extLst>
          </p:cNvPr>
          <p:cNvSpPr/>
          <p:nvPr/>
        </p:nvSpPr>
        <p:spPr>
          <a:xfrm>
            <a:off x="4139896" y="1458467"/>
            <a:ext cx="300355" cy="661670"/>
          </a:xfrm>
          <a:custGeom>
            <a:avLst/>
            <a:gdLst/>
            <a:ahLst/>
            <a:cxnLst/>
            <a:rect l="l" t="t" r="r" b="b"/>
            <a:pathLst>
              <a:path w="300355" h="661669">
                <a:moveTo>
                  <a:pt x="225552" y="512063"/>
                </a:moveTo>
                <a:lnTo>
                  <a:pt x="74675" y="512063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512063"/>
                </a:lnTo>
                <a:close/>
              </a:path>
              <a:path w="300355" h="661669">
                <a:moveTo>
                  <a:pt x="150875" y="661415"/>
                </a:moveTo>
                <a:lnTo>
                  <a:pt x="0" y="512063"/>
                </a:lnTo>
                <a:lnTo>
                  <a:pt x="300228" y="512063"/>
                </a:lnTo>
                <a:lnTo>
                  <a:pt x="150875" y="66141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CD2C9BB4-5CF1-BBD2-23BB-3FD24F86849E}"/>
              </a:ext>
            </a:extLst>
          </p:cNvPr>
          <p:cNvSpPr/>
          <p:nvPr/>
        </p:nvSpPr>
        <p:spPr>
          <a:xfrm>
            <a:off x="4702252" y="2310383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5" h="356869">
                <a:moveTo>
                  <a:pt x="708660" y="356616"/>
                </a:moveTo>
                <a:lnTo>
                  <a:pt x="708660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08660" y="89916"/>
                </a:lnTo>
                <a:lnTo>
                  <a:pt x="708660" y="0"/>
                </a:lnTo>
                <a:lnTo>
                  <a:pt x="886968" y="178308"/>
                </a:lnTo>
                <a:lnTo>
                  <a:pt x="708660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E1E3F12F-0651-2FC8-42B5-514DF99287B5}"/>
              </a:ext>
            </a:extLst>
          </p:cNvPr>
          <p:cNvSpPr/>
          <p:nvPr/>
        </p:nvSpPr>
        <p:spPr>
          <a:xfrm>
            <a:off x="5682184" y="2043683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3" y="859536"/>
                </a:moveTo>
                <a:lnTo>
                  <a:pt x="143255" y="859536"/>
                </a:lnTo>
                <a:lnTo>
                  <a:pt x="97812" y="852588"/>
                </a:lnTo>
                <a:lnTo>
                  <a:pt x="58400" y="832425"/>
                </a:lnTo>
                <a:lnTo>
                  <a:pt x="27385" y="801409"/>
                </a:lnTo>
                <a:lnTo>
                  <a:pt x="7129" y="761906"/>
                </a:lnTo>
                <a:lnTo>
                  <a:pt x="0" y="716280"/>
                </a:lnTo>
                <a:lnTo>
                  <a:pt x="0" y="143256"/>
                </a:lnTo>
                <a:lnTo>
                  <a:pt x="7129" y="98105"/>
                </a:lnTo>
                <a:lnTo>
                  <a:pt x="27385" y="58839"/>
                </a:lnTo>
                <a:lnTo>
                  <a:pt x="58400" y="27823"/>
                </a:lnTo>
                <a:lnTo>
                  <a:pt x="97812" y="7422"/>
                </a:lnTo>
                <a:lnTo>
                  <a:pt x="143255" y="0"/>
                </a:lnTo>
                <a:lnTo>
                  <a:pt x="1517903" y="0"/>
                </a:lnTo>
                <a:lnTo>
                  <a:pt x="1563445" y="7422"/>
                </a:lnTo>
                <a:lnTo>
                  <a:pt x="1602909" y="27823"/>
                </a:lnTo>
                <a:lnTo>
                  <a:pt x="1633926" y="58839"/>
                </a:lnTo>
                <a:lnTo>
                  <a:pt x="1654132" y="98105"/>
                </a:lnTo>
                <a:lnTo>
                  <a:pt x="1661159" y="143256"/>
                </a:lnTo>
                <a:lnTo>
                  <a:pt x="1661159" y="716280"/>
                </a:lnTo>
                <a:lnTo>
                  <a:pt x="1654132" y="761906"/>
                </a:lnTo>
                <a:lnTo>
                  <a:pt x="1633926" y="801409"/>
                </a:lnTo>
                <a:lnTo>
                  <a:pt x="1602909" y="832425"/>
                </a:lnTo>
                <a:lnTo>
                  <a:pt x="1563445" y="852588"/>
                </a:lnTo>
                <a:lnTo>
                  <a:pt x="1517903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85F710E0-EA3D-1597-68CA-E17BC65D12D6}"/>
              </a:ext>
            </a:extLst>
          </p:cNvPr>
          <p:cNvSpPr/>
          <p:nvPr/>
        </p:nvSpPr>
        <p:spPr>
          <a:xfrm>
            <a:off x="7378396" y="2310383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4" y="356616"/>
                </a:moveTo>
                <a:lnTo>
                  <a:pt x="710184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4" y="89916"/>
                </a:lnTo>
                <a:lnTo>
                  <a:pt x="710184" y="0"/>
                </a:lnTo>
                <a:lnTo>
                  <a:pt x="888491" y="178308"/>
                </a:lnTo>
                <a:lnTo>
                  <a:pt x="710184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F9431AE-9312-D91B-26CE-77E8D704791C}"/>
              </a:ext>
            </a:extLst>
          </p:cNvPr>
          <p:cNvSpPr/>
          <p:nvPr/>
        </p:nvSpPr>
        <p:spPr>
          <a:xfrm>
            <a:off x="99478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D1BDCB51-FA9D-F8B7-59DF-DB7AB2F96999}"/>
              </a:ext>
            </a:extLst>
          </p:cNvPr>
          <p:cNvSpPr/>
          <p:nvPr/>
        </p:nvSpPr>
        <p:spPr>
          <a:xfrm>
            <a:off x="9935286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0E6CB5BE-D1AE-DAED-6AC2-EC95228D9D0A}"/>
              </a:ext>
            </a:extLst>
          </p:cNvPr>
          <p:cNvSpPr/>
          <p:nvPr/>
        </p:nvSpPr>
        <p:spPr>
          <a:xfrm>
            <a:off x="965525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EB5F61E-CD0F-C283-02A8-AA721F8D08BB}"/>
              </a:ext>
            </a:extLst>
          </p:cNvPr>
          <p:cNvSpPr/>
          <p:nvPr/>
        </p:nvSpPr>
        <p:spPr>
          <a:xfrm>
            <a:off x="9642120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3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8003" y="0"/>
                </a:lnTo>
                <a:lnTo>
                  <a:pt x="29070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703" y="278002"/>
                </a:lnTo>
                <a:lnTo>
                  <a:pt x="290449" y="280492"/>
                </a:lnTo>
                <a:lnTo>
                  <a:pt x="280479" y="290461"/>
                </a:lnTo>
                <a:lnTo>
                  <a:pt x="278003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3" y="12700"/>
                </a:lnTo>
                <a:lnTo>
                  <a:pt x="265303" y="25400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65303" y="12700"/>
                </a:lnTo>
                <a:lnTo>
                  <a:pt x="278003" y="25400"/>
                </a:lnTo>
                <a:lnTo>
                  <a:pt x="290703" y="25400"/>
                </a:lnTo>
                <a:lnTo>
                  <a:pt x="290703" y="265302"/>
                </a:lnTo>
                <a:lnTo>
                  <a:pt x="2780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5400"/>
                </a:moveTo>
                <a:lnTo>
                  <a:pt x="278003" y="25400"/>
                </a:lnTo>
                <a:lnTo>
                  <a:pt x="265303" y="12700"/>
                </a:lnTo>
                <a:lnTo>
                  <a:pt x="290703" y="12700"/>
                </a:lnTo>
                <a:lnTo>
                  <a:pt x="290703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3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78002"/>
                </a:moveTo>
                <a:lnTo>
                  <a:pt x="265303" y="278002"/>
                </a:lnTo>
                <a:lnTo>
                  <a:pt x="278003" y="265302"/>
                </a:lnTo>
                <a:lnTo>
                  <a:pt x="290703" y="265302"/>
                </a:lnTo>
                <a:lnTo>
                  <a:pt x="290703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ED12223-769E-2027-A321-29B87E7868BA}"/>
              </a:ext>
            </a:extLst>
          </p:cNvPr>
          <p:cNvSpPr/>
          <p:nvPr/>
        </p:nvSpPr>
        <p:spPr>
          <a:xfrm>
            <a:off x="9358071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186C9801-0BE3-E234-15FE-1CFDAEC365DC}"/>
              </a:ext>
            </a:extLst>
          </p:cNvPr>
          <p:cNvSpPr/>
          <p:nvPr/>
        </p:nvSpPr>
        <p:spPr>
          <a:xfrm>
            <a:off x="9344647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8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D652DCC7-04DC-47B5-288E-6514C953833F}"/>
              </a:ext>
            </a:extLst>
          </p:cNvPr>
          <p:cNvSpPr/>
          <p:nvPr/>
        </p:nvSpPr>
        <p:spPr>
          <a:xfrm>
            <a:off x="9070035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1BC87AC3-613E-BE14-0E97-3B5251EB3AD7}"/>
              </a:ext>
            </a:extLst>
          </p:cNvPr>
          <p:cNvSpPr/>
          <p:nvPr/>
        </p:nvSpPr>
        <p:spPr>
          <a:xfrm>
            <a:off x="90572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01AFF392-A7EA-F03D-DEB2-7520D47A4D1F}"/>
              </a:ext>
            </a:extLst>
          </p:cNvPr>
          <p:cNvSpPr/>
          <p:nvPr/>
        </p:nvSpPr>
        <p:spPr>
          <a:xfrm>
            <a:off x="879419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49B41DF2-37DF-68C2-2748-AF2CC45929E7}"/>
              </a:ext>
            </a:extLst>
          </p:cNvPr>
          <p:cNvSpPr/>
          <p:nvPr/>
        </p:nvSpPr>
        <p:spPr>
          <a:xfrm>
            <a:off x="87810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66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DA301419-3A56-673A-DB51-E37C0D2250BF}"/>
              </a:ext>
            </a:extLst>
          </p:cNvPr>
          <p:cNvSpPr/>
          <p:nvPr/>
        </p:nvSpPr>
        <p:spPr>
          <a:xfrm>
            <a:off x="85000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3D818D75-6F17-EEAA-6D1D-DAEEA2EC98C1}"/>
              </a:ext>
            </a:extLst>
          </p:cNvPr>
          <p:cNvSpPr/>
          <p:nvPr/>
        </p:nvSpPr>
        <p:spPr>
          <a:xfrm>
            <a:off x="8487906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690" y="278002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2"/>
                </a:lnTo>
                <a:lnTo>
                  <a:pt x="2779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2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78002"/>
                </a:moveTo>
                <a:lnTo>
                  <a:pt x="265290" y="278002"/>
                </a:lnTo>
                <a:lnTo>
                  <a:pt x="277990" y="265302"/>
                </a:lnTo>
                <a:lnTo>
                  <a:pt x="290690" y="265302"/>
                </a:lnTo>
                <a:lnTo>
                  <a:pt x="290690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98CB4F24-12AD-2498-FD2A-A7CA4420D3A3}"/>
              </a:ext>
            </a:extLst>
          </p:cNvPr>
          <p:cNvSpPr txBox="1"/>
          <p:nvPr/>
        </p:nvSpPr>
        <p:spPr>
          <a:xfrm>
            <a:off x="9502395" y="2091373"/>
            <a:ext cx="8318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90" dirty="0">
                <a:latin typeface="Cambria Math"/>
                <a:cs typeface="Cambria Math"/>
              </a:rPr>
              <a:t>i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C45495DF-31C1-8C87-2B43-2A013E0B20FF}"/>
              </a:ext>
            </a:extLst>
          </p:cNvPr>
          <p:cNvSpPr txBox="1"/>
          <p:nvPr/>
        </p:nvSpPr>
        <p:spPr>
          <a:xfrm>
            <a:off x="8234935" y="1981518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5" dirty="0" err="1">
                <a:latin typeface="Microsoft JhengHei UI"/>
                <a:cs typeface="Microsoft JhengHei UI"/>
              </a:rPr>
              <a:t>预测的节点</a:t>
            </a:r>
            <a:r>
              <a:rPr lang="en-US" spc="35" dirty="0" err="1">
                <a:latin typeface="Microsoft JhengHei UI"/>
                <a:cs typeface="Microsoft JhengHei UI"/>
              </a:rPr>
              <a:t>v</a:t>
            </a:r>
            <a:r>
              <a:rPr spc="50" dirty="0">
                <a:latin typeface="Cambria Math"/>
                <a:cs typeface="Cambria Math"/>
              </a:rPr>
              <a:t> </a:t>
            </a:r>
            <a:r>
              <a:rPr dirty="0">
                <a:latin typeface="Microsoft JhengHei UI"/>
                <a:cs typeface="Microsoft JhengHei UI"/>
              </a:rPr>
              <a:t>分类概率</a:t>
            </a: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5C74F9C-7FCD-3816-477F-256FFC32FCD4}"/>
              </a:ext>
            </a:extLst>
          </p:cNvPr>
          <p:cNvSpPr/>
          <p:nvPr/>
        </p:nvSpPr>
        <p:spPr>
          <a:xfrm>
            <a:off x="9179764" y="2657855"/>
            <a:ext cx="355600" cy="640080"/>
          </a:xfrm>
          <a:custGeom>
            <a:avLst/>
            <a:gdLst/>
            <a:ahLst/>
            <a:cxnLst/>
            <a:rect l="l" t="t" r="r" b="b"/>
            <a:pathLst>
              <a:path w="355600" h="640080">
                <a:moveTo>
                  <a:pt x="266700" y="461772"/>
                </a:moveTo>
                <a:lnTo>
                  <a:pt x="88392" y="461772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461772"/>
                </a:lnTo>
                <a:close/>
              </a:path>
              <a:path w="355600" h="640080">
                <a:moveTo>
                  <a:pt x="178307" y="640080"/>
                </a:moveTo>
                <a:lnTo>
                  <a:pt x="0" y="461772"/>
                </a:lnTo>
                <a:lnTo>
                  <a:pt x="355092" y="461772"/>
                </a:lnTo>
                <a:lnTo>
                  <a:pt x="178307" y="64008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7D4560E1-5518-9CB9-6415-434A4CC7DA93}"/>
              </a:ext>
            </a:extLst>
          </p:cNvPr>
          <p:cNvSpPr/>
          <p:nvPr/>
        </p:nvSpPr>
        <p:spPr>
          <a:xfrm>
            <a:off x="8580831" y="3337560"/>
            <a:ext cx="1553210" cy="1103630"/>
          </a:xfrm>
          <a:custGeom>
            <a:avLst/>
            <a:gdLst/>
            <a:ahLst/>
            <a:cxnLst/>
            <a:rect l="l" t="t" r="r" b="b"/>
            <a:pathLst>
              <a:path w="1553209" h="1103629">
                <a:moveTo>
                  <a:pt x="1370076" y="1103376"/>
                </a:moveTo>
                <a:lnTo>
                  <a:pt x="184403" y="1103376"/>
                </a:lnTo>
                <a:lnTo>
                  <a:pt x="135205" y="1096669"/>
                </a:lnTo>
                <a:lnTo>
                  <a:pt x="91070" y="1078029"/>
                </a:lnTo>
                <a:lnTo>
                  <a:pt x="53740" y="1049197"/>
                </a:lnTo>
                <a:lnTo>
                  <a:pt x="24956" y="1011916"/>
                </a:lnTo>
                <a:lnTo>
                  <a:pt x="6462" y="967926"/>
                </a:lnTo>
                <a:lnTo>
                  <a:pt x="0" y="918972"/>
                </a:lnTo>
                <a:lnTo>
                  <a:pt x="0" y="182879"/>
                </a:lnTo>
                <a:lnTo>
                  <a:pt x="6462" y="134118"/>
                </a:lnTo>
                <a:lnTo>
                  <a:pt x="24956" y="90291"/>
                </a:lnTo>
                <a:lnTo>
                  <a:pt x="53740" y="53182"/>
                </a:lnTo>
                <a:lnTo>
                  <a:pt x="91070" y="24575"/>
                </a:lnTo>
                <a:lnTo>
                  <a:pt x="135205" y="6253"/>
                </a:lnTo>
                <a:lnTo>
                  <a:pt x="184403" y="0"/>
                </a:lnTo>
                <a:lnTo>
                  <a:pt x="1370076" y="0"/>
                </a:lnTo>
                <a:lnTo>
                  <a:pt x="1418668" y="6253"/>
                </a:lnTo>
                <a:lnTo>
                  <a:pt x="1462393" y="24575"/>
                </a:lnTo>
                <a:lnTo>
                  <a:pt x="1499468" y="53182"/>
                </a:lnTo>
                <a:lnTo>
                  <a:pt x="1528109" y="90291"/>
                </a:lnTo>
                <a:lnTo>
                  <a:pt x="1546532" y="134118"/>
                </a:lnTo>
                <a:lnTo>
                  <a:pt x="1552955" y="182879"/>
                </a:lnTo>
                <a:lnTo>
                  <a:pt x="1552955" y="918972"/>
                </a:lnTo>
                <a:lnTo>
                  <a:pt x="1546532" y="967926"/>
                </a:lnTo>
                <a:lnTo>
                  <a:pt x="1528109" y="1011916"/>
                </a:lnTo>
                <a:lnTo>
                  <a:pt x="1499468" y="1049197"/>
                </a:lnTo>
                <a:lnTo>
                  <a:pt x="1462393" y="1078029"/>
                </a:lnTo>
                <a:lnTo>
                  <a:pt x="1418668" y="1096669"/>
                </a:lnTo>
                <a:lnTo>
                  <a:pt x="1370076" y="1103376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8976BF0C-3325-8A53-F69E-31B54727CC37}"/>
              </a:ext>
            </a:extLst>
          </p:cNvPr>
          <p:cNvSpPr txBox="1"/>
          <p:nvPr/>
        </p:nvSpPr>
        <p:spPr>
          <a:xfrm>
            <a:off x="8836382" y="3391739"/>
            <a:ext cx="1042035" cy="9334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5904">
              <a:lnSpc>
                <a:spcPct val="103200"/>
              </a:lnSpc>
            </a:pPr>
            <a:r>
              <a:rPr sz="2000" spc="80" dirty="0">
                <a:latin typeface="Cambria Math"/>
                <a:cs typeface="Cambria Math"/>
              </a:rPr>
              <a:t>l</a:t>
            </a:r>
            <a:r>
              <a:rPr sz="2000" spc="-5" dirty="0">
                <a:latin typeface="Cambria Math"/>
                <a:cs typeface="Cambria Math"/>
              </a:rPr>
              <a:t>(</a:t>
            </a:r>
            <a:r>
              <a:rPr lang="en-US" sz="2000" spc="-5" dirty="0">
                <a:latin typeface="Cambria Math"/>
                <a:cs typeface="Cambria Math"/>
              </a:rPr>
              <a:t>v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dirty="0">
                <a:latin typeface="Cambria Math"/>
                <a:cs typeface="Cambria Math"/>
              </a:rPr>
              <a:t>)</a:t>
            </a:r>
            <a:r>
              <a:rPr sz="2000" spc="-5" dirty="0">
                <a:latin typeface="Microsoft JhengHei UI"/>
                <a:cs typeface="Microsoft JhengHei UI"/>
              </a:rPr>
              <a:t>交叉熵</a:t>
            </a:r>
            <a:r>
              <a:rPr sz="2000" dirty="0">
                <a:latin typeface="Microsoft JhengHei UI"/>
                <a:cs typeface="Microsoft JhengHei UI"/>
              </a:rPr>
              <a:t>损</a:t>
            </a:r>
            <a:r>
              <a:rPr sz="2000" spc="-5" dirty="0">
                <a:latin typeface="Microsoft JhengHei UI"/>
                <a:cs typeface="Microsoft JhengHei UI"/>
              </a:rPr>
              <a:t>失函</a:t>
            </a:r>
            <a:r>
              <a:rPr sz="2000" dirty="0">
                <a:latin typeface="Microsoft JhengHei UI"/>
                <a:cs typeface="Microsoft JhengHei UI"/>
              </a:rPr>
              <a:t>数</a:t>
            </a: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B2FC78CA-46D6-4AF9-96E8-24BC34517E81}"/>
              </a:ext>
            </a:extLst>
          </p:cNvPr>
          <p:cNvSpPr/>
          <p:nvPr/>
        </p:nvSpPr>
        <p:spPr>
          <a:xfrm>
            <a:off x="5823917" y="3640835"/>
            <a:ext cx="1800225" cy="728980"/>
          </a:xfrm>
          <a:custGeom>
            <a:avLst/>
            <a:gdLst/>
            <a:ahLst/>
            <a:cxnLst/>
            <a:rect l="l" t="t" r="r" b="b"/>
            <a:pathLst>
              <a:path w="1800225" h="728979">
                <a:moveTo>
                  <a:pt x="1677924" y="728472"/>
                </a:moveTo>
                <a:lnTo>
                  <a:pt x="121920" y="728472"/>
                </a:lnTo>
                <a:lnTo>
                  <a:pt x="74550" y="718642"/>
                </a:lnTo>
                <a:lnTo>
                  <a:pt x="35866" y="692472"/>
                </a:lnTo>
                <a:lnTo>
                  <a:pt x="9729" y="653821"/>
                </a:lnTo>
                <a:lnTo>
                  <a:pt x="0" y="606551"/>
                </a:lnTo>
                <a:lnTo>
                  <a:pt x="0" y="120396"/>
                </a:lnTo>
                <a:lnTo>
                  <a:pt x="9729" y="73343"/>
                </a:lnTo>
                <a:lnTo>
                  <a:pt x="35866" y="34923"/>
                </a:lnTo>
                <a:lnTo>
                  <a:pt x="74550" y="9141"/>
                </a:lnTo>
                <a:lnTo>
                  <a:pt x="121920" y="0"/>
                </a:lnTo>
                <a:lnTo>
                  <a:pt x="1677924" y="0"/>
                </a:lnTo>
                <a:lnTo>
                  <a:pt x="1725581" y="9141"/>
                </a:lnTo>
                <a:lnTo>
                  <a:pt x="1764363" y="34923"/>
                </a:lnTo>
                <a:lnTo>
                  <a:pt x="1790405" y="73343"/>
                </a:lnTo>
                <a:lnTo>
                  <a:pt x="1799844" y="120396"/>
                </a:lnTo>
                <a:lnTo>
                  <a:pt x="1799844" y="606551"/>
                </a:lnTo>
                <a:lnTo>
                  <a:pt x="1790405" y="653821"/>
                </a:lnTo>
                <a:lnTo>
                  <a:pt x="1764363" y="692472"/>
                </a:lnTo>
                <a:lnTo>
                  <a:pt x="1725581" y="718642"/>
                </a:lnTo>
                <a:lnTo>
                  <a:pt x="1677924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13F99F97-7401-8907-6E9F-D71EC362E7F9}"/>
              </a:ext>
            </a:extLst>
          </p:cNvPr>
          <p:cNvSpPr txBox="1"/>
          <p:nvPr/>
        </p:nvSpPr>
        <p:spPr>
          <a:xfrm>
            <a:off x="6203342" y="3833203"/>
            <a:ext cx="1042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Microsoft JhengHei UI"/>
                <a:cs typeface="Microsoft JhengHei UI"/>
              </a:rPr>
              <a:t>梯度上</a:t>
            </a:r>
            <a:r>
              <a:rPr sz="2000" spc="5" dirty="0">
                <a:latin typeface="Microsoft JhengHei UI"/>
                <a:cs typeface="Microsoft JhengHei UI"/>
              </a:rPr>
              <a:t>升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FB45E3C8-A62E-9C17-D1D3-14E26A636466}"/>
              </a:ext>
            </a:extLst>
          </p:cNvPr>
          <p:cNvSpPr/>
          <p:nvPr/>
        </p:nvSpPr>
        <p:spPr>
          <a:xfrm>
            <a:off x="7643572" y="3826764"/>
            <a:ext cx="889000" cy="355600"/>
          </a:xfrm>
          <a:custGeom>
            <a:avLst/>
            <a:gdLst/>
            <a:ahLst/>
            <a:cxnLst/>
            <a:rect l="l" t="t" r="r" b="b"/>
            <a:pathLst>
              <a:path w="889000" h="355600">
                <a:moveTo>
                  <a:pt x="710184" y="355091"/>
                </a:moveTo>
                <a:lnTo>
                  <a:pt x="710184" y="266700"/>
                </a:lnTo>
                <a:lnTo>
                  <a:pt x="0" y="266700"/>
                </a:lnTo>
                <a:lnTo>
                  <a:pt x="0" y="88391"/>
                </a:lnTo>
                <a:lnTo>
                  <a:pt x="710184" y="88391"/>
                </a:lnTo>
                <a:lnTo>
                  <a:pt x="710184" y="0"/>
                </a:lnTo>
                <a:lnTo>
                  <a:pt x="888491" y="178308"/>
                </a:lnTo>
                <a:lnTo>
                  <a:pt x="710184" y="3550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5607CEB-1C13-1752-3428-F3B7A3A3763C}"/>
              </a:ext>
            </a:extLst>
          </p:cNvPr>
          <p:cNvSpPr txBox="1"/>
          <p:nvPr/>
        </p:nvSpPr>
        <p:spPr>
          <a:xfrm>
            <a:off x="7702182" y="3557753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最大化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E8725F2D-B9FC-7AB3-C9FC-AB161FDED745}"/>
              </a:ext>
            </a:extLst>
          </p:cNvPr>
          <p:cNvSpPr/>
          <p:nvPr/>
        </p:nvSpPr>
        <p:spPr>
          <a:xfrm>
            <a:off x="4446221" y="2795017"/>
            <a:ext cx="1199515" cy="1167765"/>
          </a:xfrm>
          <a:custGeom>
            <a:avLst/>
            <a:gdLst/>
            <a:ahLst/>
            <a:cxnLst/>
            <a:rect l="l" t="t" r="r" b="b"/>
            <a:pathLst>
              <a:path w="1199514" h="1167764">
                <a:moveTo>
                  <a:pt x="4572" y="256031"/>
                </a:moveTo>
                <a:lnTo>
                  <a:pt x="0" y="4571"/>
                </a:lnTo>
                <a:lnTo>
                  <a:pt x="251460" y="0"/>
                </a:lnTo>
                <a:lnTo>
                  <a:pt x="188975" y="64007"/>
                </a:lnTo>
                <a:lnTo>
                  <a:pt x="321592" y="192023"/>
                </a:lnTo>
                <a:lnTo>
                  <a:pt x="65531" y="192023"/>
                </a:lnTo>
                <a:lnTo>
                  <a:pt x="4572" y="256031"/>
                </a:lnTo>
                <a:close/>
              </a:path>
              <a:path w="1199514" h="1167764">
                <a:moveTo>
                  <a:pt x="1075944" y="1167383"/>
                </a:moveTo>
                <a:lnTo>
                  <a:pt x="65531" y="192023"/>
                </a:lnTo>
                <a:lnTo>
                  <a:pt x="321592" y="192023"/>
                </a:lnTo>
                <a:lnTo>
                  <a:pt x="1199388" y="1039367"/>
                </a:lnTo>
                <a:lnTo>
                  <a:pt x="1075944" y="11673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C50A049F-2691-779D-D214-7DA23A954935}"/>
              </a:ext>
            </a:extLst>
          </p:cNvPr>
          <p:cNvSpPr txBox="1"/>
          <p:nvPr/>
        </p:nvSpPr>
        <p:spPr>
          <a:xfrm>
            <a:off x="3738576" y="2099056"/>
            <a:ext cx="8178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6875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CC3E5277-EF6B-6588-41A9-078AEAFB9801}"/>
              </a:ext>
            </a:extLst>
          </p:cNvPr>
          <p:cNvSpPr/>
          <p:nvPr/>
        </p:nvSpPr>
        <p:spPr>
          <a:xfrm>
            <a:off x="9202623" y="4480560"/>
            <a:ext cx="356870" cy="410209"/>
          </a:xfrm>
          <a:custGeom>
            <a:avLst/>
            <a:gdLst/>
            <a:ahLst/>
            <a:cxnLst/>
            <a:rect l="l" t="t" r="r" b="b"/>
            <a:pathLst>
              <a:path w="356870" h="410210">
                <a:moveTo>
                  <a:pt x="266700" y="231648"/>
                </a:moveTo>
                <a:lnTo>
                  <a:pt x="88392" y="231648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231648"/>
                </a:lnTo>
                <a:close/>
              </a:path>
              <a:path w="356870" h="410210">
                <a:moveTo>
                  <a:pt x="178308" y="409955"/>
                </a:moveTo>
                <a:lnTo>
                  <a:pt x="0" y="231648"/>
                </a:lnTo>
                <a:lnTo>
                  <a:pt x="356616" y="231648"/>
                </a:lnTo>
                <a:lnTo>
                  <a:pt x="178308" y="40995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B35FE59C-31F0-731E-9DA6-0809C702CBB7}"/>
              </a:ext>
            </a:extLst>
          </p:cNvPr>
          <p:cNvSpPr/>
          <p:nvPr/>
        </p:nvSpPr>
        <p:spPr>
          <a:xfrm>
            <a:off x="8530541" y="4890515"/>
            <a:ext cx="1800225" cy="728980"/>
          </a:xfrm>
          <a:custGeom>
            <a:avLst/>
            <a:gdLst/>
            <a:ahLst/>
            <a:cxnLst/>
            <a:rect l="l" t="t" r="r" b="b"/>
            <a:pathLst>
              <a:path w="1800225" h="728979">
                <a:moveTo>
                  <a:pt x="1677924" y="728472"/>
                </a:moveTo>
                <a:lnTo>
                  <a:pt x="121920" y="728472"/>
                </a:lnTo>
                <a:lnTo>
                  <a:pt x="74564" y="719138"/>
                </a:lnTo>
                <a:lnTo>
                  <a:pt x="35885" y="693291"/>
                </a:lnTo>
                <a:lnTo>
                  <a:pt x="9743" y="654936"/>
                </a:lnTo>
                <a:lnTo>
                  <a:pt x="0" y="608076"/>
                </a:lnTo>
                <a:lnTo>
                  <a:pt x="0" y="121920"/>
                </a:lnTo>
                <a:lnTo>
                  <a:pt x="9743" y="74462"/>
                </a:lnTo>
                <a:lnTo>
                  <a:pt x="35885" y="35747"/>
                </a:lnTo>
                <a:lnTo>
                  <a:pt x="74564" y="9638"/>
                </a:lnTo>
                <a:lnTo>
                  <a:pt x="121920" y="0"/>
                </a:lnTo>
                <a:lnTo>
                  <a:pt x="1677924" y="0"/>
                </a:lnTo>
                <a:lnTo>
                  <a:pt x="1725593" y="9638"/>
                </a:lnTo>
                <a:lnTo>
                  <a:pt x="1764377" y="35747"/>
                </a:lnTo>
                <a:lnTo>
                  <a:pt x="1790414" y="74462"/>
                </a:lnTo>
                <a:lnTo>
                  <a:pt x="1799844" y="121920"/>
                </a:lnTo>
                <a:lnTo>
                  <a:pt x="1799844" y="608076"/>
                </a:lnTo>
                <a:lnTo>
                  <a:pt x="1790414" y="654936"/>
                </a:lnTo>
                <a:lnTo>
                  <a:pt x="1764377" y="693291"/>
                </a:lnTo>
                <a:lnTo>
                  <a:pt x="1725593" y="719138"/>
                </a:lnTo>
                <a:lnTo>
                  <a:pt x="1677924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1840E113-B403-23E2-851B-440B96289050}"/>
              </a:ext>
            </a:extLst>
          </p:cNvPr>
          <p:cNvSpPr txBox="1"/>
          <p:nvPr/>
        </p:nvSpPr>
        <p:spPr>
          <a:xfrm>
            <a:off x="8655979" y="4931956"/>
            <a:ext cx="155003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marR="5080" indent="-254000"/>
            <a:r>
              <a:rPr sz="2000" dirty="0">
                <a:latin typeface="Microsoft JhengHei UI"/>
                <a:cs typeface="Microsoft JhengHei UI"/>
              </a:rPr>
              <a:t>利用梯度作</a:t>
            </a:r>
            <a:r>
              <a:rPr sz="2000" spc="5" dirty="0">
                <a:latin typeface="Microsoft JhengHei UI"/>
                <a:cs typeface="Microsoft JhengHei UI"/>
              </a:rPr>
              <a:t>为</a:t>
            </a:r>
            <a:r>
              <a:rPr sz="2000" dirty="0">
                <a:latin typeface="Microsoft JhengHei UI"/>
                <a:cs typeface="Microsoft JhengHei UI"/>
              </a:rPr>
              <a:t>指示函</a:t>
            </a:r>
            <a:r>
              <a:rPr sz="2000" spc="5" dirty="0">
                <a:latin typeface="Microsoft JhengHei UI"/>
                <a:cs typeface="Microsoft JhengHei UI"/>
              </a:rPr>
              <a:t>数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45B22FC6-E125-3DA1-269D-E772B9D946D6}"/>
              </a:ext>
            </a:extLst>
          </p:cNvPr>
          <p:cNvSpPr/>
          <p:nvPr/>
        </p:nvSpPr>
        <p:spPr>
          <a:xfrm>
            <a:off x="2803348" y="3811523"/>
            <a:ext cx="2284730" cy="728980"/>
          </a:xfrm>
          <a:custGeom>
            <a:avLst/>
            <a:gdLst/>
            <a:ahLst/>
            <a:cxnLst/>
            <a:rect l="l" t="t" r="r" b="b"/>
            <a:pathLst>
              <a:path w="2284729" h="728979">
                <a:moveTo>
                  <a:pt x="2162555" y="728472"/>
                </a:moveTo>
                <a:lnTo>
                  <a:pt x="120396" y="728472"/>
                </a:lnTo>
                <a:lnTo>
                  <a:pt x="73557" y="719352"/>
                </a:lnTo>
                <a:lnTo>
                  <a:pt x="35209" y="693577"/>
                </a:lnTo>
                <a:lnTo>
                  <a:pt x="9355" y="655150"/>
                </a:lnTo>
                <a:lnTo>
                  <a:pt x="0" y="608076"/>
                </a:lnTo>
                <a:lnTo>
                  <a:pt x="0" y="121920"/>
                </a:lnTo>
                <a:lnTo>
                  <a:pt x="9355" y="74678"/>
                </a:lnTo>
                <a:lnTo>
                  <a:pt x="35209" y="36037"/>
                </a:lnTo>
                <a:lnTo>
                  <a:pt x="73557" y="9857"/>
                </a:lnTo>
                <a:lnTo>
                  <a:pt x="120396" y="0"/>
                </a:lnTo>
                <a:lnTo>
                  <a:pt x="2162555" y="0"/>
                </a:lnTo>
                <a:lnTo>
                  <a:pt x="2209841" y="9857"/>
                </a:lnTo>
                <a:lnTo>
                  <a:pt x="2248500" y="36037"/>
                </a:lnTo>
                <a:lnTo>
                  <a:pt x="2274666" y="74678"/>
                </a:lnTo>
                <a:lnTo>
                  <a:pt x="2284476" y="121920"/>
                </a:lnTo>
                <a:lnTo>
                  <a:pt x="2284476" y="608076"/>
                </a:lnTo>
                <a:lnTo>
                  <a:pt x="2274666" y="655150"/>
                </a:lnTo>
                <a:lnTo>
                  <a:pt x="2248500" y="693577"/>
                </a:lnTo>
                <a:lnTo>
                  <a:pt x="2209841" y="719352"/>
                </a:lnTo>
                <a:lnTo>
                  <a:pt x="2162555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82FB8E7-8B05-47C9-733B-312C81E36900}"/>
              </a:ext>
            </a:extLst>
          </p:cNvPr>
          <p:cNvSpPr txBox="1"/>
          <p:nvPr/>
        </p:nvSpPr>
        <p:spPr>
          <a:xfrm>
            <a:off x="2937040" y="3853345"/>
            <a:ext cx="2016760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745" marR="5080" indent="-106045"/>
            <a:r>
              <a:rPr sz="2000" dirty="0">
                <a:latin typeface="Microsoft JhengHei UI"/>
                <a:cs typeface="Microsoft JhengHei UI"/>
              </a:rPr>
              <a:t>“稍微”增加</a:t>
            </a:r>
            <a:r>
              <a:rPr sz="2000" spc="-5" dirty="0">
                <a:latin typeface="Microsoft JhengHei UI"/>
                <a:cs typeface="Microsoft JhengHei UI"/>
              </a:rPr>
              <a:t>A[</a:t>
            </a:r>
            <a:r>
              <a:rPr sz="2000" dirty="0">
                <a:latin typeface="Microsoft JhengHei UI"/>
                <a:cs typeface="Microsoft JhengHei UI"/>
              </a:rPr>
              <a:t>i</a:t>
            </a:r>
            <a:r>
              <a:rPr sz="2000" spc="-5" dirty="0">
                <a:latin typeface="Microsoft JhengHei UI"/>
                <a:cs typeface="Microsoft JhengHei UI"/>
              </a:rPr>
              <a:t>,j]</a:t>
            </a:r>
            <a:r>
              <a:rPr sz="2000" spc="5" dirty="0">
                <a:latin typeface="Microsoft JhengHei UI"/>
                <a:cs typeface="Microsoft JhengHei UI"/>
              </a:rPr>
              <a:t>对</a:t>
            </a:r>
            <a:r>
              <a:rPr sz="2000" dirty="0">
                <a:latin typeface="Microsoft JhengHei UI"/>
                <a:cs typeface="Microsoft JhengHei UI"/>
              </a:rPr>
              <a:t>损失函数的影</a:t>
            </a:r>
            <a:r>
              <a:rPr sz="2000" spc="5" dirty="0">
                <a:latin typeface="Microsoft JhengHei UI"/>
                <a:cs typeface="Microsoft JhengHei UI"/>
              </a:rPr>
              <a:t>响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37E87EE6-C75B-E047-3A93-189C9D82D353}"/>
              </a:ext>
            </a:extLst>
          </p:cNvPr>
          <p:cNvSpPr/>
          <p:nvPr/>
        </p:nvSpPr>
        <p:spPr>
          <a:xfrm>
            <a:off x="2265351" y="4930952"/>
            <a:ext cx="5563235" cy="114300"/>
          </a:xfrm>
          <a:custGeom>
            <a:avLst/>
            <a:gdLst/>
            <a:ahLst/>
            <a:cxnLst/>
            <a:rect l="l" t="t" r="r" b="b"/>
            <a:pathLst>
              <a:path w="5563235" h="114300">
                <a:moveTo>
                  <a:pt x="5448325" y="114300"/>
                </a:moveTo>
                <a:lnTo>
                  <a:pt x="5448325" y="0"/>
                </a:lnTo>
                <a:lnTo>
                  <a:pt x="5524525" y="38100"/>
                </a:lnTo>
                <a:lnTo>
                  <a:pt x="5476900" y="38100"/>
                </a:lnTo>
                <a:lnTo>
                  <a:pt x="5476900" y="76200"/>
                </a:lnTo>
                <a:lnTo>
                  <a:pt x="5524525" y="76200"/>
                </a:lnTo>
                <a:lnTo>
                  <a:pt x="5448325" y="114300"/>
                </a:lnTo>
                <a:close/>
              </a:path>
              <a:path w="5563235" h="114300">
                <a:moveTo>
                  <a:pt x="5448325" y="76200"/>
                </a:moveTo>
                <a:lnTo>
                  <a:pt x="0" y="76200"/>
                </a:lnTo>
                <a:lnTo>
                  <a:pt x="0" y="38100"/>
                </a:lnTo>
                <a:lnTo>
                  <a:pt x="5448325" y="38100"/>
                </a:lnTo>
                <a:lnTo>
                  <a:pt x="5448325" y="76200"/>
                </a:lnTo>
                <a:close/>
              </a:path>
              <a:path w="5563235" h="114300">
                <a:moveTo>
                  <a:pt x="5524525" y="76200"/>
                </a:moveTo>
                <a:lnTo>
                  <a:pt x="5476900" y="76200"/>
                </a:lnTo>
                <a:lnTo>
                  <a:pt x="5476900" y="38100"/>
                </a:lnTo>
                <a:lnTo>
                  <a:pt x="5524525" y="38100"/>
                </a:lnTo>
                <a:lnTo>
                  <a:pt x="5562625" y="57150"/>
                </a:lnTo>
                <a:lnTo>
                  <a:pt x="5524525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601D300F-E85B-6A58-3296-11B31661C762}"/>
              </a:ext>
            </a:extLst>
          </p:cNvPr>
          <p:cNvSpPr/>
          <p:nvPr/>
        </p:nvSpPr>
        <p:spPr>
          <a:xfrm>
            <a:off x="2803450" y="4928604"/>
            <a:ext cx="119011" cy="118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D3A3827A-73E0-7874-B690-2629AF1EC58E}"/>
              </a:ext>
            </a:extLst>
          </p:cNvPr>
          <p:cNvSpPr/>
          <p:nvPr/>
        </p:nvSpPr>
        <p:spPr>
          <a:xfrm>
            <a:off x="6404637" y="4927892"/>
            <a:ext cx="119011" cy="118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981AC974-C6D8-7C65-A567-63038C1A0E98}"/>
              </a:ext>
            </a:extLst>
          </p:cNvPr>
          <p:cNvSpPr txBox="1"/>
          <p:nvPr/>
        </p:nvSpPr>
        <p:spPr>
          <a:xfrm>
            <a:off x="6426659" y="5073460"/>
            <a:ext cx="153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3706EA36-A8E4-1FA3-ADE2-D7F074AA2162}"/>
              </a:ext>
            </a:extLst>
          </p:cNvPr>
          <p:cNvSpPr txBox="1"/>
          <p:nvPr/>
        </p:nvSpPr>
        <p:spPr>
          <a:xfrm>
            <a:off x="2661311" y="5050994"/>
            <a:ext cx="4114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/>
            <a:r>
              <a:rPr spc="-5" dirty="0">
                <a:latin typeface="Arial"/>
                <a:cs typeface="Arial"/>
              </a:rPr>
              <a:t>0</a:t>
            </a:r>
            <a:endParaRPr dirty="0">
              <a:latin typeface="Arial"/>
              <a:cs typeface="Arial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836F0899-8450-0573-D4B9-7C2342F00C6E}"/>
              </a:ext>
            </a:extLst>
          </p:cNvPr>
          <p:cNvSpPr txBox="1"/>
          <p:nvPr/>
        </p:nvSpPr>
        <p:spPr>
          <a:xfrm>
            <a:off x="1736801" y="5378184"/>
            <a:ext cx="8102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0" dirty="0">
                <a:latin typeface="Cambria Math"/>
                <a:cs typeface="Cambria Math"/>
              </a:rPr>
              <a:t>S(i, </a:t>
            </a:r>
            <a:r>
              <a:rPr spc="75" dirty="0">
                <a:latin typeface="Cambria Math"/>
                <a:cs typeface="Cambria Math"/>
              </a:rPr>
              <a:t>j)</a:t>
            </a:r>
            <a:r>
              <a:rPr spc="-110" dirty="0">
                <a:latin typeface="Cambria Math"/>
                <a:cs typeface="Cambria Math"/>
              </a:rPr>
              <a:t> </a:t>
            </a:r>
            <a:r>
              <a:rPr spc="-5" dirty="0">
                <a:latin typeface="Cambria Math"/>
                <a:cs typeface="Cambria Math"/>
              </a:rPr>
              <a:t>=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AD7A1F52-9285-EA66-0F9D-2AA6927F4276}"/>
              </a:ext>
            </a:extLst>
          </p:cNvPr>
          <p:cNvSpPr txBox="1"/>
          <p:nvPr/>
        </p:nvSpPr>
        <p:spPr>
          <a:xfrm>
            <a:off x="5988889" y="2171001"/>
            <a:ext cx="975360" cy="1024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 algn="ctr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  <a:p>
            <a:pPr marR="27305" algn="ctr">
              <a:spcBef>
                <a:spcPts val="1390"/>
              </a:spcBef>
            </a:pPr>
            <a:r>
              <a:rPr dirty="0">
                <a:latin typeface="Microsoft JhengHei UI"/>
                <a:cs typeface="Microsoft JhengHei UI"/>
              </a:rPr>
              <a:t>参数固定</a:t>
            </a:r>
            <a:endParaRPr>
              <a:latin typeface="Microsoft JhengHei UI"/>
              <a:cs typeface="Microsoft JhengHei UI"/>
            </a:endParaRPr>
          </a:p>
        </p:txBody>
      </p:sp>
      <p:pic>
        <p:nvPicPr>
          <p:cNvPr id="70" name="图片 69" descr="\documentclass{article}&#10;\usepackage{amsmath}&#10;\pagestyle{empty}&#10;\begin{document}&#10;$\frac {\partial l(v_i)} {\partial A[i, j]}$&#10;&#10;&#10;&#10;&#10;\end{document}" title="IguanaTex Bitmap Display">
            <a:extLst>
              <a:ext uri="{FF2B5EF4-FFF2-40B4-BE49-F238E27FC236}">
                <a16:creationId xmlns:a16="http://schemas.microsoft.com/office/drawing/2014/main" id="{475A79BC-A5B3-2E72-6D42-131E1781AE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597" y="5295471"/>
            <a:ext cx="674240" cy="426013"/>
          </a:xfrm>
          <a:prstGeom prst="rect">
            <a:avLst/>
          </a:prstGeom>
        </p:spPr>
      </p:pic>
      <p:sp>
        <p:nvSpPr>
          <p:cNvPr id="42" name="object 13">
            <a:extLst>
              <a:ext uri="{FF2B5EF4-FFF2-40B4-BE49-F238E27FC236}">
                <a16:creationId xmlns:a16="http://schemas.microsoft.com/office/drawing/2014/main" id="{BFF72E65-ACFE-AD00-A070-0B606DA21F60}"/>
              </a:ext>
            </a:extLst>
          </p:cNvPr>
          <p:cNvSpPr txBox="1"/>
          <p:nvPr/>
        </p:nvSpPr>
        <p:spPr>
          <a:xfrm>
            <a:off x="4109787" y="892149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8383AC-5983-11A5-CEF1-8D359AA05EA4}"/>
              </a:ext>
            </a:extLst>
          </p:cNvPr>
          <p:cNvSpPr txBox="1"/>
          <p:nvPr/>
        </p:nvSpPr>
        <p:spPr>
          <a:xfrm>
            <a:off x="3621749" y="2747014"/>
            <a:ext cx="975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JhengHei UI"/>
                <a:cs typeface="Microsoft JhengHei UI"/>
              </a:rPr>
              <a:t>连续的</a:t>
            </a:r>
            <a:endParaRPr lang="en-US" altLang="zh-CN" dirty="0">
              <a:latin typeface="Microsoft JhengHei UI"/>
              <a:cs typeface="Microsoft JhengHei UI"/>
            </a:endParaRPr>
          </a:p>
          <a:p>
            <a:r>
              <a:rPr lang="zh-CN" altLang="en-US" dirty="0">
                <a:latin typeface="Microsoft JhengHei UI"/>
              </a:rPr>
              <a:t>稠密的</a:t>
            </a:r>
            <a:endParaRPr lang="en-CN" dirty="0"/>
          </a:p>
        </p:txBody>
      </p:sp>
      <p:pic>
        <p:nvPicPr>
          <p:cNvPr id="53" name="图片 68" descr="\documentclass{article}&#10;\usepackage{amsmath}&#10;\pagestyle{empty}&#10;\begin{document}&#10;$\frac {\partial l(v_i)} {\partial A[i, j]}$&#10;&#10;&#10;&#10;&#10;\end{document}" title="IguanaTex Bitmap Display">
            <a:extLst>
              <a:ext uri="{FF2B5EF4-FFF2-40B4-BE49-F238E27FC236}">
                <a16:creationId xmlns:a16="http://schemas.microsoft.com/office/drawing/2014/main" id="{592B4376-E5F9-A980-9306-8BC995B54C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73" y="3902226"/>
            <a:ext cx="886733" cy="5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52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基于积分梯度的攻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93E65F0-F54C-1247-6B32-6F669258ED16}"/>
              </a:ext>
            </a:extLst>
          </p:cNvPr>
          <p:cNvSpPr/>
          <p:nvPr/>
        </p:nvSpPr>
        <p:spPr>
          <a:xfrm>
            <a:off x="1905000" y="1219200"/>
            <a:ext cx="1795320" cy="12720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59AA15D-3240-B042-D290-78EB6FAA8A58}"/>
              </a:ext>
            </a:extLst>
          </p:cNvPr>
          <p:cNvSpPr txBox="1"/>
          <p:nvPr/>
        </p:nvSpPr>
        <p:spPr>
          <a:xfrm>
            <a:off x="2844319" y="159814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CBD690A-5AE8-6B29-94A5-C6EAF900477D}"/>
              </a:ext>
            </a:extLst>
          </p:cNvPr>
          <p:cNvSpPr txBox="1"/>
          <p:nvPr/>
        </p:nvSpPr>
        <p:spPr>
          <a:xfrm>
            <a:off x="2515821" y="127617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15AC6AB-3D40-97A5-41A4-157D2BBA48C8}"/>
              </a:ext>
            </a:extLst>
          </p:cNvPr>
          <p:cNvSpPr txBox="1"/>
          <p:nvPr/>
        </p:nvSpPr>
        <p:spPr>
          <a:xfrm>
            <a:off x="2361909" y="180202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AFA36B3-3805-F07E-E439-44691BA57360}"/>
              </a:ext>
            </a:extLst>
          </p:cNvPr>
          <p:cNvSpPr txBox="1"/>
          <p:nvPr/>
        </p:nvSpPr>
        <p:spPr>
          <a:xfrm>
            <a:off x="3082749" y="121078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8F322FC-8E1B-FF71-497B-170FABFAC112}"/>
              </a:ext>
            </a:extLst>
          </p:cNvPr>
          <p:cNvSpPr txBox="1"/>
          <p:nvPr/>
        </p:nvSpPr>
        <p:spPr>
          <a:xfrm>
            <a:off x="1938859" y="190009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1B658AC-8842-DEFB-7B37-DC15C0D6140C}"/>
              </a:ext>
            </a:extLst>
          </p:cNvPr>
          <p:cNvSpPr txBox="1"/>
          <p:nvPr/>
        </p:nvSpPr>
        <p:spPr>
          <a:xfrm>
            <a:off x="3525509" y="165839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96C26EE-A797-C095-A684-6F00296F36C2}"/>
              </a:ext>
            </a:extLst>
          </p:cNvPr>
          <p:cNvSpPr txBox="1"/>
          <p:nvPr/>
        </p:nvSpPr>
        <p:spPr>
          <a:xfrm>
            <a:off x="2231823" y="222976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7CAF26D-E607-DA06-D1F1-0E0A586C9D27}"/>
              </a:ext>
            </a:extLst>
          </p:cNvPr>
          <p:cNvSpPr txBox="1"/>
          <p:nvPr/>
        </p:nvSpPr>
        <p:spPr>
          <a:xfrm>
            <a:off x="3281935" y="212401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F7AFBC94-7C9B-AD93-D70D-315F448E9AA2}"/>
              </a:ext>
            </a:extLst>
          </p:cNvPr>
          <p:cNvSpPr/>
          <p:nvPr/>
        </p:nvSpPr>
        <p:spPr>
          <a:xfrm>
            <a:off x="4139896" y="1458467"/>
            <a:ext cx="300355" cy="661670"/>
          </a:xfrm>
          <a:custGeom>
            <a:avLst/>
            <a:gdLst/>
            <a:ahLst/>
            <a:cxnLst/>
            <a:rect l="l" t="t" r="r" b="b"/>
            <a:pathLst>
              <a:path w="300355" h="661669">
                <a:moveTo>
                  <a:pt x="225552" y="512063"/>
                </a:moveTo>
                <a:lnTo>
                  <a:pt x="74675" y="512063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512063"/>
                </a:lnTo>
                <a:close/>
              </a:path>
              <a:path w="300355" h="661669">
                <a:moveTo>
                  <a:pt x="150875" y="661415"/>
                </a:moveTo>
                <a:lnTo>
                  <a:pt x="0" y="512063"/>
                </a:lnTo>
                <a:lnTo>
                  <a:pt x="300228" y="512063"/>
                </a:lnTo>
                <a:lnTo>
                  <a:pt x="150875" y="66141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CD2C9BB4-5CF1-BBD2-23BB-3FD24F86849E}"/>
              </a:ext>
            </a:extLst>
          </p:cNvPr>
          <p:cNvSpPr/>
          <p:nvPr/>
        </p:nvSpPr>
        <p:spPr>
          <a:xfrm>
            <a:off x="4702252" y="2310383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5" h="356869">
                <a:moveTo>
                  <a:pt x="708660" y="356616"/>
                </a:moveTo>
                <a:lnTo>
                  <a:pt x="708660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08660" y="89916"/>
                </a:lnTo>
                <a:lnTo>
                  <a:pt x="708660" y="0"/>
                </a:lnTo>
                <a:lnTo>
                  <a:pt x="886968" y="178308"/>
                </a:lnTo>
                <a:lnTo>
                  <a:pt x="708660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E1E3F12F-0651-2FC8-42B5-514DF99287B5}"/>
              </a:ext>
            </a:extLst>
          </p:cNvPr>
          <p:cNvSpPr/>
          <p:nvPr/>
        </p:nvSpPr>
        <p:spPr>
          <a:xfrm>
            <a:off x="5682184" y="2043683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3" y="859536"/>
                </a:moveTo>
                <a:lnTo>
                  <a:pt x="143255" y="859536"/>
                </a:lnTo>
                <a:lnTo>
                  <a:pt x="97812" y="852588"/>
                </a:lnTo>
                <a:lnTo>
                  <a:pt x="58400" y="832425"/>
                </a:lnTo>
                <a:lnTo>
                  <a:pt x="27385" y="801409"/>
                </a:lnTo>
                <a:lnTo>
                  <a:pt x="7129" y="761906"/>
                </a:lnTo>
                <a:lnTo>
                  <a:pt x="0" y="716280"/>
                </a:lnTo>
                <a:lnTo>
                  <a:pt x="0" y="143256"/>
                </a:lnTo>
                <a:lnTo>
                  <a:pt x="7129" y="98105"/>
                </a:lnTo>
                <a:lnTo>
                  <a:pt x="27385" y="58839"/>
                </a:lnTo>
                <a:lnTo>
                  <a:pt x="58400" y="27823"/>
                </a:lnTo>
                <a:lnTo>
                  <a:pt x="97812" y="7422"/>
                </a:lnTo>
                <a:lnTo>
                  <a:pt x="143255" y="0"/>
                </a:lnTo>
                <a:lnTo>
                  <a:pt x="1517903" y="0"/>
                </a:lnTo>
                <a:lnTo>
                  <a:pt x="1563445" y="7422"/>
                </a:lnTo>
                <a:lnTo>
                  <a:pt x="1602909" y="27823"/>
                </a:lnTo>
                <a:lnTo>
                  <a:pt x="1633926" y="58839"/>
                </a:lnTo>
                <a:lnTo>
                  <a:pt x="1654132" y="98105"/>
                </a:lnTo>
                <a:lnTo>
                  <a:pt x="1661159" y="143256"/>
                </a:lnTo>
                <a:lnTo>
                  <a:pt x="1661159" y="716280"/>
                </a:lnTo>
                <a:lnTo>
                  <a:pt x="1654132" y="761906"/>
                </a:lnTo>
                <a:lnTo>
                  <a:pt x="1633926" y="801409"/>
                </a:lnTo>
                <a:lnTo>
                  <a:pt x="1602909" y="832425"/>
                </a:lnTo>
                <a:lnTo>
                  <a:pt x="1563445" y="852588"/>
                </a:lnTo>
                <a:lnTo>
                  <a:pt x="1517903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85F710E0-EA3D-1597-68CA-E17BC65D12D6}"/>
              </a:ext>
            </a:extLst>
          </p:cNvPr>
          <p:cNvSpPr/>
          <p:nvPr/>
        </p:nvSpPr>
        <p:spPr>
          <a:xfrm>
            <a:off x="7378396" y="2310383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4" y="356616"/>
                </a:moveTo>
                <a:lnTo>
                  <a:pt x="710184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4" y="89916"/>
                </a:lnTo>
                <a:lnTo>
                  <a:pt x="710184" y="0"/>
                </a:lnTo>
                <a:lnTo>
                  <a:pt x="888491" y="178308"/>
                </a:lnTo>
                <a:lnTo>
                  <a:pt x="710184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F9431AE-9312-D91B-26CE-77E8D704791C}"/>
              </a:ext>
            </a:extLst>
          </p:cNvPr>
          <p:cNvSpPr/>
          <p:nvPr/>
        </p:nvSpPr>
        <p:spPr>
          <a:xfrm>
            <a:off x="99478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D1BDCB51-FA9D-F8B7-59DF-DB7AB2F96999}"/>
              </a:ext>
            </a:extLst>
          </p:cNvPr>
          <p:cNvSpPr/>
          <p:nvPr/>
        </p:nvSpPr>
        <p:spPr>
          <a:xfrm>
            <a:off x="9935286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0E6CB5BE-D1AE-DAED-6AC2-EC95228D9D0A}"/>
              </a:ext>
            </a:extLst>
          </p:cNvPr>
          <p:cNvSpPr/>
          <p:nvPr/>
        </p:nvSpPr>
        <p:spPr>
          <a:xfrm>
            <a:off x="965525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EB5F61E-CD0F-C283-02A8-AA721F8D08BB}"/>
              </a:ext>
            </a:extLst>
          </p:cNvPr>
          <p:cNvSpPr/>
          <p:nvPr/>
        </p:nvSpPr>
        <p:spPr>
          <a:xfrm>
            <a:off x="9642120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3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8003" y="0"/>
                </a:lnTo>
                <a:lnTo>
                  <a:pt x="29070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703" y="278002"/>
                </a:lnTo>
                <a:lnTo>
                  <a:pt x="290449" y="280492"/>
                </a:lnTo>
                <a:lnTo>
                  <a:pt x="280479" y="290461"/>
                </a:lnTo>
                <a:lnTo>
                  <a:pt x="278003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3" y="12700"/>
                </a:lnTo>
                <a:lnTo>
                  <a:pt x="265303" y="25400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65303" y="12700"/>
                </a:lnTo>
                <a:lnTo>
                  <a:pt x="278003" y="25400"/>
                </a:lnTo>
                <a:lnTo>
                  <a:pt x="290703" y="25400"/>
                </a:lnTo>
                <a:lnTo>
                  <a:pt x="290703" y="265302"/>
                </a:lnTo>
                <a:lnTo>
                  <a:pt x="2780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5400"/>
                </a:moveTo>
                <a:lnTo>
                  <a:pt x="278003" y="25400"/>
                </a:lnTo>
                <a:lnTo>
                  <a:pt x="265303" y="12700"/>
                </a:lnTo>
                <a:lnTo>
                  <a:pt x="290703" y="12700"/>
                </a:lnTo>
                <a:lnTo>
                  <a:pt x="290703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3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78002"/>
                </a:moveTo>
                <a:lnTo>
                  <a:pt x="265303" y="278002"/>
                </a:lnTo>
                <a:lnTo>
                  <a:pt x="278003" y="265302"/>
                </a:lnTo>
                <a:lnTo>
                  <a:pt x="290703" y="265302"/>
                </a:lnTo>
                <a:lnTo>
                  <a:pt x="290703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ED12223-769E-2027-A321-29B87E7868BA}"/>
              </a:ext>
            </a:extLst>
          </p:cNvPr>
          <p:cNvSpPr/>
          <p:nvPr/>
        </p:nvSpPr>
        <p:spPr>
          <a:xfrm>
            <a:off x="9358071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186C9801-0BE3-E234-15FE-1CFDAEC365DC}"/>
              </a:ext>
            </a:extLst>
          </p:cNvPr>
          <p:cNvSpPr/>
          <p:nvPr/>
        </p:nvSpPr>
        <p:spPr>
          <a:xfrm>
            <a:off x="9344647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8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D652DCC7-04DC-47B5-288E-6514C953833F}"/>
              </a:ext>
            </a:extLst>
          </p:cNvPr>
          <p:cNvSpPr/>
          <p:nvPr/>
        </p:nvSpPr>
        <p:spPr>
          <a:xfrm>
            <a:off x="9070035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1BC87AC3-613E-BE14-0E97-3B5251EB3AD7}"/>
              </a:ext>
            </a:extLst>
          </p:cNvPr>
          <p:cNvSpPr/>
          <p:nvPr/>
        </p:nvSpPr>
        <p:spPr>
          <a:xfrm>
            <a:off x="90572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01AFF392-A7EA-F03D-DEB2-7520D47A4D1F}"/>
              </a:ext>
            </a:extLst>
          </p:cNvPr>
          <p:cNvSpPr/>
          <p:nvPr/>
        </p:nvSpPr>
        <p:spPr>
          <a:xfrm>
            <a:off x="879419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49B41DF2-37DF-68C2-2748-AF2CC45929E7}"/>
              </a:ext>
            </a:extLst>
          </p:cNvPr>
          <p:cNvSpPr/>
          <p:nvPr/>
        </p:nvSpPr>
        <p:spPr>
          <a:xfrm>
            <a:off x="87810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66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DA301419-3A56-673A-DB51-E37C0D2250BF}"/>
              </a:ext>
            </a:extLst>
          </p:cNvPr>
          <p:cNvSpPr/>
          <p:nvPr/>
        </p:nvSpPr>
        <p:spPr>
          <a:xfrm>
            <a:off x="85000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3D818D75-6F17-EEAA-6D1D-DAEEA2EC98C1}"/>
              </a:ext>
            </a:extLst>
          </p:cNvPr>
          <p:cNvSpPr/>
          <p:nvPr/>
        </p:nvSpPr>
        <p:spPr>
          <a:xfrm>
            <a:off x="8487906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690" y="278002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2"/>
                </a:lnTo>
                <a:lnTo>
                  <a:pt x="2779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2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78002"/>
                </a:moveTo>
                <a:lnTo>
                  <a:pt x="265290" y="278002"/>
                </a:lnTo>
                <a:lnTo>
                  <a:pt x="277990" y="265302"/>
                </a:lnTo>
                <a:lnTo>
                  <a:pt x="290690" y="265302"/>
                </a:lnTo>
                <a:lnTo>
                  <a:pt x="290690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98CB4F24-12AD-2498-FD2A-A7CA4420D3A3}"/>
              </a:ext>
            </a:extLst>
          </p:cNvPr>
          <p:cNvSpPr txBox="1"/>
          <p:nvPr/>
        </p:nvSpPr>
        <p:spPr>
          <a:xfrm>
            <a:off x="9502395" y="2091373"/>
            <a:ext cx="8318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90" dirty="0">
                <a:latin typeface="Cambria Math"/>
                <a:cs typeface="Cambria Math"/>
              </a:rPr>
              <a:t>i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C45495DF-31C1-8C87-2B43-2A013E0B20FF}"/>
              </a:ext>
            </a:extLst>
          </p:cNvPr>
          <p:cNvSpPr txBox="1"/>
          <p:nvPr/>
        </p:nvSpPr>
        <p:spPr>
          <a:xfrm>
            <a:off x="8234935" y="1981518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5" dirty="0" err="1">
                <a:latin typeface="Microsoft JhengHei UI"/>
                <a:cs typeface="Microsoft JhengHei UI"/>
              </a:rPr>
              <a:t>预测的节点</a:t>
            </a:r>
            <a:r>
              <a:rPr lang="en-US" spc="35" dirty="0" err="1">
                <a:latin typeface="Microsoft JhengHei UI"/>
                <a:cs typeface="Microsoft JhengHei UI"/>
              </a:rPr>
              <a:t>v</a:t>
            </a:r>
            <a:r>
              <a:rPr spc="50" dirty="0">
                <a:latin typeface="Cambria Math"/>
                <a:cs typeface="Cambria Math"/>
              </a:rPr>
              <a:t> </a:t>
            </a:r>
            <a:r>
              <a:rPr dirty="0">
                <a:latin typeface="Microsoft JhengHei UI"/>
                <a:cs typeface="Microsoft JhengHei UI"/>
              </a:rPr>
              <a:t>分类概率</a:t>
            </a: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5C74F9C-7FCD-3816-477F-256FFC32FCD4}"/>
              </a:ext>
            </a:extLst>
          </p:cNvPr>
          <p:cNvSpPr/>
          <p:nvPr/>
        </p:nvSpPr>
        <p:spPr>
          <a:xfrm>
            <a:off x="9179764" y="2657855"/>
            <a:ext cx="355600" cy="640080"/>
          </a:xfrm>
          <a:custGeom>
            <a:avLst/>
            <a:gdLst/>
            <a:ahLst/>
            <a:cxnLst/>
            <a:rect l="l" t="t" r="r" b="b"/>
            <a:pathLst>
              <a:path w="355600" h="640080">
                <a:moveTo>
                  <a:pt x="266700" y="461772"/>
                </a:moveTo>
                <a:lnTo>
                  <a:pt x="88392" y="461772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461772"/>
                </a:lnTo>
                <a:close/>
              </a:path>
              <a:path w="355600" h="640080">
                <a:moveTo>
                  <a:pt x="178307" y="640080"/>
                </a:moveTo>
                <a:lnTo>
                  <a:pt x="0" y="461772"/>
                </a:lnTo>
                <a:lnTo>
                  <a:pt x="355092" y="461772"/>
                </a:lnTo>
                <a:lnTo>
                  <a:pt x="178307" y="64008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7D4560E1-5518-9CB9-6415-434A4CC7DA93}"/>
              </a:ext>
            </a:extLst>
          </p:cNvPr>
          <p:cNvSpPr/>
          <p:nvPr/>
        </p:nvSpPr>
        <p:spPr>
          <a:xfrm>
            <a:off x="8580831" y="3337560"/>
            <a:ext cx="1553210" cy="1103630"/>
          </a:xfrm>
          <a:custGeom>
            <a:avLst/>
            <a:gdLst/>
            <a:ahLst/>
            <a:cxnLst/>
            <a:rect l="l" t="t" r="r" b="b"/>
            <a:pathLst>
              <a:path w="1553209" h="1103629">
                <a:moveTo>
                  <a:pt x="1370076" y="1103376"/>
                </a:moveTo>
                <a:lnTo>
                  <a:pt x="184403" y="1103376"/>
                </a:lnTo>
                <a:lnTo>
                  <a:pt x="135205" y="1096669"/>
                </a:lnTo>
                <a:lnTo>
                  <a:pt x="91070" y="1078029"/>
                </a:lnTo>
                <a:lnTo>
                  <a:pt x="53740" y="1049197"/>
                </a:lnTo>
                <a:lnTo>
                  <a:pt x="24956" y="1011916"/>
                </a:lnTo>
                <a:lnTo>
                  <a:pt x="6462" y="967926"/>
                </a:lnTo>
                <a:lnTo>
                  <a:pt x="0" y="918972"/>
                </a:lnTo>
                <a:lnTo>
                  <a:pt x="0" y="182879"/>
                </a:lnTo>
                <a:lnTo>
                  <a:pt x="6462" y="134118"/>
                </a:lnTo>
                <a:lnTo>
                  <a:pt x="24956" y="90291"/>
                </a:lnTo>
                <a:lnTo>
                  <a:pt x="53740" y="53182"/>
                </a:lnTo>
                <a:lnTo>
                  <a:pt x="91070" y="24575"/>
                </a:lnTo>
                <a:lnTo>
                  <a:pt x="135205" y="6253"/>
                </a:lnTo>
                <a:lnTo>
                  <a:pt x="184403" y="0"/>
                </a:lnTo>
                <a:lnTo>
                  <a:pt x="1370076" y="0"/>
                </a:lnTo>
                <a:lnTo>
                  <a:pt x="1418668" y="6253"/>
                </a:lnTo>
                <a:lnTo>
                  <a:pt x="1462393" y="24575"/>
                </a:lnTo>
                <a:lnTo>
                  <a:pt x="1499468" y="53182"/>
                </a:lnTo>
                <a:lnTo>
                  <a:pt x="1528109" y="90291"/>
                </a:lnTo>
                <a:lnTo>
                  <a:pt x="1546532" y="134118"/>
                </a:lnTo>
                <a:lnTo>
                  <a:pt x="1552955" y="182879"/>
                </a:lnTo>
                <a:lnTo>
                  <a:pt x="1552955" y="918972"/>
                </a:lnTo>
                <a:lnTo>
                  <a:pt x="1546532" y="967926"/>
                </a:lnTo>
                <a:lnTo>
                  <a:pt x="1528109" y="1011916"/>
                </a:lnTo>
                <a:lnTo>
                  <a:pt x="1499468" y="1049197"/>
                </a:lnTo>
                <a:lnTo>
                  <a:pt x="1462393" y="1078029"/>
                </a:lnTo>
                <a:lnTo>
                  <a:pt x="1418668" y="1096669"/>
                </a:lnTo>
                <a:lnTo>
                  <a:pt x="1370076" y="1103376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8976BF0C-3325-8A53-F69E-31B54727CC37}"/>
              </a:ext>
            </a:extLst>
          </p:cNvPr>
          <p:cNvSpPr txBox="1"/>
          <p:nvPr/>
        </p:nvSpPr>
        <p:spPr>
          <a:xfrm>
            <a:off x="8836382" y="3391739"/>
            <a:ext cx="1042035" cy="9334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5904">
              <a:lnSpc>
                <a:spcPct val="103200"/>
              </a:lnSpc>
            </a:pPr>
            <a:r>
              <a:rPr sz="2000" spc="80" dirty="0">
                <a:latin typeface="Cambria Math"/>
                <a:cs typeface="Cambria Math"/>
              </a:rPr>
              <a:t>l</a:t>
            </a:r>
            <a:r>
              <a:rPr sz="2000" spc="-5" dirty="0">
                <a:latin typeface="Cambria Math"/>
                <a:cs typeface="Cambria Math"/>
              </a:rPr>
              <a:t>(</a:t>
            </a:r>
            <a:r>
              <a:rPr lang="en-US" sz="2000" spc="-5" dirty="0">
                <a:latin typeface="Cambria Math"/>
                <a:cs typeface="Cambria Math"/>
              </a:rPr>
              <a:t>v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dirty="0">
                <a:latin typeface="Cambria Math"/>
                <a:cs typeface="Cambria Math"/>
              </a:rPr>
              <a:t>)</a:t>
            </a:r>
            <a:r>
              <a:rPr sz="2000" spc="-5" dirty="0">
                <a:latin typeface="Microsoft JhengHei UI"/>
                <a:cs typeface="Microsoft JhengHei UI"/>
              </a:rPr>
              <a:t>交叉熵</a:t>
            </a:r>
            <a:r>
              <a:rPr sz="2000" dirty="0">
                <a:latin typeface="Microsoft JhengHei UI"/>
                <a:cs typeface="Microsoft JhengHei UI"/>
              </a:rPr>
              <a:t>损</a:t>
            </a:r>
            <a:r>
              <a:rPr sz="2000" spc="-5" dirty="0">
                <a:latin typeface="Microsoft JhengHei UI"/>
                <a:cs typeface="Microsoft JhengHei UI"/>
              </a:rPr>
              <a:t>失函</a:t>
            </a:r>
            <a:r>
              <a:rPr sz="2000" dirty="0">
                <a:latin typeface="Microsoft JhengHei UI"/>
                <a:cs typeface="Microsoft JhengHei UI"/>
              </a:rPr>
              <a:t>数</a:t>
            </a: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B2FC78CA-46D6-4AF9-96E8-24BC34517E81}"/>
              </a:ext>
            </a:extLst>
          </p:cNvPr>
          <p:cNvSpPr/>
          <p:nvPr/>
        </p:nvSpPr>
        <p:spPr>
          <a:xfrm>
            <a:off x="5823917" y="3640835"/>
            <a:ext cx="1800225" cy="728980"/>
          </a:xfrm>
          <a:custGeom>
            <a:avLst/>
            <a:gdLst/>
            <a:ahLst/>
            <a:cxnLst/>
            <a:rect l="l" t="t" r="r" b="b"/>
            <a:pathLst>
              <a:path w="1800225" h="728979">
                <a:moveTo>
                  <a:pt x="1677924" y="728472"/>
                </a:moveTo>
                <a:lnTo>
                  <a:pt x="121920" y="728472"/>
                </a:lnTo>
                <a:lnTo>
                  <a:pt x="74550" y="718642"/>
                </a:lnTo>
                <a:lnTo>
                  <a:pt x="35866" y="692472"/>
                </a:lnTo>
                <a:lnTo>
                  <a:pt x="9729" y="653821"/>
                </a:lnTo>
                <a:lnTo>
                  <a:pt x="0" y="606551"/>
                </a:lnTo>
                <a:lnTo>
                  <a:pt x="0" y="120396"/>
                </a:lnTo>
                <a:lnTo>
                  <a:pt x="9729" y="73343"/>
                </a:lnTo>
                <a:lnTo>
                  <a:pt x="35866" y="34923"/>
                </a:lnTo>
                <a:lnTo>
                  <a:pt x="74550" y="9141"/>
                </a:lnTo>
                <a:lnTo>
                  <a:pt x="121920" y="0"/>
                </a:lnTo>
                <a:lnTo>
                  <a:pt x="1677924" y="0"/>
                </a:lnTo>
                <a:lnTo>
                  <a:pt x="1725581" y="9141"/>
                </a:lnTo>
                <a:lnTo>
                  <a:pt x="1764363" y="34923"/>
                </a:lnTo>
                <a:lnTo>
                  <a:pt x="1790405" y="73343"/>
                </a:lnTo>
                <a:lnTo>
                  <a:pt x="1799844" y="120396"/>
                </a:lnTo>
                <a:lnTo>
                  <a:pt x="1799844" y="606551"/>
                </a:lnTo>
                <a:lnTo>
                  <a:pt x="1790405" y="653821"/>
                </a:lnTo>
                <a:lnTo>
                  <a:pt x="1764363" y="692472"/>
                </a:lnTo>
                <a:lnTo>
                  <a:pt x="1725581" y="718642"/>
                </a:lnTo>
                <a:lnTo>
                  <a:pt x="1677924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13F99F97-7401-8907-6E9F-D71EC362E7F9}"/>
              </a:ext>
            </a:extLst>
          </p:cNvPr>
          <p:cNvSpPr txBox="1"/>
          <p:nvPr/>
        </p:nvSpPr>
        <p:spPr>
          <a:xfrm>
            <a:off x="6203342" y="3833203"/>
            <a:ext cx="1042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Microsoft JhengHei UI"/>
                <a:cs typeface="Microsoft JhengHei UI"/>
              </a:rPr>
              <a:t>梯度上</a:t>
            </a:r>
            <a:r>
              <a:rPr sz="2000" spc="5" dirty="0">
                <a:latin typeface="Microsoft JhengHei UI"/>
                <a:cs typeface="Microsoft JhengHei UI"/>
              </a:rPr>
              <a:t>升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FB45E3C8-A62E-9C17-D1D3-14E26A636466}"/>
              </a:ext>
            </a:extLst>
          </p:cNvPr>
          <p:cNvSpPr/>
          <p:nvPr/>
        </p:nvSpPr>
        <p:spPr>
          <a:xfrm>
            <a:off x="7643572" y="3826764"/>
            <a:ext cx="889000" cy="355600"/>
          </a:xfrm>
          <a:custGeom>
            <a:avLst/>
            <a:gdLst/>
            <a:ahLst/>
            <a:cxnLst/>
            <a:rect l="l" t="t" r="r" b="b"/>
            <a:pathLst>
              <a:path w="889000" h="355600">
                <a:moveTo>
                  <a:pt x="710184" y="355091"/>
                </a:moveTo>
                <a:lnTo>
                  <a:pt x="710184" y="266700"/>
                </a:lnTo>
                <a:lnTo>
                  <a:pt x="0" y="266700"/>
                </a:lnTo>
                <a:lnTo>
                  <a:pt x="0" y="88391"/>
                </a:lnTo>
                <a:lnTo>
                  <a:pt x="710184" y="88391"/>
                </a:lnTo>
                <a:lnTo>
                  <a:pt x="710184" y="0"/>
                </a:lnTo>
                <a:lnTo>
                  <a:pt x="888491" y="178308"/>
                </a:lnTo>
                <a:lnTo>
                  <a:pt x="710184" y="3550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5607CEB-1C13-1752-3428-F3B7A3A3763C}"/>
              </a:ext>
            </a:extLst>
          </p:cNvPr>
          <p:cNvSpPr txBox="1"/>
          <p:nvPr/>
        </p:nvSpPr>
        <p:spPr>
          <a:xfrm>
            <a:off x="7702182" y="3557753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最大化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E8725F2D-B9FC-7AB3-C9FC-AB161FDED745}"/>
              </a:ext>
            </a:extLst>
          </p:cNvPr>
          <p:cNvSpPr/>
          <p:nvPr/>
        </p:nvSpPr>
        <p:spPr>
          <a:xfrm>
            <a:off x="4446221" y="2795017"/>
            <a:ext cx="1199515" cy="1167765"/>
          </a:xfrm>
          <a:custGeom>
            <a:avLst/>
            <a:gdLst/>
            <a:ahLst/>
            <a:cxnLst/>
            <a:rect l="l" t="t" r="r" b="b"/>
            <a:pathLst>
              <a:path w="1199514" h="1167764">
                <a:moveTo>
                  <a:pt x="4572" y="256031"/>
                </a:moveTo>
                <a:lnTo>
                  <a:pt x="0" y="4571"/>
                </a:lnTo>
                <a:lnTo>
                  <a:pt x="251460" y="0"/>
                </a:lnTo>
                <a:lnTo>
                  <a:pt x="188975" y="64007"/>
                </a:lnTo>
                <a:lnTo>
                  <a:pt x="321592" y="192023"/>
                </a:lnTo>
                <a:lnTo>
                  <a:pt x="65531" y="192023"/>
                </a:lnTo>
                <a:lnTo>
                  <a:pt x="4572" y="256031"/>
                </a:lnTo>
                <a:close/>
              </a:path>
              <a:path w="1199514" h="1167764">
                <a:moveTo>
                  <a:pt x="1075944" y="1167383"/>
                </a:moveTo>
                <a:lnTo>
                  <a:pt x="65531" y="192023"/>
                </a:lnTo>
                <a:lnTo>
                  <a:pt x="321592" y="192023"/>
                </a:lnTo>
                <a:lnTo>
                  <a:pt x="1199388" y="1039367"/>
                </a:lnTo>
                <a:lnTo>
                  <a:pt x="1075944" y="11673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C50A049F-2691-779D-D214-7DA23A954935}"/>
              </a:ext>
            </a:extLst>
          </p:cNvPr>
          <p:cNvSpPr txBox="1"/>
          <p:nvPr/>
        </p:nvSpPr>
        <p:spPr>
          <a:xfrm>
            <a:off x="3738576" y="2099056"/>
            <a:ext cx="8178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6875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CC3E5277-EF6B-6588-41A9-078AEAFB9801}"/>
              </a:ext>
            </a:extLst>
          </p:cNvPr>
          <p:cNvSpPr/>
          <p:nvPr/>
        </p:nvSpPr>
        <p:spPr>
          <a:xfrm>
            <a:off x="9202623" y="4480560"/>
            <a:ext cx="356870" cy="410209"/>
          </a:xfrm>
          <a:custGeom>
            <a:avLst/>
            <a:gdLst/>
            <a:ahLst/>
            <a:cxnLst/>
            <a:rect l="l" t="t" r="r" b="b"/>
            <a:pathLst>
              <a:path w="356870" h="410210">
                <a:moveTo>
                  <a:pt x="266700" y="231648"/>
                </a:moveTo>
                <a:lnTo>
                  <a:pt x="88392" y="231648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231648"/>
                </a:lnTo>
                <a:close/>
              </a:path>
              <a:path w="356870" h="410210">
                <a:moveTo>
                  <a:pt x="178308" y="409955"/>
                </a:moveTo>
                <a:lnTo>
                  <a:pt x="0" y="231648"/>
                </a:lnTo>
                <a:lnTo>
                  <a:pt x="356616" y="231648"/>
                </a:lnTo>
                <a:lnTo>
                  <a:pt x="178308" y="40995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B35FE59C-31F0-731E-9DA6-0809C702CBB7}"/>
              </a:ext>
            </a:extLst>
          </p:cNvPr>
          <p:cNvSpPr/>
          <p:nvPr/>
        </p:nvSpPr>
        <p:spPr>
          <a:xfrm>
            <a:off x="8530541" y="4890515"/>
            <a:ext cx="1800225" cy="728980"/>
          </a:xfrm>
          <a:custGeom>
            <a:avLst/>
            <a:gdLst/>
            <a:ahLst/>
            <a:cxnLst/>
            <a:rect l="l" t="t" r="r" b="b"/>
            <a:pathLst>
              <a:path w="1800225" h="728979">
                <a:moveTo>
                  <a:pt x="1677924" y="728472"/>
                </a:moveTo>
                <a:lnTo>
                  <a:pt x="121920" y="728472"/>
                </a:lnTo>
                <a:lnTo>
                  <a:pt x="74564" y="719138"/>
                </a:lnTo>
                <a:lnTo>
                  <a:pt x="35885" y="693291"/>
                </a:lnTo>
                <a:lnTo>
                  <a:pt x="9743" y="654936"/>
                </a:lnTo>
                <a:lnTo>
                  <a:pt x="0" y="608076"/>
                </a:lnTo>
                <a:lnTo>
                  <a:pt x="0" y="121920"/>
                </a:lnTo>
                <a:lnTo>
                  <a:pt x="9743" y="74462"/>
                </a:lnTo>
                <a:lnTo>
                  <a:pt x="35885" y="35747"/>
                </a:lnTo>
                <a:lnTo>
                  <a:pt x="74564" y="9638"/>
                </a:lnTo>
                <a:lnTo>
                  <a:pt x="121920" y="0"/>
                </a:lnTo>
                <a:lnTo>
                  <a:pt x="1677924" y="0"/>
                </a:lnTo>
                <a:lnTo>
                  <a:pt x="1725593" y="9638"/>
                </a:lnTo>
                <a:lnTo>
                  <a:pt x="1764377" y="35747"/>
                </a:lnTo>
                <a:lnTo>
                  <a:pt x="1790414" y="74462"/>
                </a:lnTo>
                <a:lnTo>
                  <a:pt x="1799844" y="121920"/>
                </a:lnTo>
                <a:lnTo>
                  <a:pt x="1799844" y="608076"/>
                </a:lnTo>
                <a:lnTo>
                  <a:pt x="1790414" y="654936"/>
                </a:lnTo>
                <a:lnTo>
                  <a:pt x="1764377" y="693291"/>
                </a:lnTo>
                <a:lnTo>
                  <a:pt x="1725593" y="719138"/>
                </a:lnTo>
                <a:lnTo>
                  <a:pt x="1677924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1840E113-B403-23E2-851B-440B96289050}"/>
              </a:ext>
            </a:extLst>
          </p:cNvPr>
          <p:cNvSpPr txBox="1"/>
          <p:nvPr/>
        </p:nvSpPr>
        <p:spPr>
          <a:xfrm>
            <a:off x="8655979" y="4931956"/>
            <a:ext cx="155003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marR="5080" indent="-254000"/>
            <a:r>
              <a:rPr sz="2000" dirty="0">
                <a:latin typeface="Microsoft JhengHei UI"/>
                <a:cs typeface="Microsoft JhengHei UI"/>
              </a:rPr>
              <a:t>利用梯度作</a:t>
            </a:r>
            <a:r>
              <a:rPr sz="2000" spc="5" dirty="0">
                <a:latin typeface="Microsoft JhengHei UI"/>
                <a:cs typeface="Microsoft JhengHei UI"/>
              </a:rPr>
              <a:t>为</a:t>
            </a:r>
            <a:r>
              <a:rPr sz="2000" dirty="0">
                <a:latin typeface="Microsoft JhengHei UI"/>
                <a:cs typeface="Microsoft JhengHei UI"/>
              </a:rPr>
              <a:t>指示函</a:t>
            </a:r>
            <a:r>
              <a:rPr sz="2000" spc="5" dirty="0">
                <a:latin typeface="Microsoft JhengHei UI"/>
                <a:cs typeface="Microsoft JhengHei UI"/>
              </a:rPr>
              <a:t>数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45B22FC6-E125-3DA1-269D-E772B9D946D6}"/>
              </a:ext>
            </a:extLst>
          </p:cNvPr>
          <p:cNvSpPr/>
          <p:nvPr/>
        </p:nvSpPr>
        <p:spPr>
          <a:xfrm>
            <a:off x="2803348" y="3811523"/>
            <a:ext cx="2284730" cy="728980"/>
          </a:xfrm>
          <a:custGeom>
            <a:avLst/>
            <a:gdLst/>
            <a:ahLst/>
            <a:cxnLst/>
            <a:rect l="l" t="t" r="r" b="b"/>
            <a:pathLst>
              <a:path w="2284729" h="728979">
                <a:moveTo>
                  <a:pt x="2162555" y="728472"/>
                </a:moveTo>
                <a:lnTo>
                  <a:pt x="120396" y="728472"/>
                </a:lnTo>
                <a:lnTo>
                  <a:pt x="73557" y="719352"/>
                </a:lnTo>
                <a:lnTo>
                  <a:pt x="35209" y="693577"/>
                </a:lnTo>
                <a:lnTo>
                  <a:pt x="9355" y="655150"/>
                </a:lnTo>
                <a:lnTo>
                  <a:pt x="0" y="608076"/>
                </a:lnTo>
                <a:lnTo>
                  <a:pt x="0" y="121920"/>
                </a:lnTo>
                <a:lnTo>
                  <a:pt x="9355" y="74678"/>
                </a:lnTo>
                <a:lnTo>
                  <a:pt x="35209" y="36037"/>
                </a:lnTo>
                <a:lnTo>
                  <a:pt x="73557" y="9857"/>
                </a:lnTo>
                <a:lnTo>
                  <a:pt x="120396" y="0"/>
                </a:lnTo>
                <a:lnTo>
                  <a:pt x="2162555" y="0"/>
                </a:lnTo>
                <a:lnTo>
                  <a:pt x="2209841" y="9857"/>
                </a:lnTo>
                <a:lnTo>
                  <a:pt x="2248500" y="36037"/>
                </a:lnTo>
                <a:lnTo>
                  <a:pt x="2274666" y="74678"/>
                </a:lnTo>
                <a:lnTo>
                  <a:pt x="2284476" y="121920"/>
                </a:lnTo>
                <a:lnTo>
                  <a:pt x="2284476" y="608076"/>
                </a:lnTo>
                <a:lnTo>
                  <a:pt x="2274666" y="655150"/>
                </a:lnTo>
                <a:lnTo>
                  <a:pt x="2248500" y="693577"/>
                </a:lnTo>
                <a:lnTo>
                  <a:pt x="2209841" y="719352"/>
                </a:lnTo>
                <a:lnTo>
                  <a:pt x="2162555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82FB8E7-8B05-47C9-733B-312C81E36900}"/>
              </a:ext>
            </a:extLst>
          </p:cNvPr>
          <p:cNvSpPr txBox="1"/>
          <p:nvPr/>
        </p:nvSpPr>
        <p:spPr>
          <a:xfrm>
            <a:off x="2937040" y="3853345"/>
            <a:ext cx="2016760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745" marR="5080" indent="-106045"/>
            <a:r>
              <a:rPr sz="2000" dirty="0">
                <a:latin typeface="Microsoft JhengHei UI"/>
                <a:cs typeface="Microsoft JhengHei UI"/>
              </a:rPr>
              <a:t>“稍微”增加</a:t>
            </a:r>
            <a:r>
              <a:rPr sz="2000" spc="-5" dirty="0">
                <a:latin typeface="Microsoft JhengHei UI"/>
                <a:cs typeface="Microsoft JhengHei UI"/>
              </a:rPr>
              <a:t>A[</a:t>
            </a:r>
            <a:r>
              <a:rPr sz="2000" dirty="0">
                <a:latin typeface="Microsoft JhengHei UI"/>
                <a:cs typeface="Microsoft JhengHei UI"/>
              </a:rPr>
              <a:t>i</a:t>
            </a:r>
            <a:r>
              <a:rPr sz="2000" spc="-5" dirty="0">
                <a:latin typeface="Microsoft JhengHei UI"/>
                <a:cs typeface="Microsoft JhengHei UI"/>
              </a:rPr>
              <a:t>,j]</a:t>
            </a:r>
            <a:r>
              <a:rPr sz="2000" spc="5" dirty="0">
                <a:latin typeface="Microsoft JhengHei UI"/>
                <a:cs typeface="Microsoft JhengHei UI"/>
              </a:rPr>
              <a:t>对</a:t>
            </a:r>
            <a:r>
              <a:rPr sz="2000" dirty="0">
                <a:latin typeface="Microsoft JhengHei UI"/>
                <a:cs typeface="Microsoft JhengHei UI"/>
              </a:rPr>
              <a:t>损失函数的影</a:t>
            </a:r>
            <a:r>
              <a:rPr sz="2000" spc="5" dirty="0">
                <a:latin typeface="Microsoft JhengHei UI"/>
                <a:cs typeface="Microsoft JhengHei UI"/>
              </a:rPr>
              <a:t>响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37E87EE6-C75B-E047-3A93-189C9D82D353}"/>
              </a:ext>
            </a:extLst>
          </p:cNvPr>
          <p:cNvSpPr/>
          <p:nvPr/>
        </p:nvSpPr>
        <p:spPr>
          <a:xfrm>
            <a:off x="2265351" y="4930952"/>
            <a:ext cx="5563235" cy="114300"/>
          </a:xfrm>
          <a:custGeom>
            <a:avLst/>
            <a:gdLst/>
            <a:ahLst/>
            <a:cxnLst/>
            <a:rect l="l" t="t" r="r" b="b"/>
            <a:pathLst>
              <a:path w="5563235" h="114300">
                <a:moveTo>
                  <a:pt x="5448325" y="114300"/>
                </a:moveTo>
                <a:lnTo>
                  <a:pt x="5448325" y="0"/>
                </a:lnTo>
                <a:lnTo>
                  <a:pt x="5524525" y="38100"/>
                </a:lnTo>
                <a:lnTo>
                  <a:pt x="5476900" y="38100"/>
                </a:lnTo>
                <a:lnTo>
                  <a:pt x="5476900" y="76200"/>
                </a:lnTo>
                <a:lnTo>
                  <a:pt x="5524525" y="76200"/>
                </a:lnTo>
                <a:lnTo>
                  <a:pt x="5448325" y="114300"/>
                </a:lnTo>
                <a:close/>
              </a:path>
              <a:path w="5563235" h="114300">
                <a:moveTo>
                  <a:pt x="5448325" y="76200"/>
                </a:moveTo>
                <a:lnTo>
                  <a:pt x="0" y="76200"/>
                </a:lnTo>
                <a:lnTo>
                  <a:pt x="0" y="38100"/>
                </a:lnTo>
                <a:lnTo>
                  <a:pt x="5448325" y="38100"/>
                </a:lnTo>
                <a:lnTo>
                  <a:pt x="5448325" y="76200"/>
                </a:lnTo>
                <a:close/>
              </a:path>
              <a:path w="5563235" h="114300">
                <a:moveTo>
                  <a:pt x="5524525" y="76200"/>
                </a:moveTo>
                <a:lnTo>
                  <a:pt x="5476900" y="76200"/>
                </a:lnTo>
                <a:lnTo>
                  <a:pt x="5476900" y="38100"/>
                </a:lnTo>
                <a:lnTo>
                  <a:pt x="5524525" y="38100"/>
                </a:lnTo>
                <a:lnTo>
                  <a:pt x="5562625" y="57150"/>
                </a:lnTo>
                <a:lnTo>
                  <a:pt x="5524525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601D300F-E85B-6A58-3296-11B31661C762}"/>
              </a:ext>
            </a:extLst>
          </p:cNvPr>
          <p:cNvSpPr/>
          <p:nvPr/>
        </p:nvSpPr>
        <p:spPr>
          <a:xfrm>
            <a:off x="2803450" y="4928604"/>
            <a:ext cx="119011" cy="118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6E398D1A-4029-1090-30F0-A6C2901CC014}"/>
              </a:ext>
            </a:extLst>
          </p:cNvPr>
          <p:cNvSpPr/>
          <p:nvPr/>
        </p:nvSpPr>
        <p:spPr>
          <a:xfrm>
            <a:off x="4035706" y="4928604"/>
            <a:ext cx="119011" cy="118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1B3888C1-215E-00D0-8082-F3543701B648}"/>
              </a:ext>
            </a:extLst>
          </p:cNvPr>
          <p:cNvSpPr/>
          <p:nvPr/>
        </p:nvSpPr>
        <p:spPr>
          <a:xfrm>
            <a:off x="5177626" y="4928604"/>
            <a:ext cx="118999" cy="1189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D3A3827A-73E0-7874-B690-2629AF1EC58E}"/>
              </a:ext>
            </a:extLst>
          </p:cNvPr>
          <p:cNvSpPr/>
          <p:nvPr/>
        </p:nvSpPr>
        <p:spPr>
          <a:xfrm>
            <a:off x="6404637" y="4927892"/>
            <a:ext cx="119011" cy="118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981AC974-C6D8-7C65-A567-63038C1A0E98}"/>
              </a:ext>
            </a:extLst>
          </p:cNvPr>
          <p:cNvSpPr txBox="1"/>
          <p:nvPr/>
        </p:nvSpPr>
        <p:spPr>
          <a:xfrm>
            <a:off x="6426659" y="5073460"/>
            <a:ext cx="153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3706EA36-A8E4-1FA3-ADE2-D7F074AA2162}"/>
              </a:ext>
            </a:extLst>
          </p:cNvPr>
          <p:cNvSpPr txBox="1"/>
          <p:nvPr/>
        </p:nvSpPr>
        <p:spPr>
          <a:xfrm>
            <a:off x="2661311" y="5050994"/>
            <a:ext cx="4114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/>
            <a:r>
              <a:rPr spc="-5" dirty="0">
                <a:latin typeface="Arial"/>
                <a:cs typeface="Arial"/>
              </a:rPr>
              <a:t>0</a:t>
            </a:r>
            <a:endParaRPr dirty="0">
              <a:latin typeface="Arial"/>
              <a:cs typeface="Arial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836F0899-8450-0573-D4B9-7C2342F00C6E}"/>
              </a:ext>
            </a:extLst>
          </p:cNvPr>
          <p:cNvSpPr txBox="1"/>
          <p:nvPr/>
        </p:nvSpPr>
        <p:spPr>
          <a:xfrm>
            <a:off x="1736801" y="5378184"/>
            <a:ext cx="8102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0" dirty="0">
                <a:latin typeface="Cambria Math"/>
                <a:cs typeface="Cambria Math"/>
              </a:rPr>
              <a:t>S(i, </a:t>
            </a:r>
            <a:r>
              <a:rPr spc="75" dirty="0">
                <a:latin typeface="Cambria Math"/>
                <a:cs typeface="Cambria Math"/>
              </a:rPr>
              <a:t>j)</a:t>
            </a:r>
            <a:r>
              <a:rPr spc="-110" dirty="0">
                <a:latin typeface="Cambria Math"/>
                <a:cs typeface="Cambria Math"/>
              </a:rPr>
              <a:t> </a:t>
            </a:r>
            <a:r>
              <a:rPr spc="-5" dirty="0">
                <a:latin typeface="Cambria Math"/>
                <a:cs typeface="Cambria Math"/>
              </a:rPr>
              <a:t>=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AD7A1F52-9285-EA66-0F9D-2AA6927F4276}"/>
              </a:ext>
            </a:extLst>
          </p:cNvPr>
          <p:cNvSpPr txBox="1"/>
          <p:nvPr/>
        </p:nvSpPr>
        <p:spPr>
          <a:xfrm>
            <a:off x="5988889" y="2171001"/>
            <a:ext cx="975360" cy="1024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 algn="ctr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  <a:p>
            <a:pPr marR="27305" algn="ctr">
              <a:spcBef>
                <a:spcPts val="1390"/>
              </a:spcBef>
            </a:pPr>
            <a:r>
              <a:rPr dirty="0">
                <a:latin typeface="Microsoft JhengHei UI"/>
                <a:cs typeface="Microsoft JhengHei UI"/>
              </a:rPr>
              <a:t>参数固定</a:t>
            </a:r>
            <a:endParaRPr>
              <a:latin typeface="Microsoft JhengHei UI"/>
              <a:cs typeface="Microsoft JhengHei UI"/>
            </a:endParaRPr>
          </a:p>
        </p:txBody>
      </p:sp>
      <p:pic>
        <p:nvPicPr>
          <p:cNvPr id="70" name="图片 69" descr="\documentclass{article}&#10;\usepackage{amsmath}&#10;\pagestyle{empty}&#10;\begin{document}&#10;$\frac {\partial l(v_i)} {\partial A[i, j]}$&#10;&#10;&#10;&#10;&#10;\end{document}" title="IguanaTex Bitmap Display">
            <a:extLst>
              <a:ext uri="{FF2B5EF4-FFF2-40B4-BE49-F238E27FC236}">
                <a16:creationId xmlns:a16="http://schemas.microsoft.com/office/drawing/2014/main" id="{475A79BC-A5B3-2E72-6D42-131E1781AE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597" y="5295471"/>
            <a:ext cx="674240" cy="426013"/>
          </a:xfrm>
          <a:prstGeom prst="rect">
            <a:avLst/>
          </a:prstGeom>
        </p:spPr>
      </p:pic>
      <p:pic>
        <p:nvPicPr>
          <p:cNvPr id="71" name="图片 70" descr="\documentclass{article}&#10;\usepackage{amsmath}&#10;\pagestyle{empty}&#10;\begin{document}&#10;$\frac {\partial l(v_i)} {\partial A[i, j]}$&#10;&#10;&#10;&#10;&#10;\end{document}" title="IguanaTex Bitmap Display">
            <a:extLst>
              <a:ext uri="{FF2B5EF4-FFF2-40B4-BE49-F238E27FC236}">
                <a16:creationId xmlns:a16="http://schemas.microsoft.com/office/drawing/2014/main" id="{409167B5-80AF-94B5-8E11-6D7E36E20F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400" y="5333074"/>
            <a:ext cx="674240" cy="426013"/>
          </a:xfrm>
          <a:prstGeom prst="rect">
            <a:avLst/>
          </a:prstGeom>
        </p:spPr>
      </p:pic>
      <p:pic>
        <p:nvPicPr>
          <p:cNvPr id="72" name="图片 71" descr="\documentclass{article}&#10;\usepackage{amsmath}&#10;\pagestyle{empty}&#10;\begin{document}&#10;$\frac {\partial l(v_i)} {\partial A[i, j]}$&#10;&#10;&#10;&#10;&#10;\end{document}" title="IguanaTex Bitmap Display">
            <a:extLst>
              <a:ext uri="{FF2B5EF4-FFF2-40B4-BE49-F238E27FC236}">
                <a16:creationId xmlns:a16="http://schemas.microsoft.com/office/drawing/2014/main" id="{CAB714A2-FF33-0A64-4A15-B60CB4FCD4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12" y="5302208"/>
            <a:ext cx="674240" cy="426013"/>
          </a:xfrm>
          <a:prstGeom prst="rect">
            <a:avLst/>
          </a:prstGeom>
        </p:spPr>
      </p:pic>
      <p:sp>
        <p:nvSpPr>
          <p:cNvPr id="42" name="object 13">
            <a:extLst>
              <a:ext uri="{FF2B5EF4-FFF2-40B4-BE49-F238E27FC236}">
                <a16:creationId xmlns:a16="http://schemas.microsoft.com/office/drawing/2014/main" id="{BFF72E65-ACFE-AD00-A070-0B606DA21F60}"/>
              </a:ext>
            </a:extLst>
          </p:cNvPr>
          <p:cNvSpPr txBox="1"/>
          <p:nvPr/>
        </p:nvSpPr>
        <p:spPr>
          <a:xfrm>
            <a:off x="4109787" y="892149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8383AC-5983-11A5-CEF1-8D359AA05EA4}"/>
              </a:ext>
            </a:extLst>
          </p:cNvPr>
          <p:cNvSpPr txBox="1"/>
          <p:nvPr/>
        </p:nvSpPr>
        <p:spPr>
          <a:xfrm>
            <a:off x="3621749" y="2747014"/>
            <a:ext cx="975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JhengHei UI"/>
                <a:cs typeface="Microsoft JhengHei UI"/>
              </a:rPr>
              <a:t>连续的</a:t>
            </a:r>
            <a:endParaRPr lang="en-US" altLang="zh-CN" dirty="0">
              <a:latin typeface="Microsoft JhengHei UI"/>
              <a:cs typeface="Microsoft JhengHei UI"/>
            </a:endParaRPr>
          </a:p>
          <a:p>
            <a:r>
              <a:rPr lang="zh-CN" altLang="en-US" dirty="0">
                <a:latin typeface="Microsoft JhengHei UI"/>
              </a:rPr>
              <a:t>稠密的</a:t>
            </a:r>
            <a:endParaRPr lang="en-CN" dirty="0"/>
          </a:p>
        </p:txBody>
      </p:sp>
      <p:pic>
        <p:nvPicPr>
          <p:cNvPr id="53" name="图片 68" descr="\documentclass{article}&#10;\usepackage{amsmath}&#10;\pagestyle{empty}&#10;\begin{document}&#10;$\frac {\partial l(v_i)} {\partial A[i, j]}$&#10;&#10;&#10;&#10;&#10;\end{document}" title="IguanaTex Bitmap Display">
            <a:extLst>
              <a:ext uri="{FF2B5EF4-FFF2-40B4-BE49-F238E27FC236}">
                <a16:creationId xmlns:a16="http://schemas.microsoft.com/office/drawing/2014/main" id="{3400AAFE-40F6-B4AC-0595-5849C34B2F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73" y="3902226"/>
            <a:ext cx="886733" cy="5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097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基于积分梯度的攻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93E65F0-F54C-1247-6B32-6F669258ED16}"/>
              </a:ext>
            </a:extLst>
          </p:cNvPr>
          <p:cNvSpPr/>
          <p:nvPr/>
        </p:nvSpPr>
        <p:spPr>
          <a:xfrm>
            <a:off x="1905000" y="1219200"/>
            <a:ext cx="1795320" cy="12720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59AA15D-3240-B042-D290-78EB6FAA8A58}"/>
              </a:ext>
            </a:extLst>
          </p:cNvPr>
          <p:cNvSpPr txBox="1"/>
          <p:nvPr/>
        </p:nvSpPr>
        <p:spPr>
          <a:xfrm>
            <a:off x="2844319" y="159814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CBD690A-5AE8-6B29-94A5-C6EAF900477D}"/>
              </a:ext>
            </a:extLst>
          </p:cNvPr>
          <p:cNvSpPr txBox="1"/>
          <p:nvPr/>
        </p:nvSpPr>
        <p:spPr>
          <a:xfrm>
            <a:off x="2515821" y="127617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15AC6AB-3D40-97A5-41A4-157D2BBA48C8}"/>
              </a:ext>
            </a:extLst>
          </p:cNvPr>
          <p:cNvSpPr txBox="1"/>
          <p:nvPr/>
        </p:nvSpPr>
        <p:spPr>
          <a:xfrm>
            <a:off x="2361909" y="180202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AFA36B3-3805-F07E-E439-44691BA57360}"/>
              </a:ext>
            </a:extLst>
          </p:cNvPr>
          <p:cNvSpPr txBox="1"/>
          <p:nvPr/>
        </p:nvSpPr>
        <p:spPr>
          <a:xfrm>
            <a:off x="3082749" y="121078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8F322FC-8E1B-FF71-497B-170FABFAC112}"/>
              </a:ext>
            </a:extLst>
          </p:cNvPr>
          <p:cNvSpPr txBox="1"/>
          <p:nvPr/>
        </p:nvSpPr>
        <p:spPr>
          <a:xfrm>
            <a:off x="1938859" y="190009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1B658AC-8842-DEFB-7B37-DC15C0D6140C}"/>
              </a:ext>
            </a:extLst>
          </p:cNvPr>
          <p:cNvSpPr txBox="1"/>
          <p:nvPr/>
        </p:nvSpPr>
        <p:spPr>
          <a:xfrm>
            <a:off x="3525509" y="165839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96C26EE-A797-C095-A684-6F00296F36C2}"/>
              </a:ext>
            </a:extLst>
          </p:cNvPr>
          <p:cNvSpPr txBox="1"/>
          <p:nvPr/>
        </p:nvSpPr>
        <p:spPr>
          <a:xfrm>
            <a:off x="2231823" y="222976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7CAF26D-E607-DA06-D1F1-0E0A586C9D27}"/>
              </a:ext>
            </a:extLst>
          </p:cNvPr>
          <p:cNvSpPr txBox="1"/>
          <p:nvPr/>
        </p:nvSpPr>
        <p:spPr>
          <a:xfrm>
            <a:off x="3281935" y="212401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F7AFBC94-7C9B-AD93-D70D-315F448E9AA2}"/>
              </a:ext>
            </a:extLst>
          </p:cNvPr>
          <p:cNvSpPr/>
          <p:nvPr/>
        </p:nvSpPr>
        <p:spPr>
          <a:xfrm>
            <a:off x="4139896" y="1458467"/>
            <a:ext cx="300355" cy="661670"/>
          </a:xfrm>
          <a:custGeom>
            <a:avLst/>
            <a:gdLst/>
            <a:ahLst/>
            <a:cxnLst/>
            <a:rect l="l" t="t" r="r" b="b"/>
            <a:pathLst>
              <a:path w="300355" h="661669">
                <a:moveTo>
                  <a:pt x="225552" y="512063"/>
                </a:moveTo>
                <a:lnTo>
                  <a:pt x="74675" y="512063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512063"/>
                </a:lnTo>
                <a:close/>
              </a:path>
              <a:path w="300355" h="661669">
                <a:moveTo>
                  <a:pt x="150875" y="661415"/>
                </a:moveTo>
                <a:lnTo>
                  <a:pt x="0" y="512063"/>
                </a:lnTo>
                <a:lnTo>
                  <a:pt x="300228" y="512063"/>
                </a:lnTo>
                <a:lnTo>
                  <a:pt x="150875" y="66141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CD2C9BB4-5CF1-BBD2-23BB-3FD24F86849E}"/>
              </a:ext>
            </a:extLst>
          </p:cNvPr>
          <p:cNvSpPr/>
          <p:nvPr/>
        </p:nvSpPr>
        <p:spPr>
          <a:xfrm>
            <a:off x="4702252" y="2310383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5" h="356869">
                <a:moveTo>
                  <a:pt x="708660" y="356616"/>
                </a:moveTo>
                <a:lnTo>
                  <a:pt x="708660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08660" y="89916"/>
                </a:lnTo>
                <a:lnTo>
                  <a:pt x="708660" y="0"/>
                </a:lnTo>
                <a:lnTo>
                  <a:pt x="886968" y="178308"/>
                </a:lnTo>
                <a:lnTo>
                  <a:pt x="708660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E1E3F12F-0651-2FC8-42B5-514DF99287B5}"/>
              </a:ext>
            </a:extLst>
          </p:cNvPr>
          <p:cNvSpPr/>
          <p:nvPr/>
        </p:nvSpPr>
        <p:spPr>
          <a:xfrm>
            <a:off x="5682184" y="2043683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3" y="859536"/>
                </a:moveTo>
                <a:lnTo>
                  <a:pt x="143255" y="859536"/>
                </a:lnTo>
                <a:lnTo>
                  <a:pt x="97812" y="852588"/>
                </a:lnTo>
                <a:lnTo>
                  <a:pt x="58400" y="832425"/>
                </a:lnTo>
                <a:lnTo>
                  <a:pt x="27385" y="801409"/>
                </a:lnTo>
                <a:lnTo>
                  <a:pt x="7129" y="761906"/>
                </a:lnTo>
                <a:lnTo>
                  <a:pt x="0" y="716280"/>
                </a:lnTo>
                <a:lnTo>
                  <a:pt x="0" y="143256"/>
                </a:lnTo>
                <a:lnTo>
                  <a:pt x="7129" y="98105"/>
                </a:lnTo>
                <a:lnTo>
                  <a:pt x="27385" y="58839"/>
                </a:lnTo>
                <a:lnTo>
                  <a:pt x="58400" y="27823"/>
                </a:lnTo>
                <a:lnTo>
                  <a:pt x="97812" y="7422"/>
                </a:lnTo>
                <a:lnTo>
                  <a:pt x="143255" y="0"/>
                </a:lnTo>
                <a:lnTo>
                  <a:pt x="1517903" y="0"/>
                </a:lnTo>
                <a:lnTo>
                  <a:pt x="1563445" y="7422"/>
                </a:lnTo>
                <a:lnTo>
                  <a:pt x="1602909" y="27823"/>
                </a:lnTo>
                <a:lnTo>
                  <a:pt x="1633926" y="58839"/>
                </a:lnTo>
                <a:lnTo>
                  <a:pt x="1654132" y="98105"/>
                </a:lnTo>
                <a:lnTo>
                  <a:pt x="1661159" y="143256"/>
                </a:lnTo>
                <a:lnTo>
                  <a:pt x="1661159" y="716280"/>
                </a:lnTo>
                <a:lnTo>
                  <a:pt x="1654132" y="761906"/>
                </a:lnTo>
                <a:lnTo>
                  <a:pt x="1633926" y="801409"/>
                </a:lnTo>
                <a:lnTo>
                  <a:pt x="1602909" y="832425"/>
                </a:lnTo>
                <a:lnTo>
                  <a:pt x="1563445" y="852588"/>
                </a:lnTo>
                <a:lnTo>
                  <a:pt x="1517903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85F710E0-EA3D-1597-68CA-E17BC65D12D6}"/>
              </a:ext>
            </a:extLst>
          </p:cNvPr>
          <p:cNvSpPr/>
          <p:nvPr/>
        </p:nvSpPr>
        <p:spPr>
          <a:xfrm>
            <a:off x="7378396" y="2310383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4" y="356616"/>
                </a:moveTo>
                <a:lnTo>
                  <a:pt x="710184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4" y="89916"/>
                </a:lnTo>
                <a:lnTo>
                  <a:pt x="710184" y="0"/>
                </a:lnTo>
                <a:lnTo>
                  <a:pt x="888491" y="178308"/>
                </a:lnTo>
                <a:lnTo>
                  <a:pt x="710184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F9431AE-9312-D91B-26CE-77E8D704791C}"/>
              </a:ext>
            </a:extLst>
          </p:cNvPr>
          <p:cNvSpPr/>
          <p:nvPr/>
        </p:nvSpPr>
        <p:spPr>
          <a:xfrm>
            <a:off x="99478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D1BDCB51-FA9D-F8B7-59DF-DB7AB2F96999}"/>
              </a:ext>
            </a:extLst>
          </p:cNvPr>
          <p:cNvSpPr/>
          <p:nvPr/>
        </p:nvSpPr>
        <p:spPr>
          <a:xfrm>
            <a:off x="9935286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0E6CB5BE-D1AE-DAED-6AC2-EC95228D9D0A}"/>
              </a:ext>
            </a:extLst>
          </p:cNvPr>
          <p:cNvSpPr/>
          <p:nvPr/>
        </p:nvSpPr>
        <p:spPr>
          <a:xfrm>
            <a:off x="965525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EB5F61E-CD0F-C283-02A8-AA721F8D08BB}"/>
              </a:ext>
            </a:extLst>
          </p:cNvPr>
          <p:cNvSpPr/>
          <p:nvPr/>
        </p:nvSpPr>
        <p:spPr>
          <a:xfrm>
            <a:off x="9642120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3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8003" y="0"/>
                </a:lnTo>
                <a:lnTo>
                  <a:pt x="29070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703" y="278002"/>
                </a:lnTo>
                <a:lnTo>
                  <a:pt x="290449" y="280492"/>
                </a:lnTo>
                <a:lnTo>
                  <a:pt x="280479" y="290461"/>
                </a:lnTo>
                <a:lnTo>
                  <a:pt x="278003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3" y="12700"/>
                </a:lnTo>
                <a:lnTo>
                  <a:pt x="265303" y="25400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65303" y="12700"/>
                </a:lnTo>
                <a:lnTo>
                  <a:pt x="278003" y="25400"/>
                </a:lnTo>
                <a:lnTo>
                  <a:pt x="290703" y="25400"/>
                </a:lnTo>
                <a:lnTo>
                  <a:pt x="290703" y="265302"/>
                </a:lnTo>
                <a:lnTo>
                  <a:pt x="2780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5400"/>
                </a:moveTo>
                <a:lnTo>
                  <a:pt x="278003" y="25400"/>
                </a:lnTo>
                <a:lnTo>
                  <a:pt x="265303" y="12700"/>
                </a:lnTo>
                <a:lnTo>
                  <a:pt x="290703" y="12700"/>
                </a:lnTo>
                <a:lnTo>
                  <a:pt x="290703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3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78002"/>
                </a:moveTo>
                <a:lnTo>
                  <a:pt x="265303" y="278002"/>
                </a:lnTo>
                <a:lnTo>
                  <a:pt x="278003" y="265302"/>
                </a:lnTo>
                <a:lnTo>
                  <a:pt x="290703" y="265302"/>
                </a:lnTo>
                <a:lnTo>
                  <a:pt x="290703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ED12223-769E-2027-A321-29B87E7868BA}"/>
              </a:ext>
            </a:extLst>
          </p:cNvPr>
          <p:cNvSpPr/>
          <p:nvPr/>
        </p:nvSpPr>
        <p:spPr>
          <a:xfrm>
            <a:off x="9358071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186C9801-0BE3-E234-15FE-1CFDAEC365DC}"/>
              </a:ext>
            </a:extLst>
          </p:cNvPr>
          <p:cNvSpPr/>
          <p:nvPr/>
        </p:nvSpPr>
        <p:spPr>
          <a:xfrm>
            <a:off x="9344647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8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D652DCC7-04DC-47B5-288E-6514C953833F}"/>
              </a:ext>
            </a:extLst>
          </p:cNvPr>
          <p:cNvSpPr/>
          <p:nvPr/>
        </p:nvSpPr>
        <p:spPr>
          <a:xfrm>
            <a:off x="9070035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1BC87AC3-613E-BE14-0E97-3B5251EB3AD7}"/>
              </a:ext>
            </a:extLst>
          </p:cNvPr>
          <p:cNvSpPr/>
          <p:nvPr/>
        </p:nvSpPr>
        <p:spPr>
          <a:xfrm>
            <a:off x="90572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01AFF392-A7EA-F03D-DEB2-7520D47A4D1F}"/>
              </a:ext>
            </a:extLst>
          </p:cNvPr>
          <p:cNvSpPr/>
          <p:nvPr/>
        </p:nvSpPr>
        <p:spPr>
          <a:xfrm>
            <a:off x="879419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49B41DF2-37DF-68C2-2748-AF2CC45929E7}"/>
              </a:ext>
            </a:extLst>
          </p:cNvPr>
          <p:cNvSpPr/>
          <p:nvPr/>
        </p:nvSpPr>
        <p:spPr>
          <a:xfrm>
            <a:off x="87810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66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DA301419-3A56-673A-DB51-E37C0D2250BF}"/>
              </a:ext>
            </a:extLst>
          </p:cNvPr>
          <p:cNvSpPr/>
          <p:nvPr/>
        </p:nvSpPr>
        <p:spPr>
          <a:xfrm>
            <a:off x="85000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3D818D75-6F17-EEAA-6D1D-DAEEA2EC98C1}"/>
              </a:ext>
            </a:extLst>
          </p:cNvPr>
          <p:cNvSpPr/>
          <p:nvPr/>
        </p:nvSpPr>
        <p:spPr>
          <a:xfrm>
            <a:off x="8487906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690" y="278002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2"/>
                </a:lnTo>
                <a:lnTo>
                  <a:pt x="2779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2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78002"/>
                </a:moveTo>
                <a:lnTo>
                  <a:pt x="265290" y="278002"/>
                </a:lnTo>
                <a:lnTo>
                  <a:pt x="277990" y="265302"/>
                </a:lnTo>
                <a:lnTo>
                  <a:pt x="290690" y="265302"/>
                </a:lnTo>
                <a:lnTo>
                  <a:pt x="290690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98CB4F24-12AD-2498-FD2A-A7CA4420D3A3}"/>
              </a:ext>
            </a:extLst>
          </p:cNvPr>
          <p:cNvSpPr txBox="1"/>
          <p:nvPr/>
        </p:nvSpPr>
        <p:spPr>
          <a:xfrm>
            <a:off x="9502395" y="2091373"/>
            <a:ext cx="8318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90" dirty="0">
                <a:latin typeface="Cambria Math"/>
                <a:cs typeface="Cambria Math"/>
              </a:rPr>
              <a:t>i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C45495DF-31C1-8C87-2B43-2A013E0B20FF}"/>
              </a:ext>
            </a:extLst>
          </p:cNvPr>
          <p:cNvSpPr txBox="1"/>
          <p:nvPr/>
        </p:nvSpPr>
        <p:spPr>
          <a:xfrm>
            <a:off x="8234935" y="1981518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5" dirty="0" err="1">
                <a:latin typeface="Microsoft JhengHei UI"/>
                <a:cs typeface="Microsoft JhengHei UI"/>
              </a:rPr>
              <a:t>预测的节点</a:t>
            </a:r>
            <a:r>
              <a:rPr lang="en-US" spc="35" dirty="0" err="1">
                <a:latin typeface="Microsoft JhengHei UI"/>
                <a:cs typeface="Microsoft JhengHei UI"/>
              </a:rPr>
              <a:t>v</a:t>
            </a:r>
            <a:r>
              <a:rPr spc="50" dirty="0">
                <a:latin typeface="Cambria Math"/>
                <a:cs typeface="Cambria Math"/>
              </a:rPr>
              <a:t> </a:t>
            </a:r>
            <a:r>
              <a:rPr dirty="0">
                <a:latin typeface="Microsoft JhengHei UI"/>
                <a:cs typeface="Microsoft JhengHei UI"/>
              </a:rPr>
              <a:t>分类概率</a:t>
            </a: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5C74F9C-7FCD-3816-477F-256FFC32FCD4}"/>
              </a:ext>
            </a:extLst>
          </p:cNvPr>
          <p:cNvSpPr/>
          <p:nvPr/>
        </p:nvSpPr>
        <p:spPr>
          <a:xfrm>
            <a:off x="9179764" y="2657855"/>
            <a:ext cx="355600" cy="640080"/>
          </a:xfrm>
          <a:custGeom>
            <a:avLst/>
            <a:gdLst/>
            <a:ahLst/>
            <a:cxnLst/>
            <a:rect l="l" t="t" r="r" b="b"/>
            <a:pathLst>
              <a:path w="355600" h="640080">
                <a:moveTo>
                  <a:pt x="266700" y="461772"/>
                </a:moveTo>
                <a:lnTo>
                  <a:pt x="88392" y="461772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461772"/>
                </a:lnTo>
                <a:close/>
              </a:path>
              <a:path w="355600" h="640080">
                <a:moveTo>
                  <a:pt x="178307" y="640080"/>
                </a:moveTo>
                <a:lnTo>
                  <a:pt x="0" y="461772"/>
                </a:lnTo>
                <a:lnTo>
                  <a:pt x="355092" y="461772"/>
                </a:lnTo>
                <a:lnTo>
                  <a:pt x="178307" y="64008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7D4560E1-5518-9CB9-6415-434A4CC7DA93}"/>
              </a:ext>
            </a:extLst>
          </p:cNvPr>
          <p:cNvSpPr/>
          <p:nvPr/>
        </p:nvSpPr>
        <p:spPr>
          <a:xfrm>
            <a:off x="8580831" y="3337560"/>
            <a:ext cx="1553210" cy="1103630"/>
          </a:xfrm>
          <a:custGeom>
            <a:avLst/>
            <a:gdLst/>
            <a:ahLst/>
            <a:cxnLst/>
            <a:rect l="l" t="t" r="r" b="b"/>
            <a:pathLst>
              <a:path w="1553209" h="1103629">
                <a:moveTo>
                  <a:pt x="1370076" y="1103376"/>
                </a:moveTo>
                <a:lnTo>
                  <a:pt x="184403" y="1103376"/>
                </a:lnTo>
                <a:lnTo>
                  <a:pt x="135205" y="1096669"/>
                </a:lnTo>
                <a:lnTo>
                  <a:pt x="91070" y="1078029"/>
                </a:lnTo>
                <a:lnTo>
                  <a:pt x="53740" y="1049197"/>
                </a:lnTo>
                <a:lnTo>
                  <a:pt x="24956" y="1011916"/>
                </a:lnTo>
                <a:lnTo>
                  <a:pt x="6462" y="967926"/>
                </a:lnTo>
                <a:lnTo>
                  <a:pt x="0" y="918972"/>
                </a:lnTo>
                <a:lnTo>
                  <a:pt x="0" y="182879"/>
                </a:lnTo>
                <a:lnTo>
                  <a:pt x="6462" y="134118"/>
                </a:lnTo>
                <a:lnTo>
                  <a:pt x="24956" y="90291"/>
                </a:lnTo>
                <a:lnTo>
                  <a:pt x="53740" y="53182"/>
                </a:lnTo>
                <a:lnTo>
                  <a:pt x="91070" y="24575"/>
                </a:lnTo>
                <a:lnTo>
                  <a:pt x="135205" y="6253"/>
                </a:lnTo>
                <a:lnTo>
                  <a:pt x="184403" y="0"/>
                </a:lnTo>
                <a:lnTo>
                  <a:pt x="1370076" y="0"/>
                </a:lnTo>
                <a:lnTo>
                  <a:pt x="1418668" y="6253"/>
                </a:lnTo>
                <a:lnTo>
                  <a:pt x="1462393" y="24575"/>
                </a:lnTo>
                <a:lnTo>
                  <a:pt x="1499468" y="53182"/>
                </a:lnTo>
                <a:lnTo>
                  <a:pt x="1528109" y="90291"/>
                </a:lnTo>
                <a:lnTo>
                  <a:pt x="1546532" y="134118"/>
                </a:lnTo>
                <a:lnTo>
                  <a:pt x="1552955" y="182879"/>
                </a:lnTo>
                <a:lnTo>
                  <a:pt x="1552955" y="918972"/>
                </a:lnTo>
                <a:lnTo>
                  <a:pt x="1546532" y="967926"/>
                </a:lnTo>
                <a:lnTo>
                  <a:pt x="1528109" y="1011916"/>
                </a:lnTo>
                <a:lnTo>
                  <a:pt x="1499468" y="1049197"/>
                </a:lnTo>
                <a:lnTo>
                  <a:pt x="1462393" y="1078029"/>
                </a:lnTo>
                <a:lnTo>
                  <a:pt x="1418668" y="1096669"/>
                </a:lnTo>
                <a:lnTo>
                  <a:pt x="1370076" y="1103376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8976BF0C-3325-8A53-F69E-31B54727CC37}"/>
              </a:ext>
            </a:extLst>
          </p:cNvPr>
          <p:cNvSpPr txBox="1"/>
          <p:nvPr/>
        </p:nvSpPr>
        <p:spPr>
          <a:xfrm>
            <a:off x="8836382" y="3391739"/>
            <a:ext cx="1042035" cy="9334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5904">
              <a:lnSpc>
                <a:spcPct val="103200"/>
              </a:lnSpc>
            </a:pPr>
            <a:r>
              <a:rPr sz="2000" spc="80" dirty="0">
                <a:latin typeface="Cambria Math"/>
                <a:cs typeface="Cambria Math"/>
              </a:rPr>
              <a:t>l</a:t>
            </a:r>
            <a:r>
              <a:rPr sz="2000" spc="-5" dirty="0">
                <a:latin typeface="Cambria Math"/>
                <a:cs typeface="Cambria Math"/>
              </a:rPr>
              <a:t>(</a:t>
            </a:r>
            <a:r>
              <a:rPr lang="en-US" sz="2000" spc="-5" dirty="0">
                <a:latin typeface="Cambria Math"/>
                <a:cs typeface="Cambria Math"/>
              </a:rPr>
              <a:t>v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dirty="0">
                <a:latin typeface="Cambria Math"/>
                <a:cs typeface="Cambria Math"/>
              </a:rPr>
              <a:t>)</a:t>
            </a:r>
            <a:r>
              <a:rPr sz="2000" spc="-5" dirty="0">
                <a:latin typeface="Microsoft JhengHei UI"/>
                <a:cs typeface="Microsoft JhengHei UI"/>
              </a:rPr>
              <a:t>交叉熵</a:t>
            </a:r>
            <a:r>
              <a:rPr sz="2000" dirty="0">
                <a:latin typeface="Microsoft JhengHei UI"/>
                <a:cs typeface="Microsoft JhengHei UI"/>
              </a:rPr>
              <a:t>损</a:t>
            </a:r>
            <a:r>
              <a:rPr sz="2000" spc="-5" dirty="0">
                <a:latin typeface="Microsoft JhengHei UI"/>
                <a:cs typeface="Microsoft JhengHei UI"/>
              </a:rPr>
              <a:t>失函</a:t>
            </a:r>
            <a:r>
              <a:rPr sz="2000" dirty="0">
                <a:latin typeface="Microsoft JhengHei UI"/>
                <a:cs typeface="Microsoft JhengHei UI"/>
              </a:rPr>
              <a:t>数</a:t>
            </a: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B2FC78CA-46D6-4AF9-96E8-24BC34517E81}"/>
              </a:ext>
            </a:extLst>
          </p:cNvPr>
          <p:cNvSpPr/>
          <p:nvPr/>
        </p:nvSpPr>
        <p:spPr>
          <a:xfrm>
            <a:off x="5823917" y="3640835"/>
            <a:ext cx="1800225" cy="728980"/>
          </a:xfrm>
          <a:custGeom>
            <a:avLst/>
            <a:gdLst/>
            <a:ahLst/>
            <a:cxnLst/>
            <a:rect l="l" t="t" r="r" b="b"/>
            <a:pathLst>
              <a:path w="1800225" h="728979">
                <a:moveTo>
                  <a:pt x="1677924" y="728472"/>
                </a:moveTo>
                <a:lnTo>
                  <a:pt x="121920" y="728472"/>
                </a:lnTo>
                <a:lnTo>
                  <a:pt x="74550" y="718642"/>
                </a:lnTo>
                <a:lnTo>
                  <a:pt x="35866" y="692472"/>
                </a:lnTo>
                <a:lnTo>
                  <a:pt x="9729" y="653821"/>
                </a:lnTo>
                <a:lnTo>
                  <a:pt x="0" y="606551"/>
                </a:lnTo>
                <a:lnTo>
                  <a:pt x="0" y="120396"/>
                </a:lnTo>
                <a:lnTo>
                  <a:pt x="9729" y="73343"/>
                </a:lnTo>
                <a:lnTo>
                  <a:pt x="35866" y="34923"/>
                </a:lnTo>
                <a:lnTo>
                  <a:pt x="74550" y="9141"/>
                </a:lnTo>
                <a:lnTo>
                  <a:pt x="121920" y="0"/>
                </a:lnTo>
                <a:lnTo>
                  <a:pt x="1677924" y="0"/>
                </a:lnTo>
                <a:lnTo>
                  <a:pt x="1725581" y="9141"/>
                </a:lnTo>
                <a:lnTo>
                  <a:pt x="1764363" y="34923"/>
                </a:lnTo>
                <a:lnTo>
                  <a:pt x="1790405" y="73343"/>
                </a:lnTo>
                <a:lnTo>
                  <a:pt x="1799844" y="120396"/>
                </a:lnTo>
                <a:lnTo>
                  <a:pt x="1799844" y="606551"/>
                </a:lnTo>
                <a:lnTo>
                  <a:pt x="1790405" y="653821"/>
                </a:lnTo>
                <a:lnTo>
                  <a:pt x="1764363" y="692472"/>
                </a:lnTo>
                <a:lnTo>
                  <a:pt x="1725581" y="718642"/>
                </a:lnTo>
                <a:lnTo>
                  <a:pt x="1677924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13F99F97-7401-8907-6E9F-D71EC362E7F9}"/>
              </a:ext>
            </a:extLst>
          </p:cNvPr>
          <p:cNvSpPr txBox="1"/>
          <p:nvPr/>
        </p:nvSpPr>
        <p:spPr>
          <a:xfrm>
            <a:off x="6203342" y="3833203"/>
            <a:ext cx="1042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Microsoft JhengHei UI"/>
                <a:cs typeface="Microsoft JhengHei UI"/>
              </a:rPr>
              <a:t>梯度上</a:t>
            </a:r>
            <a:r>
              <a:rPr sz="2000" spc="5" dirty="0">
                <a:latin typeface="Microsoft JhengHei UI"/>
                <a:cs typeface="Microsoft JhengHei UI"/>
              </a:rPr>
              <a:t>升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FB45E3C8-A62E-9C17-D1D3-14E26A636466}"/>
              </a:ext>
            </a:extLst>
          </p:cNvPr>
          <p:cNvSpPr/>
          <p:nvPr/>
        </p:nvSpPr>
        <p:spPr>
          <a:xfrm>
            <a:off x="7643572" y="3826764"/>
            <a:ext cx="889000" cy="355600"/>
          </a:xfrm>
          <a:custGeom>
            <a:avLst/>
            <a:gdLst/>
            <a:ahLst/>
            <a:cxnLst/>
            <a:rect l="l" t="t" r="r" b="b"/>
            <a:pathLst>
              <a:path w="889000" h="355600">
                <a:moveTo>
                  <a:pt x="710184" y="355091"/>
                </a:moveTo>
                <a:lnTo>
                  <a:pt x="710184" y="266700"/>
                </a:lnTo>
                <a:lnTo>
                  <a:pt x="0" y="266700"/>
                </a:lnTo>
                <a:lnTo>
                  <a:pt x="0" y="88391"/>
                </a:lnTo>
                <a:lnTo>
                  <a:pt x="710184" y="88391"/>
                </a:lnTo>
                <a:lnTo>
                  <a:pt x="710184" y="0"/>
                </a:lnTo>
                <a:lnTo>
                  <a:pt x="888491" y="178308"/>
                </a:lnTo>
                <a:lnTo>
                  <a:pt x="710184" y="3550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5607CEB-1C13-1752-3428-F3B7A3A3763C}"/>
              </a:ext>
            </a:extLst>
          </p:cNvPr>
          <p:cNvSpPr txBox="1"/>
          <p:nvPr/>
        </p:nvSpPr>
        <p:spPr>
          <a:xfrm>
            <a:off x="7702182" y="3557753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最大化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E8725F2D-B9FC-7AB3-C9FC-AB161FDED745}"/>
              </a:ext>
            </a:extLst>
          </p:cNvPr>
          <p:cNvSpPr/>
          <p:nvPr/>
        </p:nvSpPr>
        <p:spPr>
          <a:xfrm>
            <a:off x="4446221" y="2795017"/>
            <a:ext cx="1199515" cy="1167765"/>
          </a:xfrm>
          <a:custGeom>
            <a:avLst/>
            <a:gdLst/>
            <a:ahLst/>
            <a:cxnLst/>
            <a:rect l="l" t="t" r="r" b="b"/>
            <a:pathLst>
              <a:path w="1199514" h="1167764">
                <a:moveTo>
                  <a:pt x="4572" y="256031"/>
                </a:moveTo>
                <a:lnTo>
                  <a:pt x="0" y="4571"/>
                </a:lnTo>
                <a:lnTo>
                  <a:pt x="251460" y="0"/>
                </a:lnTo>
                <a:lnTo>
                  <a:pt x="188975" y="64007"/>
                </a:lnTo>
                <a:lnTo>
                  <a:pt x="321592" y="192023"/>
                </a:lnTo>
                <a:lnTo>
                  <a:pt x="65531" y="192023"/>
                </a:lnTo>
                <a:lnTo>
                  <a:pt x="4572" y="256031"/>
                </a:lnTo>
                <a:close/>
              </a:path>
              <a:path w="1199514" h="1167764">
                <a:moveTo>
                  <a:pt x="1075944" y="1167383"/>
                </a:moveTo>
                <a:lnTo>
                  <a:pt x="65531" y="192023"/>
                </a:lnTo>
                <a:lnTo>
                  <a:pt x="321592" y="192023"/>
                </a:lnTo>
                <a:lnTo>
                  <a:pt x="1199388" y="1039367"/>
                </a:lnTo>
                <a:lnTo>
                  <a:pt x="1075944" y="11673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C50A049F-2691-779D-D214-7DA23A954935}"/>
              </a:ext>
            </a:extLst>
          </p:cNvPr>
          <p:cNvSpPr txBox="1"/>
          <p:nvPr/>
        </p:nvSpPr>
        <p:spPr>
          <a:xfrm>
            <a:off x="3738576" y="2099056"/>
            <a:ext cx="8178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6875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CC3E5277-EF6B-6588-41A9-078AEAFB9801}"/>
              </a:ext>
            </a:extLst>
          </p:cNvPr>
          <p:cNvSpPr/>
          <p:nvPr/>
        </p:nvSpPr>
        <p:spPr>
          <a:xfrm>
            <a:off x="9202623" y="4480560"/>
            <a:ext cx="356870" cy="410209"/>
          </a:xfrm>
          <a:custGeom>
            <a:avLst/>
            <a:gdLst/>
            <a:ahLst/>
            <a:cxnLst/>
            <a:rect l="l" t="t" r="r" b="b"/>
            <a:pathLst>
              <a:path w="356870" h="410210">
                <a:moveTo>
                  <a:pt x="266700" y="231648"/>
                </a:moveTo>
                <a:lnTo>
                  <a:pt x="88392" y="231648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231648"/>
                </a:lnTo>
                <a:close/>
              </a:path>
              <a:path w="356870" h="410210">
                <a:moveTo>
                  <a:pt x="178308" y="409955"/>
                </a:moveTo>
                <a:lnTo>
                  <a:pt x="0" y="231648"/>
                </a:lnTo>
                <a:lnTo>
                  <a:pt x="356616" y="231648"/>
                </a:lnTo>
                <a:lnTo>
                  <a:pt x="178308" y="40995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B35FE59C-31F0-731E-9DA6-0809C702CBB7}"/>
              </a:ext>
            </a:extLst>
          </p:cNvPr>
          <p:cNvSpPr/>
          <p:nvPr/>
        </p:nvSpPr>
        <p:spPr>
          <a:xfrm>
            <a:off x="8530541" y="4890515"/>
            <a:ext cx="1800225" cy="728980"/>
          </a:xfrm>
          <a:custGeom>
            <a:avLst/>
            <a:gdLst/>
            <a:ahLst/>
            <a:cxnLst/>
            <a:rect l="l" t="t" r="r" b="b"/>
            <a:pathLst>
              <a:path w="1800225" h="728979">
                <a:moveTo>
                  <a:pt x="1677924" y="728472"/>
                </a:moveTo>
                <a:lnTo>
                  <a:pt x="121920" y="728472"/>
                </a:lnTo>
                <a:lnTo>
                  <a:pt x="74564" y="719138"/>
                </a:lnTo>
                <a:lnTo>
                  <a:pt x="35885" y="693291"/>
                </a:lnTo>
                <a:lnTo>
                  <a:pt x="9743" y="654936"/>
                </a:lnTo>
                <a:lnTo>
                  <a:pt x="0" y="608076"/>
                </a:lnTo>
                <a:lnTo>
                  <a:pt x="0" y="121920"/>
                </a:lnTo>
                <a:lnTo>
                  <a:pt x="9743" y="74462"/>
                </a:lnTo>
                <a:lnTo>
                  <a:pt x="35885" y="35747"/>
                </a:lnTo>
                <a:lnTo>
                  <a:pt x="74564" y="9638"/>
                </a:lnTo>
                <a:lnTo>
                  <a:pt x="121920" y="0"/>
                </a:lnTo>
                <a:lnTo>
                  <a:pt x="1677924" y="0"/>
                </a:lnTo>
                <a:lnTo>
                  <a:pt x="1725593" y="9638"/>
                </a:lnTo>
                <a:lnTo>
                  <a:pt x="1764377" y="35747"/>
                </a:lnTo>
                <a:lnTo>
                  <a:pt x="1790414" y="74462"/>
                </a:lnTo>
                <a:lnTo>
                  <a:pt x="1799844" y="121920"/>
                </a:lnTo>
                <a:lnTo>
                  <a:pt x="1799844" y="608076"/>
                </a:lnTo>
                <a:lnTo>
                  <a:pt x="1790414" y="654936"/>
                </a:lnTo>
                <a:lnTo>
                  <a:pt x="1764377" y="693291"/>
                </a:lnTo>
                <a:lnTo>
                  <a:pt x="1725593" y="719138"/>
                </a:lnTo>
                <a:lnTo>
                  <a:pt x="1677924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1840E113-B403-23E2-851B-440B96289050}"/>
              </a:ext>
            </a:extLst>
          </p:cNvPr>
          <p:cNvSpPr txBox="1"/>
          <p:nvPr/>
        </p:nvSpPr>
        <p:spPr>
          <a:xfrm>
            <a:off x="8655979" y="4931956"/>
            <a:ext cx="155003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marR="5080" indent="-254000"/>
            <a:r>
              <a:rPr sz="2000" dirty="0">
                <a:latin typeface="Microsoft JhengHei UI"/>
                <a:cs typeface="Microsoft JhengHei UI"/>
              </a:rPr>
              <a:t>利用梯度作</a:t>
            </a:r>
            <a:r>
              <a:rPr sz="2000" spc="5" dirty="0">
                <a:latin typeface="Microsoft JhengHei UI"/>
                <a:cs typeface="Microsoft JhengHei UI"/>
              </a:rPr>
              <a:t>为</a:t>
            </a:r>
            <a:r>
              <a:rPr sz="2000" dirty="0">
                <a:latin typeface="Microsoft JhengHei UI"/>
                <a:cs typeface="Microsoft JhengHei UI"/>
              </a:rPr>
              <a:t>指示函</a:t>
            </a:r>
            <a:r>
              <a:rPr sz="2000" spc="5" dirty="0">
                <a:latin typeface="Microsoft JhengHei UI"/>
                <a:cs typeface="Microsoft JhengHei UI"/>
              </a:rPr>
              <a:t>数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45B22FC6-E125-3DA1-269D-E772B9D946D6}"/>
              </a:ext>
            </a:extLst>
          </p:cNvPr>
          <p:cNvSpPr/>
          <p:nvPr/>
        </p:nvSpPr>
        <p:spPr>
          <a:xfrm>
            <a:off x="2803348" y="3811523"/>
            <a:ext cx="2284730" cy="728980"/>
          </a:xfrm>
          <a:custGeom>
            <a:avLst/>
            <a:gdLst/>
            <a:ahLst/>
            <a:cxnLst/>
            <a:rect l="l" t="t" r="r" b="b"/>
            <a:pathLst>
              <a:path w="2284729" h="728979">
                <a:moveTo>
                  <a:pt x="2162555" y="728472"/>
                </a:moveTo>
                <a:lnTo>
                  <a:pt x="120396" y="728472"/>
                </a:lnTo>
                <a:lnTo>
                  <a:pt x="73557" y="719352"/>
                </a:lnTo>
                <a:lnTo>
                  <a:pt x="35209" y="693577"/>
                </a:lnTo>
                <a:lnTo>
                  <a:pt x="9355" y="655150"/>
                </a:lnTo>
                <a:lnTo>
                  <a:pt x="0" y="608076"/>
                </a:lnTo>
                <a:lnTo>
                  <a:pt x="0" y="121920"/>
                </a:lnTo>
                <a:lnTo>
                  <a:pt x="9355" y="74678"/>
                </a:lnTo>
                <a:lnTo>
                  <a:pt x="35209" y="36037"/>
                </a:lnTo>
                <a:lnTo>
                  <a:pt x="73557" y="9857"/>
                </a:lnTo>
                <a:lnTo>
                  <a:pt x="120396" y="0"/>
                </a:lnTo>
                <a:lnTo>
                  <a:pt x="2162555" y="0"/>
                </a:lnTo>
                <a:lnTo>
                  <a:pt x="2209841" y="9857"/>
                </a:lnTo>
                <a:lnTo>
                  <a:pt x="2248500" y="36037"/>
                </a:lnTo>
                <a:lnTo>
                  <a:pt x="2274666" y="74678"/>
                </a:lnTo>
                <a:lnTo>
                  <a:pt x="2284476" y="121920"/>
                </a:lnTo>
                <a:lnTo>
                  <a:pt x="2284476" y="608076"/>
                </a:lnTo>
                <a:lnTo>
                  <a:pt x="2274666" y="655150"/>
                </a:lnTo>
                <a:lnTo>
                  <a:pt x="2248500" y="693577"/>
                </a:lnTo>
                <a:lnTo>
                  <a:pt x="2209841" y="719352"/>
                </a:lnTo>
                <a:lnTo>
                  <a:pt x="2162555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82FB8E7-8B05-47C9-733B-312C81E36900}"/>
              </a:ext>
            </a:extLst>
          </p:cNvPr>
          <p:cNvSpPr txBox="1"/>
          <p:nvPr/>
        </p:nvSpPr>
        <p:spPr>
          <a:xfrm>
            <a:off x="2937040" y="3853345"/>
            <a:ext cx="2016760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745" marR="5080" indent="-106045"/>
            <a:r>
              <a:rPr sz="2000" dirty="0">
                <a:latin typeface="Microsoft JhengHei UI"/>
                <a:cs typeface="Microsoft JhengHei UI"/>
              </a:rPr>
              <a:t>“稍微”增加</a:t>
            </a:r>
            <a:r>
              <a:rPr sz="2000" spc="-5" dirty="0">
                <a:latin typeface="Microsoft JhengHei UI"/>
                <a:cs typeface="Microsoft JhengHei UI"/>
              </a:rPr>
              <a:t>A[</a:t>
            </a:r>
            <a:r>
              <a:rPr sz="2000" dirty="0">
                <a:latin typeface="Microsoft JhengHei UI"/>
                <a:cs typeface="Microsoft JhengHei UI"/>
              </a:rPr>
              <a:t>i</a:t>
            </a:r>
            <a:r>
              <a:rPr sz="2000" spc="-5" dirty="0">
                <a:latin typeface="Microsoft JhengHei UI"/>
                <a:cs typeface="Microsoft JhengHei UI"/>
              </a:rPr>
              <a:t>,j]</a:t>
            </a:r>
            <a:r>
              <a:rPr sz="2000" spc="5" dirty="0">
                <a:latin typeface="Microsoft JhengHei UI"/>
                <a:cs typeface="Microsoft JhengHei UI"/>
              </a:rPr>
              <a:t>对</a:t>
            </a:r>
            <a:r>
              <a:rPr sz="2000" dirty="0">
                <a:latin typeface="Microsoft JhengHei UI"/>
                <a:cs typeface="Microsoft JhengHei UI"/>
              </a:rPr>
              <a:t>损失函数的影</a:t>
            </a:r>
            <a:r>
              <a:rPr sz="2000" spc="5" dirty="0">
                <a:latin typeface="Microsoft JhengHei UI"/>
                <a:cs typeface="Microsoft JhengHei UI"/>
              </a:rPr>
              <a:t>响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37E87EE6-C75B-E047-3A93-189C9D82D353}"/>
              </a:ext>
            </a:extLst>
          </p:cNvPr>
          <p:cNvSpPr/>
          <p:nvPr/>
        </p:nvSpPr>
        <p:spPr>
          <a:xfrm>
            <a:off x="2265351" y="4930952"/>
            <a:ext cx="5563235" cy="114300"/>
          </a:xfrm>
          <a:custGeom>
            <a:avLst/>
            <a:gdLst/>
            <a:ahLst/>
            <a:cxnLst/>
            <a:rect l="l" t="t" r="r" b="b"/>
            <a:pathLst>
              <a:path w="5563235" h="114300">
                <a:moveTo>
                  <a:pt x="5448325" y="114300"/>
                </a:moveTo>
                <a:lnTo>
                  <a:pt x="5448325" y="0"/>
                </a:lnTo>
                <a:lnTo>
                  <a:pt x="5524525" y="38100"/>
                </a:lnTo>
                <a:lnTo>
                  <a:pt x="5476900" y="38100"/>
                </a:lnTo>
                <a:lnTo>
                  <a:pt x="5476900" y="76200"/>
                </a:lnTo>
                <a:lnTo>
                  <a:pt x="5524525" y="76200"/>
                </a:lnTo>
                <a:lnTo>
                  <a:pt x="5448325" y="114300"/>
                </a:lnTo>
                <a:close/>
              </a:path>
              <a:path w="5563235" h="114300">
                <a:moveTo>
                  <a:pt x="5448325" y="76200"/>
                </a:moveTo>
                <a:lnTo>
                  <a:pt x="0" y="76200"/>
                </a:lnTo>
                <a:lnTo>
                  <a:pt x="0" y="38100"/>
                </a:lnTo>
                <a:lnTo>
                  <a:pt x="5448325" y="38100"/>
                </a:lnTo>
                <a:lnTo>
                  <a:pt x="5448325" y="76200"/>
                </a:lnTo>
                <a:close/>
              </a:path>
              <a:path w="5563235" h="114300">
                <a:moveTo>
                  <a:pt x="5524525" y="76200"/>
                </a:moveTo>
                <a:lnTo>
                  <a:pt x="5476900" y="76200"/>
                </a:lnTo>
                <a:lnTo>
                  <a:pt x="5476900" y="38100"/>
                </a:lnTo>
                <a:lnTo>
                  <a:pt x="5524525" y="38100"/>
                </a:lnTo>
                <a:lnTo>
                  <a:pt x="5562625" y="57150"/>
                </a:lnTo>
                <a:lnTo>
                  <a:pt x="5524525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601D300F-E85B-6A58-3296-11B31661C762}"/>
              </a:ext>
            </a:extLst>
          </p:cNvPr>
          <p:cNvSpPr/>
          <p:nvPr/>
        </p:nvSpPr>
        <p:spPr>
          <a:xfrm>
            <a:off x="2803450" y="4928604"/>
            <a:ext cx="119011" cy="118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6E398D1A-4029-1090-30F0-A6C2901CC014}"/>
              </a:ext>
            </a:extLst>
          </p:cNvPr>
          <p:cNvSpPr/>
          <p:nvPr/>
        </p:nvSpPr>
        <p:spPr>
          <a:xfrm>
            <a:off x="4035706" y="4928604"/>
            <a:ext cx="119011" cy="118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1B3888C1-215E-00D0-8082-F3543701B648}"/>
              </a:ext>
            </a:extLst>
          </p:cNvPr>
          <p:cNvSpPr/>
          <p:nvPr/>
        </p:nvSpPr>
        <p:spPr>
          <a:xfrm>
            <a:off x="5177626" y="4928604"/>
            <a:ext cx="118999" cy="1189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D3A3827A-73E0-7874-B690-2629AF1EC58E}"/>
              </a:ext>
            </a:extLst>
          </p:cNvPr>
          <p:cNvSpPr/>
          <p:nvPr/>
        </p:nvSpPr>
        <p:spPr>
          <a:xfrm>
            <a:off x="6404637" y="4927892"/>
            <a:ext cx="119011" cy="118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981AC974-C6D8-7C65-A567-63038C1A0E98}"/>
              </a:ext>
            </a:extLst>
          </p:cNvPr>
          <p:cNvSpPr txBox="1"/>
          <p:nvPr/>
        </p:nvSpPr>
        <p:spPr>
          <a:xfrm>
            <a:off x="6426659" y="5073460"/>
            <a:ext cx="153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3706EA36-A8E4-1FA3-ADE2-D7F074AA2162}"/>
              </a:ext>
            </a:extLst>
          </p:cNvPr>
          <p:cNvSpPr txBox="1"/>
          <p:nvPr/>
        </p:nvSpPr>
        <p:spPr>
          <a:xfrm>
            <a:off x="2661311" y="5050994"/>
            <a:ext cx="4114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/>
            <a:r>
              <a:rPr spc="-5" dirty="0">
                <a:latin typeface="Arial"/>
                <a:cs typeface="Arial"/>
              </a:rPr>
              <a:t>0</a:t>
            </a:r>
            <a:endParaRPr dirty="0">
              <a:latin typeface="Arial"/>
              <a:cs typeface="Arial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836F0899-8450-0573-D4B9-7C2342F00C6E}"/>
              </a:ext>
            </a:extLst>
          </p:cNvPr>
          <p:cNvSpPr txBox="1"/>
          <p:nvPr/>
        </p:nvSpPr>
        <p:spPr>
          <a:xfrm>
            <a:off x="1736801" y="5378184"/>
            <a:ext cx="8102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0" dirty="0">
                <a:latin typeface="Cambria Math"/>
                <a:cs typeface="Cambria Math"/>
              </a:rPr>
              <a:t>S(i, </a:t>
            </a:r>
            <a:r>
              <a:rPr spc="75" dirty="0">
                <a:latin typeface="Cambria Math"/>
                <a:cs typeface="Cambria Math"/>
              </a:rPr>
              <a:t>j)</a:t>
            </a:r>
            <a:r>
              <a:rPr spc="-110" dirty="0">
                <a:latin typeface="Cambria Math"/>
                <a:cs typeface="Cambria Math"/>
              </a:rPr>
              <a:t> </a:t>
            </a:r>
            <a:r>
              <a:rPr spc="-5" dirty="0">
                <a:latin typeface="Cambria Math"/>
                <a:cs typeface="Cambria Math"/>
              </a:rPr>
              <a:t>=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59" name="object 60">
            <a:extLst>
              <a:ext uri="{FF2B5EF4-FFF2-40B4-BE49-F238E27FC236}">
                <a16:creationId xmlns:a16="http://schemas.microsoft.com/office/drawing/2014/main" id="{0B2F2D8F-E78F-958E-4DBC-103F963A105A}"/>
              </a:ext>
            </a:extLst>
          </p:cNvPr>
          <p:cNvSpPr txBox="1"/>
          <p:nvPr/>
        </p:nvSpPr>
        <p:spPr>
          <a:xfrm>
            <a:off x="3462999" y="5418981"/>
            <a:ext cx="1587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+</a:t>
            </a:r>
            <a:endParaRPr dirty="0">
              <a:latin typeface="Arial"/>
              <a:cs typeface="Arial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AD7A1F52-9285-EA66-0F9D-2AA6927F4276}"/>
              </a:ext>
            </a:extLst>
          </p:cNvPr>
          <p:cNvSpPr txBox="1"/>
          <p:nvPr/>
        </p:nvSpPr>
        <p:spPr>
          <a:xfrm>
            <a:off x="5988889" y="2171001"/>
            <a:ext cx="975360" cy="1024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 algn="ctr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  <a:p>
            <a:pPr marR="27305" algn="ctr">
              <a:spcBef>
                <a:spcPts val="1390"/>
              </a:spcBef>
            </a:pPr>
            <a:r>
              <a:rPr dirty="0">
                <a:latin typeface="Microsoft JhengHei UI"/>
                <a:cs typeface="Microsoft JhengHei UI"/>
              </a:rPr>
              <a:t>参数固定</a:t>
            </a:r>
            <a:endParaRPr>
              <a:latin typeface="Microsoft JhengHei UI"/>
              <a:cs typeface="Microsoft JhengHei UI"/>
            </a:endParaRPr>
          </a:p>
        </p:txBody>
      </p:sp>
      <p:pic>
        <p:nvPicPr>
          <p:cNvPr id="70" name="图片 69" descr="\documentclass{article}&#10;\usepackage{amsmath}&#10;\pagestyle{empty}&#10;\begin{document}&#10;$\frac {\partial l(v_i)} {\partial A[i, j]}$&#10;&#10;&#10;&#10;&#10;\end{document}" title="IguanaTex Bitmap Display">
            <a:extLst>
              <a:ext uri="{FF2B5EF4-FFF2-40B4-BE49-F238E27FC236}">
                <a16:creationId xmlns:a16="http://schemas.microsoft.com/office/drawing/2014/main" id="{475A79BC-A5B3-2E72-6D42-131E1781AE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597" y="5295471"/>
            <a:ext cx="674240" cy="426013"/>
          </a:xfrm>
          <a:prstGeom prst="rect">
            <a:avLst/>
          </a:prstGeom>
        </p:spPr>
      </p:pic>
      <p:pic>
        <p:nvPicPr>
          <p:cNvPr id="71" name="图片 70" descr="\documentclass{article}&#10;\usepackage{amsmath}&#10;\pagestyle{empty}&#10;\begin{document}&#10;$\frac {\partial l(v_i)} {\partial A[i, j]}$&#10;&#10;&#10;&#10;&#10;\end{document}" title="IguanaTex Bitmap Display">
            <a:extLst>
              <a:ext uri="{FF2B5EF4-FFF2-40B4-BE49-F238E27FC236}">
                <a16:creationId xmlns:a16="http://schemas.microsoft.com/office/drawing/2014/main" id="{409167B5-80AF-94B5-8E11-6D7E36E20F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400" y="5333074"/>
            <a:ext cx="674240" cy="426013"/>
          </a:xfrm>
          <a:prstGeom prst="rect">
            <a:avLst/>
          </a:prstGeom>
        </p:spPr>
      </p:pic>
      <p:pic>
        <p:nvPicPr>
          <p:cNvPr id="72" name="图片 71" descr="\documentclass{article}&#10;\usepackage{amsmath}&#10;\pagestyle{empty}&#10;\begin{document}&#10;$\frac {\partial l(v_i)} {\partial A[i, j]}$&#10;&#10;&#10;&#10;&#10;\end{document}" title="IguanaTex Bitmap Display">
            <a:extLst>
              <a:ext uri="{FF2B5EF4-FFF2-40B4-BE49-F238E27FC236}">
                <a16:creationId xmlns:a16="http://schemas.microsoft.com/office/drawing/2014/main" id="{CAB714A2-FF33-0A64-4A15-B60CB4FCD4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12" y="5302208"/>
            <a:ext cx="674240" cy="426013"/>
          </a:xfrm>
          <a:prstGeom prst="rect">
            <a:avLst/>
          </a:prstGeom>
        </p:spPr>
      </p:pic>
      <p:sp>
        <p:nvSpPr>
          <p:cNvPr id="66" name="object 60">
            <a:extLst>
              <a:ext uri="{FF2B5EF4-FFF2-40B4-BE49-F238E27FC236}">
                <a16:creationId xmlns:a16="http://schemas.microsoft.com/office/drawing/2014/main" id="{5F248251-EBD3-6C2F-F93D-3B6F39D09943}"/>
              </a:ext>
            </a:extLst>
          </p:cNvPr>
          <p:cNvSpPr txBox="1"/>
          <p:nvPr/>
        </p:nvSpPr>
        <p:spPr>
          <a:xfrm>
            <a:off x="4739553" y="5418981"/>
            <a:ext cx="1587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+</a:t>
            </a:r>
            <a:endParaRPr dirty="0">
              <a:latin typeface="Arial"/>
              <a:cs typeface="Arial"/>
            </a:endParaRPr>
          </a:p>
        </p:txBody>
      </p:sp>
      <p:sp>
        <p:nvSpPr>
          <p:cNvPr id="42" name="object 13">
            <a:extLst>
              <a:ext uri="{FF2B5EF4-FFF2-40B4-BE49-F238E27FC236}">
                <a16:creationId xmlns:a16="http://schemas.microsoft.com/office/drawing/2014/main" id="{BFF72E65-ACFE-AD00-A070-0B606DA21F60}"/>
              </a:ext>
            </a:extLst>
          </p:cNvPr>
          <p:cNvSpPr txBox="1"/>
          <p:nvPr/>
        </p:nvSpPr>
        <p:spPr>
          <a:xfrm>
            <a:off x="4109787" y="892149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8383AC-5983-11A5-CEF1-8D359AA05EA4}"/>
              </a:ext>
            </a:extLst>
          </p:cNvPr>
          <p:cNvSpPr txBox="1"/>
          <p:nvPr/>
        </p:nvSpPr>
        <p:spPr>
          <a:xfrm>
            <a:off x="3621749" y="2747014"/>
            <a:ext cx="975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JhengHei UI"/>
                <a:cs typeface="Microsoft JhengHei UI"/>
              </a:rPr>
              <a:t>连续的</a:t>
            </a:r>
            <a:endParaRPr lang="en-US" altLang="zh-CN" dirty="0">
              <a:latin typeface="Microsoft JhengHei UI"/>
              <a:cs typeface="Microsoft JhengHei UI"/>
            </a:endParaRPr>
          </a:p>
          <a:p>
            <a:r>
              <a:rPr lang="zh-CN" altLang="en-US" dirty="0">
                <a:latin typeface="Microsoft JhengHei UI"/>
              </a:rPr>
              <a:t>稠密的</a:t>
            </a:r>
            <a:endParaRPr lang="en-CN" dirty="0"/>
          </a:p>
        </p:txBody>
      </p:sp>
      <p:pic>
        <p:nvPicPr>
          <p:cNvPr id="53" name="图片 68" descr="\documentclass{article}&#10;\usepackage{amsmath}&#10;\pagestyle{empty}&#10;\begin{document}&#10;$\frac {\partial l(v_i)} {\partial A[i, j]}$&#10;&#10;&#10;&#10;&#10;\end{document}" title="IguanaTex Bitmap Display">
            <a:extLst>
              <a:ext uri="{FF2B5EF4-FFF2-40B4-BE49-F238E27FC236}">
                <a16:creationId xmlns:a16="http://schemas.microsoft.com/office/drawing/2014/main" id="{803A493C-301D-2425-35A7-D94785CF26A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73" y="3902226"/>
            <a:ext cx="886733" cy="5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90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基于积分梯度的攻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93E65F0-F54C-1247-6B32-6F669258ED16}"/>
              </a:ext>
            </a:extLst>
          </p:cNvPr>
          <p:cNvSpPr/>
          <p:nvPr/>
        </p:nvSpPr>
        <p:spPr>
          <a:xfrm>
            <a:off x="1905000" y="1219200"/>
            <a:ext cx="1795320" cy="12720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59AA15D-3240-B042-D290-78EB6FAA8A58}"/>
              </a:ext>
            </a:extLst>
          </p:cNvPr>
          <p:cNvSpPr txBox="1"/>
          <p:nvPr/>
        </p:nvSpPr>
        <p:spPr>
          <a:xfrm>
            <a:off x="2844319" y="159814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CBD690A-5AE8-6B29-94A5-C6EAF900477D}"/>
              </a:ext>
            </a:extLst>
          </p:cNvPr>
          <p:cNvSpPr txBox="1"/>
          <p:nvPr/>
        </p:nvSpPr>
        <p:spPr>
          <a:xfrm>
            <a:off x="2515821" y="127617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15AC6AB-3D40-97A5-41A4-157D2BBA48C8}"/>
              </a:ext>
            </a:extLst>
          </p:cNvPr>
          <p:cNvSpPr txBox="1"/>
          <p:nvPr/>
        </p:nvSpPr>
        <p:spPr>
          <a:xfrm>
            <a:off x="2361909" y="180202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AFA36B3-3805-F07E-E439-44691BA57360}"/>
              </a:ext>
            </a:extLst>
          </p:cNvPr>
          <p:cNvSpPr txBox="1"/>
          <p:nvPr/>
        </p:nvSpPr>
        <p:spPr>
          <a:xfrm>
            <a:off x="3082749" y="121078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8F322FC-8E1B-FF71-497B-170FABFAC112}"/>
              </a:ext>
            </a:extLst>
          </p:cNvPr>
          <p:cNvSpPr txBox="1"/>
          <p:nvPr/>
        </p:nvSpPr>
        <p:spPr>
          <a:xfrm>
            <a:off x="1938859" y="190009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1B658AC-8842-DEFB-7B37-DC15C0D6140C}"/>
              </a:ext>
            </a:extLst>
          </p:cNvPr>
          <p:cNvSpPr txBox="1"/>
          <p:nvPr/>
        </p:nvSpPr>
        <p:spPr>
          <a:xfrm>
            <a:off x="3525509" y="165839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96C26EE-A797-C095-A684-6F00296F36C2}"/>
              </a:ext>
            </a:extLst>
          </p:cNvPr>
          <p:cNvSpPr txBox="1"/>
          <p:nvPr/>
        </p:nvSpPr>
        <p:spPr>
          <a:xfrm>
            <a:off x="2231823" y="222976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7CAF26D-E607-DA06-D1F1-0E0A586C9D27}"/>
              </a:ext>
            </a:extLst>
          </p:cNvPr>
          <p:cNvSpPr txBox="1"/>
          <p:nvPr/>
        </p:nvSpPr>
        <p:spPr>
          <a:xfrm>
            <a:off x="3281935" y="212401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F7AFBC94-7C9B-AD93-D70D-315F448E9AA2}"/>
              </a:ext>
            </a:extLst>
          </p:cNvPr>
          <p:cNvSpPr/>
          <p:nvPr/>
        </p:nvSpPr>
        <p:spPr>
          <a:xfrm>
            <a:off x="4139896" y="1458467"/>
            <a:ext cx="300355" cy="661670"/>
          </a:xfrm>
          <a:custGeom>
            <a:avLst/>
            <a:gdLst/>
            <a:ahLst/>
            <a:cxnLst/>
            <a:rect l="l" t="t" r="r" b="b"/>
            <a:pathLst>
              <a:path w="300355" h="661669">
                <a:moveTo>
                  <a:pt x="225552" y="512063"/>
                </a:moveTo>
                <a:lnTo>
                  <a:pt x="74675" y="512063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512063"/>
                </a:lnTo>
                <a:close/>
              </a:path>
              <a:path w="300355" h="661669">
                <a:moveTo>
                  <a:pt x="150875" y="661415"/>
                </a:moveTo>
                <a:lnTo>
                  <a:pt x="0" y="512063"/>
                </a:lnTo>
                <a:lnTo>
                  <a:pt x="300228" y="512063"/>
                </a:lnTo>
                <a:lnTo>
                  <a:pt x="150875" y="66141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CD2C9BB4-5CF1-BBD2-23BB-3FD24F86849E}"/>
              </a:ext>
            </a:extLst>
          </p:cNvPr>
          <p:cNvSpPr/>
          <p:nvPr/>
        </p:nvSpPr>
        <p:spPr>
          <a:xfrm>
            <a:off x="4702252" y="2310383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5" h="356869">
                <a:moveTo>
                  <a:pt x="708660" y="356616"/>
                </a:moveTo>
                <a:lnTo>
                  <a:pt x="708660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08660" y="89916"/>
                </a:lnTo>
                <a:lnTo>
                  <a:pt x="708660" y="0"/>
                </a:lnTo>
                <a:lnTo>
                  <a:pt x="886968" y="178308"/>
                </a:lnTo>
                <a:lnTo>
                  <a:pt x="708660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E1E3F12F-0651-2FC8-42B5-514DF99287B5}"/>
              </a:ext>
            </a:extLst>
          </p:cNvPr>
          <p:cNvSpPr/>
          <p:nvPr/>
        </p:nvSpPr>
        <p:spPr>
          <a:xfrm>
            <a:off x="5682184" y="2043683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3" y="859536"/>
                </a:moveTo>
                <a:lnTo>
                  <a:pt x="143255" y="859536"/>
                </a:lnTo>
                <a:lnTo>
                  <a:pt x="97812" y="852588"/>
                </a:lnTo>
                <a:lnTo>
                  <a:pt x="58400" y="832425"/>
                </a:lnTo>
                <a:lnTo>
                  <a:pt x="27385" y="801409"/>
                </a:lnTo>
                <a:lnTo>
                  <a:pt x="7129" y="761906"/>
                </a:lnTo>
                <a:lnTo>
                  <a:pt x="0" y="716280"/>
                </a:lnTo>
                <a:lnTo>
                  <a:pt x="0" y="143256"/>
                </a:lnTo>
                <a:lnTo>
                  <a:pt x="7129" y="98105"/>
                </a:lnTo>
                <a:lnTo>
                  <a:pt x="27385" y="58839"/>
                </a:lnTo>
                <a:lnTo>
                  <a:pt x="58400" y="27823"/>
                </a:lnTo>
                <a:lnTo>
                  <a:pt x="97812" y="7422"/>
                </a:lnTo>
                <a:lnTo>
                  <a:pt x="143255" y="0"/>
                </a:lnTo>
                <a:lnTo>
                  <a:pt x="1517903" y="0"/>
                </a:lnTo>
                <a:lnTo>
                  <a:pt x="1563445" y="7422"/>
                </a:lnTo>
                <a:lnTo>
                  <a:pt x="1602909" y="27823"/>
                </a:lnTo>
                <a:lnTo>
                  <a:pt x="1633926" y="58839"/>
                </a:lnTo>
                <a:lnTo>
                  <a:pt x="1654132" y="98105"/>
                </a:lnTo>
                <a:lnTo>
                  <a:pt x="1661159" y="143256"/>
                </a:lnTo>
                <a:lnTo>
                  <a:pt x="1661159" y="716280"/>
                </a:lnTo>
                <a:lnTo>
                  <a:pt x="1654132" y="761906"/>
                </a:lnTo>
                <a:lnTo>
                  <a:pt x="1633926" y="801409"/>
                </a:lnTo>
                <a:lnTo>
                  <a:pt x="1602909" y="832425"/>
                </a:lnTo>
                <a:lnTo>
                  <a:pt x="1563445" y="852588"/>
                </a:lnTo>
                <a:lnTo>
                  <a:pt x="1517903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85F710E0-EA3D-1597-68CA-E17BC65D12D6}"/>
              </a:ext>
            </a:extLst>
          </p:cNvPr>
          <p:cNvSpPr/>
          <p:nvPr/>
        </p:nvSpPr>
        <p:spPr>
          <a:xfrm>
            <a:off x="7378396" y="2310383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4" y="356616"/>
                </a:moveTo>
                <a:lnTo>
                  <a:pt x="710184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4" y="89916"/>
                </a:lnTo>
                <a:lnTo>
                  <a:pt x="710184" y="0"/>
                </a:lnTo>
                <a:lnTo>
                  <a:pt x="888491" y="178308"/>
                </a:lnTo>
                <a:lnTo>
                  <a:pt x="710184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F9431AE-9312-D91B-26CE-77E8D704791C}"/>
              </a:ext>
            </a:extLst>
          </p:cNvPr>
          <p:cNvSpPr/>
          <p:nvPr/>
        </p:nvSpPr>
        <p:spPr>
          <a:xfrm>
            <a:off x="99478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D1BDCB51-FA9D-F8B7-59DF-DB7AB2F96999}"/>
              </a:ext>
            </a:extLst>
          </p:cNvPr>
          <p:cNvSpPr/>
          <p:nvPr/>
        </p:nvSpPr>
        <p:spPr>
          <a:xfrm>
            <a:off x="9935286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0E6CB5BE-D1AE-DAED-6AC2-EC95228D9D0A}"/>
              </a:ext>
            </a:extLst>
          </p:cNvPr>
          <p:cNvSpPr/>
          <p:nvPr/>
        </p:nvSpPr>
        <p:spPr>
          <a:xfrm>
            <a:off x="965525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EB5F61E-CD0F-C283-02A8-AA721F8D08BB}"/>
              </a:ext>
            </a:extLst>
          </p:cNvPr>
          <p:cNvSpPr/>
          <p:nvPr/>
        </p:nvSpPr>
        <p:spPr>
          <a:xfrm>
            <a:off x="9642120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3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8003" y="0"/>
                </a:lnTo>
                <a:lnTo>
                  <a:pt x="29070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703" y="278002"/>
                </a:lnTo>
                <a:lnTo>
                  <a:pt x="290449" y="280492"/>
                </a:lnTo>
                <a:lnTo>
                  <a:pt x="280479" y="290461"/>
                </a:lnTo>
                <a:lnTo>
                  <a:pt x="278003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3" y="12700"/>
                </a:lnTo>
                <a:lnTo>
                  <a:pt x="265303" y="25400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65303" y="12700"/>
                </a:lnTo>
                <a:lnTo>
                  <a:pt x="278003" y="25400"/>
                </a:lnTo>
                <a:lnTo>
                  <a:pt x="290703" y="25400"/>
                </a:lnTo>
                <a:lnTo>
                  <a:pt x="290703" y="265302"/>
                </a:lnTo>
                <a:lnTo>
                  <a:pt x="2780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5400"/>
                </a:moveTo>
                <a:lnTo>
                  <a:pt x="278003" y="25400"/>
                </a:lnTo>
                <a:lnTo>
                  <a:pt x="265303" y="12700"/>
                </a:lnTo>
                <a:lnTo>
                  <a:pt x="290703" y="12700"/>
                </a:lnTo>
                <a:lnTo>
                  <a:pt x="290703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3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78002"/>
                </a:moveTo>
                <a:lnTo>
                  <a:pt x="265303" y="278002"/>
                </a:lnTo>
                <a:lnTo>
                  <a:pt x="278003" y="265302"/>
                </a:lnTo>
                <a:lnTo>
                  <a:pt x="290703" y="265302"/>
                </a:lnTo>
                <a:lnTo>
                  <a:pt x="290703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ED12223-769E-2027-A321-29B87E7868BA}"/>
              </a:ext>
            </a:extLst>
          </p:cNvPr>
          <p:cNvSpPr/>
          <p:nvPr/>
        </p:nvSpPr>
        <p:spPr>
          <a:xfrm>
            <a:off x="9358071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186C9801-0BE3-E234-15FE-1CFDAEC365DC}"/>
              </a:ext>
            </a:extLst>
          </p:cNvPr>
          <p:cNvSpPr/>
          <p:nvPr/>
        </p:nvSpPr>
        <p:spPr>
          <a:xfrm>
            <a:off x="9344647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8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D652DCC7-04DC-47B5-288E-6514C953833F}"/>
              </a:ext>
            </a:extLst>
          </p:cNvPr>
          <p:cNvSpPr/>
          <p:nvPr/>
        </p:nvSpPr>
        <p:spPr>
          <a:xfrm>
            <a:off x="9070035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1BC87AC3-613E-BE14-0E97-3B5251EB3AD7}"/>
              </a:ext>
            </a:extLst>
          </p:cNvPr>
          <p:cNvSpPr/>
          <p:nvPr/>
        </p:nvSpPr>
        <p:spPr>
          <a:xfrm>
            <a:off x="90572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01AFF392-A7EA-F03D-DEB2-7520D47A4D1F}"/>
              </a:ext>
            </a:extLst>
          </p:cNvPr>
          <p:cNvSpPr/>
          <p:nvPr/>
        </p:nvSpPr>
        <p:spPr>
          <a:xfrm>
            <a:off x="879419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49B41DF2-37DF-68C2-2748-AF2CC45929E7}"/>
              </a:ext>
            </a:extLst>
          </p:cNvPr>
          <p:cNvSpPr/>
          <p:nvPr/>
        </p:nvSpPr>
        <p:spPr>
          <a:xfrm>
            <a:off x="87810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66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DA301419-3A56-673A-DB51-E37C0D2250BF}"/>
              </a:ext>
            </a:extLst>
          </p:cNvPr>
          <p:cNvSpPr/>
          <p:nvPr/>
        </p:nvSpPr>
        <p:spPr>
          <a:xfrm>
            <a:off x="85000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3D818D75-6F17-EEAA-6D1D-DAEEA2EC98C1}"/>
              </a:ext>
            </a:extLst>
          </p:cNvPr>
          <p:cNvSpPr/>
          <p:nvPr/>
        </p:nvSpPr>
        <p:spPr>
          <a:xfrm>
            <a:off x="8487906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690" y="278002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2"/>
                </a:lnTo>
                <a:lnTo>
                  <a:pt x="2779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2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78002"/>
                </a:moveTo>
                <a:lnTo>
                  <a:pt x="265290" y="278002"/>
                </a:lnTo>
                <a:lnTo>
                  <a:pt x="277990" y="265302"/>
                </a:lnTo>
                <a:lnTo>
                  <a:pt x="290690" y="265302"/>
                </a:lnTo>
                <a:lnTo>
                  <a:pt x="290690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98CB4F24-12AD-2498-FD2A-A7CA4420D3A3}"/>
              </a:ext>
            </a:extLst>
          </p:cNvPr>
          <p:cNvSpPr txBox="1"/>
          <p:nvPr/>
        </p:nvSpPr>
        <p:spPr>
          <a:xfrm>
            <a:off x="9502395" y="2091373"/>
            <a:ext cx="8318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90" dirty="0">
                <a:latin typeface="Cambria Math"/>
                <a:cs typeface="Cambria Math"/>
              </a:rPr>
              <a:t>i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C45495DF-31C1-8C87-2B43-2A013E0B20FF}"/>
              </a:ext>
            </a:extLst>
          </p:cNvPr>
          <p:cNvSpPr txBox="1"/>
          <p:nvPr/>
        </p:nvSpPr>
        <p:spPr>
          <a:xfrm>
            <a:off x="8234935" y="1981518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5" dirty="0" err="1">
                <a:latin typeface="Microsoft JhengHei UI"/>
                <a:cs typeface="Microsoft JhengHei UI"/>
              </a:rPr>
              <a:t>预测的节点</a:t>
            </a:r>
            <a:r>
              <a:rPr lang="en-US" spc="35" dirty="0" err="1">
                <a:latin typeface="Microsoft JhengHei UI"/>
                <a:cs typeface="Microsoft JhengHei UI"/>
              </a:rPr>
              <a:t>v</a:t>
            </a:r>
            <a:r>
              <a:rPr spc="50" dirty="0">
                <a:latin typeface="Cambria Math"/>
                <a:cs typeface="Cambria Math"/>
              </a:rPr>
              <a:t> </a:t>
            </a:r>
            <a:r>
              <a:rPr dirty="0">
                <a:latin typeface="Microsoft JhengHei UI"/>
                <a:cs typeface="Microsoft JhengHei UI"/>
              </a:rPr>
              <a:t>分类概率</a:t>
            </a: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5C74F9C-7FCD-3816-477F-256FFC32FCD4}"/>
              </a:ext>
            </a:extLst>
          </p:cNvPr>
          <p:cNvSpPr/>
          <p:nvPr/>
        </p:nvSpPr>
        <p:spPr>
          <a:xfrm>
            <a:off x="9179764" y="2657855"/>
            <a:ext cx="355600" cy="640080"/>
          </a:xfrm>
          <a:custGeom>
            <a:avLst/>
            <a:gdLst/>
            <a:ahLst/>
            <a:cxnLst/>
            <a:rect l="l" t="t" r="r" b="b"/>
            <a:pathLst>
              <a:path w="355600" h="640080">
                <a:moveTo>
                  <a:pt x="266700" y="461772"/>
                </a:moveTo>
                <a:lnTo>
                  <a:pt x="88392" y="461772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461772"/>
                </a:lnTo>
                <a:close/>
              </a:path>
              <a:path w="355600" h="640080">
                <a:moveTo>
                  <a:pt x="178307" y="640080"/>
                </a:moveTo>
                <a:lnTo>
                  <a:pt x="0" y="461772"/>
                </a:lnTo>
                <a:lnTo>
                  <a:pt x="355092" y="461772"/>
                </a:lnTo>
                <a:lnTo>
                  <a:pt x="178307" y="64008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7D4560E1-5518-9CB9-6415-434A4CC7DA93}"/>
              </a:ext>
            </a:extLst>
          </p:cNvPr>
          <p:cNvSpPr/>
          <p:nvPr/>
        </p:nvSpPr>
        <p:spPr>
          <a:xfrm>
            <a:off x="8580831" y="3337560"/>
            <a:ext cx="1553210" cy="1103630"/>
          </a:xfrm>
          <a:custGeom>
            <a:avLst/>
            <a:gdLst/>
            <a:ahLst/>
            <a:cxnLst/>
            <a:rect l="l" t="t" r="r" b="b"/>
            <a:pathLst>
              <a:path w="1553209" h="1103629">
                <a:moveTo>
                  <a:pt x="1370076" y="1103376"/>
                </a:moveTo>
                <a:lnTo>
                  <a:pt x="184403" y="1103376"/>
                </a:lnTo>
                <a:lnTo>
                  <a:pt x="135205" y="1096669"/>
                </a:lnTo>
                <a:lnTo>
                  <a:pt x="91070" y="1078029"/>
                </a:lnTo>
                <a:lnTo>
                  <a:pt x="53740" y="1049197"/>
                </a:lnTo>
                <a:lnTo>
                  <a:pt x="24956" y="1011916"/>
                </a:lnTo>
                <a:lnTo>
                  <a:pt x="6462" y="967926"/>
                </a:lnTo>
                <a:lnTo>
                  <a:pt x="0" y="918972"/>
                </a:lnTo>
                <a:lnTo>
                  <a:pt x="0" y="182879"/>
                </a:lnTo>
                <a:lnTo>
                  <a:pt x="6462" y="134118"/>
                </a:lnTo>
                <a:lnTo>
                  <a:pt x="24956" y="90291"/>
                </a:lnTo>
                <a:lnTo>
                  <a:pt x="53740" y="53182"/>
                </a:lnTo>
                <a:lnTo>
                  <a:pt x="91070" y="24575"/>
                </a:lnTo>
                <a:lnTo>
                  <a:pt x="135205" y="6253"/>
                </a:lnTo>
                <a:lnTo>
                  <a:pt x="184403" y="0"/>
                </a:lnTo>
                <a:lnTo>
                  <a:pt x="1370076" y="0"/>
                </a:lnTo>
                <a:lnTo>
                  <a:pt x="1418668" y="6253"/>
                </a:lnTo>
                <a:lnTo>
                  <a:pt x="1462393" y="24575"/>
                </a:lnTo>
                <a:lnTo>
                  <a:pt x="1499468" y="53182"/>
                </a:lnTo>
                <a:lnTo>
                  <a:pt x="1528109" y="90291"/>
                </a:lnTo>
                <a:lnTo>
                  <a:pt x="1546532" y="134118"/>
                </a:lnTo>
                <a:lnTo>
                  <a:pt x="1552955" y="182879"/>
                </a:lnTo>
                <a:lnTo>
                  <a:pt x="1552955" y="918972"/>
                </a:lnTo>
                <a:lnTo>
                  <a:pt x="1546532" y="967926"/>
                </a:lnTo>
                <a:lnTo>
                  <a:pt x="1528109" y="1011916"/>
                </a:lnTo>
                <a:lnTo>
                  <a:pt x="1499468" y="1049197"/>
                </a:lnTo>
                <a:lnTo>
                  <a:pt x="1462393" y="1078029"/>
                </a:lnTo>
                <a:lnTo>
                  <a:pt x="1418668" y="1096669"/>
                </a:lnTo>
                <a:lnTo>
                  <a:pt x="1370076" y="1103376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8976BF0C-3325-8A53-F69E-31B54727CC37}"/>
              </a:ext>
            </a:extLst>
          </p:cNvPr>
          <p:cNvSpPr txBox="1"/>
          <p:nvPr/>
        </p:nvSpPr>
        <p:spPr>
          <a:xfrm>
            <a:off x="8836382" y="3391739"/>
            <a:ext cx="1042035" cy="9334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5904">
              <a:lnSpc>
                <a:spcPct val="103200"/>
              </a:lnSpc>
            </a:pPr>
            <a:r>
              <a:rPr sz="2000" spc="80" dirty="0">
                <a:latin typeface="Cambria Math"/>
                <a:cs typeface="Cambria Math"/>
              </a:rPr>
              <a:t>l</a:t>
            </a:r>
            <a:r>
              <a:rPr sz="2000" spc="-5" dirty="0">
                <a:latin typeface="Cambria Math"/>
                <a:cs typeface="Cambria Math"/>
              </a:rPr>
              <a:t>(</a:t>
            </a:r>
            <a:r>
              <a:rPr lang="en-US" sz="2000" spc="-5" dirty="0">
                <a:latin typeface="Cambria Math"/>
                <a:cs typeface="Cambria Math"/>
              </a:rPr>
              <a:t>v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dirty="0">
                <a:latin typeface="Cambria Math"/>
                <a:cs typeface="Cambria Math"/>
              </a:rPr>
              <a:t>)</a:t>
            </a:r>
            <a:r>
              <a:rPr sz="2000" spc="-5" dirty="0">
                <a:latin typeface="Microsoft JhengHei UI"/>
                <a:cs typeface="Microsoft JhengHei UI"/>
              </a:rPr>
              <a:t>交叉熵</a:t>
            </a:r>
            <a:r>
              <a:rPr sz="2000" dirty="0">
                <a:latin typeface="Microsoft JhengHei UI"/>
                <a:cs typeface="Microsoft JhengHei UI"/>
              </a:rPr>
              <a:t>损</a:t>
            </a:r>
            <a:r>
              <a:rPr sz="2000" spc="-5" dirty="0">
                <a:latin typeface="Microsoft JhengHei UI"/>
                <a:cs typeface="Microsoft JhengHei UI"/>
              </a:rPr>
              <a:t>失函</a:t>
            </a:r>
            <a:r>
              <a:rPr sz="2000" dirty="0">
                <a:latin typeface="Microsoft JhengHei UI"/>
                <a:cs typeface="Microsoft JhengHei UI"/>
              </a:rPr>
              <a:t>数</a:t>
            </a: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B2FC78CA-46D6-4AF9-96E8-24BC34517E81}"/>
              </a:ext>
            </a:extLst>
          </p:cNvPr>
          <p:cNvSpPr/>
          <p:nvPr/>
        </p:nvSpPr>
        <p:spPr>
          <a:xfrm>
            <a:off x="5823917" y="3640835"/>
            <a:ext cx="1800225" cy="728980"/>
          </a:xfrm>
          <a:custGeom>
            <a:avLst/>
            <a:gdLst/>
            <a:ahLst/>
            <a:cxnLst/>
            <a:rect l="l" t="t" r="r" b="b"/>
            <a:pathLst>
              <a:path w="1800225" h="728979">
                <a:moveTo>
                  <a:pt x="1677924" y="728472"/>
                </a:moveTo>
                <a:lnTo>
                  <a:pt x="121920" y="728472"/>
                </a:lnTo>
                <a:lnTo>
                  <a:pt x="74550" y="718642"/>
                </a:lnTo>
                <a:lnTo>
                  <a:pt x="35866" y="692472"/>
                </a:lnTo>
                <a:lnTo>
                  <a:pt x="9729" y="653821"/>
                </a:lnTo>
                <a:lnTo>
                  <a:pt x="0" y="606551"/>
                </a:lnTo>
                <a:lnTo>
                  <a:pt x="0" y="120396"/>
                </a:lnTo>
                <a:lnTo>
                  <a:pt x="9729" y="73343"/>
                </a:lnTo>
                <a:lnTo>
                  <a:pt x="35866" y="34923"/>
                </a:lnTo>
                <a:lnTo>
                  <a:pt x="74550" y="9141"/>
                </a:lnTo>
                <a:lnTo>
                  <a:pt x="121920" y="0"/>
                </a:lnTo>
                <a:lnTo>
                  <a:pt x="1677924" y="0"/>
                </a:lnTo>
                <a:lnTo>
                  <a:pt x="1725581" y="9141"/>
                </a:lnTo>
                <a:lnTo>
                  <a:pt x="1764363" y="34923"/>
                </a:lnTo>
                <a:lnTo>
                  <a:pt x="1790405" y="73343"/>
                </a:lnTo>
                <a:lnTo>
                  <a:pt x="1799844" y="120396"/>
                </a:lnTo>
                <a:lnTo>
                  <a:pt x="1799844" y="606551"/>
                </a:lnTo>
                <a:lnTo>
                  <a:pt x="1790405" y="653821"/>
                </a:lnTo>
                <a:lnTo>
                  <a:pt x="1764363" y="692472"/>
                </a:lnTo>
                <a:lnTo>
                  <a:pt x="1725581" y="718642"/>
                </a:lnTo>
                <a:lnTo>
                  <a:pt x="1677924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13F99F97-7401-8907-6E9F-D71EC362E7F9}"/>
              </a:ext>
            </a:extLst>
          </p:cNvPr>
          <p:cNvSpPr txBox="1"/>
          <p:nvPr/>
        </p:nvSpPr>
        <p:spPr>
          <a:xfrm>
            <a:off x="6203342" y="3833203"/>
            <a:ext cx="1042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Microsoft JhengHei UI"/>
                <a:cs typeface="Microsoft JhengHei UI"/>
              </a:rPr>
              <a:t>梯度上</a:t>
            </a:r>
            <a:r>
              <a:rPr sz="2000" spc="5" dirty="0">
                <a:latin typeface="Microsoft JhengHei UI"/>
                <a:cs typeface="Microsoft JhengHei UI"/>
              </a:rPr>
              <a:t>升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FB45E3C8-A62E-9C17-D1D3-14E26A636466}"/>
              </a:ext>
            </a:extLst>
          </p:cNvPr>
          <p:cNvSpPr/>
          <p:nvPr/>
        </p:nvSpPr>
        <p:spPr>
          <a:xfrm>
            <a:off x="7643572" y="3826764"/>
            <a:ext cx="889000" cy="355600"/>
          </a:xfrm>
          <a:custGeom>
            <a:avLst/>
            <a:gdLst/>
            <a:ahLst/>
            <a:cxnLst/>
            <a:rect l="l" t="t" r="r" b="b"/>
            <a:pathLst>
              <a:path w="889000" h="355600">
                <a:moveTo>
                  <a:pt x="710184" y="355091"/>
                </a:moveTo>
                <a:lnTo>
                  <a:pt x="710184" y="266700"/>
                </a:lnTo>
                <a:lnTo>
                  <a:pt x="0" y="266700"/>
                </a:lnTo>
                <a:lnTo>
                  <a:pt x="0" y="88391"/>
                </a:lnTo>
                <a:lnTo>
                  <a:pt x="710184" y="88391"/>
                </a:lnTo>
                <a:lnTo>
                  <a:pt x="710184" y="0"/>
                </a:lnTo>
                <a:lnTo>
                  <a:pt x="888491" y="178308"/>
                </a:lnTo>
                <a:lnTo>
                  <a:pt x="710184" y="3550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5607CEB-1C13-1752-3428-F3B7A3A3763C}"/>
              </a:ext>
            </a:extLst>
          </p:cNvPr>
          <p:cNvSpPr txBox="1"/>
          <p:nvPr/>
        </p:nvSpPr>
        <p:spPr>
          <a:xfrm>
            <a:off x="7702182" y="3557753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最大化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E8725F2D-B9FC-7AB3-C9FC-AB161FDED745}"/>
              </a:ext>
            </a:extLst>
          </p:cNvPr>
          <p:cNvSpPr/>
          <p:nvPr/>
        </p:nvSpPr>
        <p:spPr>
          <a:xfrm>
            <a:off x="4446221" y="2795017"/>
            <a:ext cx="1199515" cy="1167765"/>
          </a:xfrm>
          <a:custGeom>
            <a:avLst/>
            <a:gdLst/>
            <a:ahLst/>
            <a:cxnLst/>
            <a:rect l="l" t="t" r="r" b="b"/>
            <a:pathLst>
              <a:path w="1199514" h="1167764">
                <a:moveTo>
                  <a:pt x="4572" y="256031"/>
                </a:moveTo>
                <a:lnTo>
                  <a:pt x="0" y="4571"/>
                </a:lnTo>
                <a:lnTo>
                  <a:pt x="251460" y="0"/>
                </a:lnTo>
                <a:lnTo>
                  <a:pt x="188975" y="64007"/>
                </a:lnTo>
                <a:lnTo>
                  <a:pt x="321592" y="192023"/>
                </a:lnTo>
                <a:lnTo>
                  <a:pt x="65531" y="192023"/>
                </a:lnTo>
                <a:lnTo>
                  <a:pt x="4572" y="256031"/>
                </a:lnTo>
                <a:close/>
              </a:path>
              <a:path w="1199514" h="1167764">
                <a:moveTo>
                  <a:pt x="1075944" y="1167383"/>
                </a:moveTo>
                <a:lnTo>
                  <a:pt x="65531" y="192023"/>
                </a:lnTo>
                <a:lnTo>
                  <a:pt x="321592" y="192023"/>
                </a:lnTo>
                <a:lnTo>
                  <a:pt x="1199388" y="1039367"/>
                </a:lnTo>
                <a:lnTo>
                  <a:pt x="1075944" y="11673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C50A049F-2691-779D-D214-7DA23A954935}"/>
              </a:ext>
            </a:extLst>
          </p:cNvPr>
          <p:cNvSpPr txBox="1"/>
          <p:nvPr/>
        </p:nvSpPr>
        <p:spPr>
          <a:xfrm>
            <a:off x="3738576" y="2099056"/>
            <a:ext cx="8178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6875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CC3E5277-EF6B-6588-41A9-078AEAFB9801}"/>
              </a:ext>
            </a:extLst>
          </p:cNvPr>
          <p:cNvSpPr/>
          <p:nvPr/>
        </p:nvSpPr>
        <p:spPr>
          <a:xfrm>
            <a:off x="9202623" y="4480560"/>
            <a:ext cx="356870" cy="410209"/>
          </a:xfrm>
          <a:custGeom>
            <a:avLst/>
            <a:gdLst/>
            <a:ahLst/>
            <a:cxnLst/>
            <a:rect l="l" t="t" r="r" b="b"/>
            <a:pathLst>
              <a:path w="356870" h="410210">
                <a:moveTo>
                  <a:pt x="266700" y="231648"/>
                </a:moveTo>
                <a:lnTo>
                  <a:pt x="88392" y="231648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231648"/>
                </a:lnTo>
                <a:close/>
              </a:path>
              <a:path w="356870" h="410210">
                <a:moveTo>
                  <a:pt x="178308" y="409955"/>
                </a:moveTo>
                <a:lnTo>
                  <a:pt x="0" y="231648"/>
                </a:lnTo>
                <a:lnTo>
                  <a:pt x="356616" y="231648"/>
                </a:lnTo>
                <a:lnTo>
                  <a:pt x="178308" y="40995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B35FE59C-31F0-731E-9DA6-0809C702CBB7}"/>
              </a:ext>
            </a:extLst>
          </p:cNvPr>
          <p:cNvSpPr/>
          <p:nvPr/>
        </p:nvSpPr>
        <p:spPr>
          <a:xfrm>
            <a:off x="8530541" y="4890515"/>
            <a:ext cx="1800225" cy="728980"/>
          </a:xfrm>
          <a:custGeom>
            <a:avLst/>
            <a:gdLst/>
            <a:ahLst/>
            <a:cxnLst/>
            <a:rect l="l" t="t" r="r" b="b"/>
            <a:pathLst>
              <a:path w="1800225" h="728979">
                <a:moveTo>
                  <a:pt x="1677924" y="728472"/>
                </a:moveTo>
                <a:lnTo>
                  <a:pt x="121920" y="728472"/>
                </a:lnTo>
                <a:lnTo>
                  <a:pt x="74564" y="719138"/>
                </a:lnTo>
                <a:lnTo>
                  <a:pt x="35885" y="693291"/>
                </a:lnTo>
                <a:lnTo>
                  <a:pt x="9743" y="654936"/>
                </a:lnTo>
                <a:lnTo>
                  <a:pt x="0" y="608076"/>
                </a:lnTo>
                <a:lnTo>
                  <a:pt x="0" y="121920"/>
                </a:lnTo>
                <a:lnTo>
                  <a:pt x="9743" y="74462"/>
                </a:lnTo>
                <a:lnTo>
                  <a:pt x="35885" y="35747"/>
                </a:lnTo>
                <a:lnTo>
                  <a:pt x="74564" y="9638"/>
                </a:lnTo>
                <a:lnTo>
                  <a:pt x="121920" y="0"/>
                </a:lnTo>
                <a:lnTo>
                  <a:pt x="1677924" y="0"/>
                </a:lnTo>
                <a:lnTo>
                  <a:pt x="1725593" y="9638"/>
                </a:lnTo>
                <a:lnTo>
                  <a:pt x="1764377" y="35747"/>
                </a:lnTo>
                <a:lnTo>
                  <a:pt x="1790414" y="74462"/>
                </a:lnTo>
                <a:lnTo>
                  <a:pt x="1799844" y="121920"/>
                </a:lnTo>
                <a:lnTo>
                  <a:pt x="1799844" y="608076"/>
                </a:lnTo>
                <a:lnTo>
                  <a:pt x="1790414" y="654936"/>
                </a:lnTo>
                <a:lnTo>
                  <a:pt x="1764377" y="693291"/>
                </a:lnTo>
                <a:lnTo>
                  <a:pt x="1725593" y="719138"/>
                </a:lnTo>
                <a:lnTo>
                  <a:pt x="1677924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1840E113-B403-23E2-851B-440B96289050}"/>
              </a:ext>
            </a:extLst>
          </p:cNvPr>
          <p:cNvSpPr txBox="1"/>
          <p:nvPr/>
        </p:nvSpPr>
        <p:spPr>
          <a:xfrm>
            <a:off x="8655979" y="4931956"/>
            <a:ext cx="155003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marR="5080" indent="-254000"/>
            <a:r>
              <a:rPr sz="2000" dirty="0">
                <a:latin typeface="Microsoft JhengHei UI"/>
                <a:cs typeface="Microsoft JhengHei UI"/>
              </a:rPr>
              <a:t>利用梯度作</a:t>
            </a:r>
            <a:r>
              <a:rPr sz="2000" spc="5" dirty="0">
                <a:latin typeface="Microsoft JhengHei UI"/>
                <a:cs typeface="Microsoft JhengHei UI"/>
              </a:rPr>
              <a:t>为</a:t>
            </a:r>
            <a:r>
              <a:rPr sz="2000" dirty="0">
                <a:latin typeface="Microsoft JhengHei UI"/>
                <a:cs typeface="Microsoft JhengHei UI"/>
              </a:rPr>
              <a:t>指示函</a:t>
            </a:r>
            <a:r>
              <a:rPr sz="2000" spc="5" dirty="0">
                <a:latin typeface="Microsoft JhengHei UI"/>
                <a:cs typeface="Microsoft JhengHei UI"/>
              </a:rPr>
              <a:t>数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45B22FC6-E125-3DA1-269D-E772B9D946D6}"/>
              </a:ext>
            </a:extLst>
          </p:cNvPr>
          <p:cNvSpPr/>
          <p:nvPr/>
        </p:nvSpPr>
        <p:spPr>
          <a:xfrm>
            <a:off x="2803348" y="3811523"/>
            <a:ext cx="2284730" cy="728980"/>
          </a:xfrm>
          <a:custGeom>
            <a:avLst/>
            <a:gdLst/>
            <a:ahLst/>
            <a:cxnLst/>
            <a:rect l="l" t="t" r="r" b="b"/>
            <a:pathLst>
              <a:path w="2284729" h="728979">
                <a:moveTo>
                  <a:pt x="2162555" y="728472"/>
                </a:moveTo>
                <a:lnTo>
                  <a:pt x="120396" y="728472"/>
                </a:lnTo>
                <a:lnTo>
                  <a:pt x="73557" y="719352"/>
                </a:lnTo>
                <a:lnTo>
                  <a:pt x="35209" y="693577"/>
                </a:lnTo>
                <a:lnTo>
                  <a:pt x="9355" y="655150"/>
                </a:lnTo>
                <a:lnTo>
                  <a:pt x="0" y="608076"/>
                </a:lnTo>
                <a:lnTo>
                  <a:pt x="0" y="121920"/>
                </a:lnTo>
                <a:lnTo>
                  <a:pt x="9355" y="74678"/>
                </a:lnTo>
                <a:lnTo>
                  <a:pt x="35209" y="36037"/>
                </a:lnTo>
                <a:lnTo>
                  <a:pt x="73557" y="9857"/>
                </a:lnTo>
                <a:lnTo>
                  <a:pt x="120396" y="0"/>
                </a:lnTo>
                <a:lnTo>
                  <a:pt x="2162555" y="0"/>
                </a:lnTo>
                <a:lnTo>
                  <a:pt x="2209841" y="9857"/>
                </a:lnTo>
                <a:lnTo>
                  <a:pt x="2248500" y="36037"/>
                </a:lnTo>
                <a:lnTo>
                  <a:pt x="2274666" y="74678"/>
                </a:lnTo>
                <a:lnTo>
                  <a:pt x="2284476" y="121920"/>
                </a:lnTo>
                <a:lnTo>
                  <a:pt x="2284476" y="608076"/>
                </a:lnTo>
                <a:lnTo>
                  <a:pt x="2274666" y="655150"/>
                </a:lnTo>
                <a:lnTo>
                  <a:pt x="2248500" y="693577"/>
                </a:lnTo>
                <a:lnTo>
                  <a:pt x="2209841" y="719352"/>
                </a:lnTo>
                <a:lnTo>
                  <a:pt x="2162555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82FB8E7-8B05-47C9-733B-312C81E36900}"/>
              </a:ext>
            </a:extLst>
          </p:cNvPr>
          <p:cNvSpPr txBox="1"/>
          <p:nvPr/>
        </p:nvSpPr>
        <p:spPr>
          <a:xfrm>
            <a:off x="2937040" y="3853345"/>
            <a:ext cx="2016760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745" marR="5080" indent="-106045"/>
            <a:r>
              <a:rPr sz="2000" dirty="0">
                <a:latin typeface="Microsoft JhengHei UI"/>
                <a:cs typeface="Microsoft JhengHei UI"/>
              </a:rPr>
              <a:t>“稍微”增加</a:t>
            </a:r>
            <a:r>
              <a:rPr sz="2000" spc="-5" dirty="0">
                <a:latin typeface="Microsoft JhengHei UI"/>
                <a:cs typeface="Microsoft JhengHei UI"/>
              </a:rPr>
              <a:t>A[</a:t>
            </a:r>
            <a:r>
              <a:rPr sz="2000" dirty="0">
                <a:latin typeface="Microsoft JhengHei UI"/>
                <a:cs typeface="Microsoft JhengHei UI"/>
              </a:rPr>
              <a:t>i</a:t>
            </a:r>
            <a:r>
              <a:rPr sz="2000" spc="-5" dirty="0">
                <a:latin typeface="Microsoft JhengHei UI"/>
                <a:cs typeface="Microsoft JhengHei UI"/>
              </a:rPr>
              <a:t>,j]</a:t>
            </a:r>
            <a:r>
              <a:rPr sz="2000" spc="5" dirty="0">
                <a:latin typeface="Microsoft JhengHei UI"/>
                <a:cs typeface="Microsoft JhengHei UI"/>
              </a:rPr>
              <a:t>对</a:t>
            </a:r>
            <a:r>
              <a:rPr sz="2000" dirty="0">
                <a:latin typeface="Microsoft JhengHei UI"/>
                <a:cs typeface="Microsoft JhengHei UI"/>
              </a:rPr>
              <a:t>损失函数的影</a:t>
            </a:r>
            <a:r>
              <a:rPr sz="2000" spc="5" dirty="0">
                <a:latin typeface="Microsoft JhengHei UI"/>
                <a:cs typeface="Microsoft JhengHei UI"/>
              </a:rPr>
              <a:t>响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37E87EE6-C75B-E047-3A93-189C9D82D353}"/>
              </a:ext>
            </a:extLst>
          </p:cNvPr>
          <p:cNvSpPr/>
          <p:nvPr/>
        </p:nvSpPr>
        <p:spPr>
          <a:xfrm>
            <a:off x="2265351" y="4930952"/>
            <a:ext cx="5563235" cy="114300"/>
          </a:xfrm>
          <a:custGeom>
            <a:avLst/>
            <a:gdLst/>
            <a:ahLst/>
            <a:cxnLst/>
            <a:rect l="l" t="t" r="r" b="b"/>
            <a:pathLst>
              <a:path w="5563235" h="114300">
                <a:moveTo>
                  <a:pt x="5448325" y="114300"/>
                </a:moveTo>
                <a:lnTo>
                  <a:pt x="5448325" y="0"/>
                </a:lnTo>
                <a:lnTo>
                  <a:pt x="5524525" y="38100"/>
                </a:lnTo>
                <a:lnTo>
                  <a:pt x="5476900" y="38100"/>
                </a:lnTo>
                <a:lnTo>
                  <a:pt x="5476900" y="76200"/>
                </a:lnTo>
                <a:lnTo>
                  <a:pt x="5524525" y="76200"/>
                </a:lnTo>
                <a:lnTo>
                  <a:pt x="5448325" y="114300"/>
                </a:lnTo>
                <a:close/>
              </a:path>
              <a:path w="5563235" h="114300">
                <a:moveTo>
                  <a:pt x="5448325" y="76200"/>
                </a:moveTo>
                <a:lnTo>
                  <a:pt x="0" y="76200"/>
                </a:lnTo>
                <a:lnTo>
                  <a:pt x="0" y="38100"/>
                </a:lnTo>
                <a:lnTo>
                  <a:pt x="5448325" y="38100"/>
                </a:lnTo>
                <a:lnTo>
                  <a:pt x="5448325" y="76200"/>
                </a:lnTo>
                <a:close/>
              </a:path>
              <a:path w="5563235" h="114300">
                <a:moveTo>
                  <a:pt x="5524525" y="76200"/>
                </a:moveTo>
                <a:lnTo>
                  <a:pt x="5476900" y="76200"/>
                </a:lnTo>
                <a:lnTo>
                  <a:pt x="5476900" y="38100"/>
                </a:lnTo>
                <a:lnTo>
                  <a:pt x="5524525" y="38100"/>
                </a:lnTo>
                <a:lnTo>
                  <a:pt x="5562625" y="57150"/>
                </a:lnTo>
                <a:lnTo>
                  <a:pt x="5524525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601D300F-E85B-6A58-3296-11B31661C762}"/>
              </a:ext>
            </a:extLst>
          </p:cNvPr>
          <p:cNvSpPr/>
          <p:nvPr/>
        </p:nvSpPr>
        <p:spPr>
          <a:xfrm>
            <a:off x="2803450" y="4928604"/>
            <a:ext cx="119011" cy="118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6E398D1A-4029-1090-30F0-A6C2901CC014}"/>
              </a:ext>
            </a:extLst>
          </p:cNvPr>
          <p:cNvSpPr/>
          <p:nvPr/>
        </p:nvSpPr>
        <p:spPr>
          <a:xfrm>
            <a:off x="4035706" y="4928604"/>
            <a:ext cx="119011" cy="118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1B3888C1-215E-00D0-8082-F3543701B648}"/>
              </a:ext>
            </a:extLst>
          </p:cNvPr>
          <p:cNvSpPr/>
          <p:nvPr/>
        </p:nvSpPr>
        <p:spPr>
          <a:xfrm>
            <a:off x="5177626" y="4928604"/>
            <a:ext cx="118999" cy="1189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D3A3827A-73E0-7874-B690-2629AF1EC58E}"/>
              </a:ext>
            </a:extLst>
          </p:cNvPr>
          <p:cNvSpPr/>
          <p:nvPr/>
        </p:nvSpPr>
        <p:spPr>
          <a:xfrm>
            <a:off x="6404637" y="4927892"/>
            <a:ext cx="119011" cy="118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981AC974-C6D8-7C65-A567-63038C1A0E98}"/>
              </a:ext>
            </a:extLst>
          </p:cNvPr>
          <p:cNvSpPr txBox="1"/>
          <p:nvPr/>
        </p:nvSpPr>
        <p:spPr>
          <a:xfrm>
            <a:off x="6426659" y="5073460"/>
            <a:ext cx="153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3706EA36-A8E4-1FA3-ADE2-D7F074AA2162}"/>
              </a:ext>
            </a:extLst>
          </p:cNvPr>
          <p:cNvSpPr txBox="1"/>
          <p:nvPr/>
        </p:nvSpPr>
        <p:spPr>
          <a:xfrm>
            <a:off x="2661311" y="5050994"/>
            <a:ext cx="4114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/>
            <a:r>
              <a:rPr spc="-5" dirty="0">
                <a:latin typeface="Arial"/>
                <a:cs typeface="Arial"/>
              </a:rPr>
              <a:t>0</a:t>
            </a:r>
            <a:endParaRPr dirty="0">
              <a:latin typeface="Arial"/>
              <a:cs typeface="Arial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836F0899-8450-0573-D4B9-7C2342F00C6E}"/>
              </a:ext>
            </a:extLst>
          </p:cNvPr>
          <p:cNvSpPr txBox="1"/>
          <p:nvPr/>
        </p:nvSpPr>
        <p:spPr>
          <a:xfrm>
            <a:off x="1736801" y="5378184"/>
            <a:ext cx="8102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0" dirty="0">
                <a:latin typeface="Cambria Math"/>
                <a:cs typeface="Cambria Math"/>
              </a:rPr>
              <a:t>S(i, </a:t>
            </a:r>
            <a:r>
              <a:rPr spc="75" dirty="0">
                <a:latin typeface="Cambria Math"/>
                <a:cs typeface="Cambria Math"/>
              </a:rPr>
              <a:t>j)</a:t>
            </a:r>
            <a:r>
              <a:rPr spc="-110" dirty="0">
                <a:latin typeface="Cambria Math"/>
                <a:cs typeface="Cambria Math"/>
              </a:rPr>
              <a:t> </a:t>
            </a:r>
            <a:r>
              <a:rPr spc="-5" dirty="0">
                <a:latin typeface="Cambria Math"/>
                <a:cs typeface="Cambria Math"/>
              </a:rPr>
              <a:t>=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59" name="object 60">
            <a:extLst>
              <a:ext uri="{FF2B5EF4-FFF2-40B4-BE49-F238E27FC236}">
                <a16:creationId xmlns:a16="http://schemas.microsoft.com/office/drawing/2014/main" id="{0B2F2D8F-E78F-958E-4DBC-103F963A105A}"/>
              </a:ext>
            </a:extLst>
          </p:cNvPr>
          <p:cNvSpPr txBox="1"/>
          <p:nvPr/>
        </p:nvSpPr>
        <p:spPr>
          <a:xfrm>
            <a:off x="3462999" y="5418981"/>
            <a:ext cx="1587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+</a:t>
            </a:r>
            <a:endParaRPr dirty="0">
              <a:latin typeface="Arial"/>
              <a:cs typeface="Arial"/>
            </a:endParaRPr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E260E312-B286-0EBB-4EC6-23D2401A7AF4}"/>
              </a:ext>
            </a:extLst>
          </p:cNvPr>
          <p:cNvSpPr/>
          <p:nvPr/>
        </p:nvSpPr>
        <p:spPr>
          <a:xfrm>
            <a:off x="1523159" y="6129401"/>
            <a:ext cx="4156075" cy="425450"/>
          </a:xfrm>
          <a:custGeom>
            <a:avLst/>
            <a:gdLst/>
            <a:ahLst/>
            <a:cxnLst/>
            <a:rect l="l" t="t" r="r" b="b"/>
            <a:pathLst>
              <a:path w="4156075" h="425450">
                <a:moveTo>
                  <a:pt x="4084320" y="425195"/>
                </a:moveTo>
                <a:lnTo>
                  <a:pt x="71628" y="425195"/>
                </a:lnTo>
                <a:lnTo>
                  <a:pt x="43837" y="419429"/>
                </a:lnTo>
                <a:lnTo>
                  <a:pt x="21164" y="404098"/>
                </a:lnTo>
                <a:lnTo>
                  <a:pt x="5816" y="381408"/>
                </a:lnTo>
                <a:lnTo>
                  <a:pt x="0" y="353567"/>
                </a:lnTo>
                <a:lnTo>
                  <a:pt x="0" y="70103"/>
                </a:lnTo>
                <a:lnTo>
                  <a:pt x="5816" y="42757"/>
                </a:lnTo>
                <a:lnTo>
                  <a:pt x="21164" y="20388"/>
                </a:lnTo>
                <a:lnTo>
                  <a:pt x="43837" y="5351"/>
                </a:lnTo>
                <a:lnTo>
                  <a:pt x="71628" y="0"/>
                </a:lnTo>
                <a:lnTo>
                  <a:pt x="4084320" y="0"/>
                </a:lnTo>
                <a:lnTo>
                  <a:pt x="4112033" y="5351"/>
                </a:lnTo>
                <a:lnTo>
                  <a:pt x="4134683" y="20388"/>
                </a:lnTo>
                <a:lnTo>
                  <a:pt x="4150058" y="42757"/>
                </a:lnTo>
                <a:lnTo>
                  <a:pt x="4155948" y="70103"/>
                </a:lnTo>
                <a:lnTo>
                  <a:pt x="4155948" y="353567"/>
                </a:lnTo>
                <a:lnTo>
                  <a:pt x="4150058" y="381408"/>
                </a:lnTo>
                <a:lnTo>
                  <a:pt x="4134683" y="404098"/>
                </a:lnTo>
                <a:lnTo>
                  <a:pt x="4112033" y="419429"/>
                </a:lnTo>
                <a:lnTo>
                  <a:pt x="4084320" y="425195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1BA8E579-2512-433F-C038-803C37CDBFF0}"/>
              </a:ext>
            </a:extLst>
          </p:cNvPr>
          <p:cNvSpPr txBox="1"/>
          <p:nvPr/>
        </p:nvSpPr>
        <p:spPr>
          <a:xfrm>
            <a:off x="1644658" y="6187898"/>
            <a:ext cx="3911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减边的情况下分数定义为上式的相反数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AD7A1F52-9285-EA66-0F9D-2AA6927F4276}"/>
              </a:ext>
            </a:extLst>
          </p:cNvPr>
          <p:cNvSpPr txBox="1"/>
          <p:nvPr/>
        </p:nvSpPr>
        <p:spPr>
          <a:xfrm>
            <a:off x="5988889" y="2171001"/>
            <a:ext cx="975360" cy="1024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 algn="ctr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  <a:p>
            <a:pPr marR="27305" algn="ctr">
              <a:spcBef>
                <a:spcPts val="1390"/>
              </a:spcBef>
            </a:pPr>
            <a:r>
              <a:rPr dirty="0">
                <a:latin typeface="Microsoft JhengHei UI"/>
                <a:cs typeface="Microsoft JhengHei UI"/>
              </a:rPr>
              <a:t>参数固定</a:t>
            </a:r>
            <a:endParaRPr>
              <a:latin typeface="Microsoft JhengHei UI"/>
              <a:cs typeface="Microsoft JhengHei UI"/>
            </a:endParaRPr>
          </a:p>
        </p:txBody>
      </p:sp>
      <p:pic>
        <p:nvPicPr>
          <p:cNvPr id="70" name="图片 69" descr="\documentclass{article}&#10;\usepackage{amsmath}&#10;\pagestyle{empty}&#10;\begin{document}&#10;$\frac {\partial l(v_i)} {\partial A[i, j]}$&#10;&#10;&#10;&#10;&#10;\end{document}" title="IguanaTex Bitmap Display">
            <a:extLst>
              <a:ext uri="{FF2B5EF4-FFF2-40B4-BE49-F238E27FC236}">
                <a16:creationId xmlns:a16="http://schemas.microsoft.com/office/drawing/2014/main" id="{475A79BC-A5B3-2E72-6D42-131E1781AE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597" y="5295471"/>
            <a:ext cx="674240" cy="426013"/>
          </a:xfrm>
          <a:prstGeom prst="rect">
            <a:avLst/>
          </a:prstGeom>
        </p:spPr>
      </p:pic>
      <p:pic>
        <p:nvPicPr>
          <p:cNvPr id="71" name="图片 70" descr="\documentclass{article}&#10;\usepackage{amsmath}&#10;\pagestyle{empty}&#10;\begin{document}&#10;$\frac {\partial l(v_i)} {\partial A[i, j]}$&#10;&#10;&#10;&#10;&#10;\end{document}" title="IguanaTex Bitmap Display">
            <a:extLst>
              <a:ext uri="{FF2B5EF4-FFF2-40B4-BE49-F238E27FC236}">
                <a16:creationId xmlns:a16="http://schemas.microsoft.com/office/drawing/2014/main" id="{409167B5-80AF-94B5-8E11-6D7E36E20F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400" y="5333074"/>
            <a:ext cx="674240" cy="426013"/>
          </a:xfrm>
          <a:prstGeom prst="rect">
            <a:avLst/>
          </a:prstGeom>
        </p:spPr>
      </p:pic>
      <p:pic>
        <p:nvPicPr>
          <p:cNvPr id="72" name="图片 71" descr="\documentclass{article}&#10;\usepackage{amsmath}&#10;\pagestyle{empty}&#10;\begin{document}&#10;$\frac {\partial l(v_i)} {\partial A[i, j]}$&#10;&#10;&#10;&#10;&#10;\end{document}" title="IguanaTex Bitmap Display">
            <a:extLst>
              <a:ext uri="{FF2B5EF4-FFF2-40B4-BE49-F238E27FC236}">
                <a16:creationId xmlns:a16="http://schemas.microsoft.com/office/drawing/2014/main" id="{CAB714A2-FF33-0A64-4A15-B60CB4FCD4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12" y="5302208"/>
            <a:ext cx="674240" cy="426013"/>
          </a:xfrm>
          <a:prstGeom prst="rect">
            <a:avLst/>
          </a:prstGeom>
        </p:spPr>
      </p:pic>
      <p:sp>
        <p:nvSpPr>
          <p:cNvPr id="66" name="object 60">
            <a:extLst>
              <a:ext uri="{FF2B5EF4-FFF2-40B4-BE49-F238E27FC236}">
                <a16:creationId xmlns:a16="http://schemas.microsoft.com/office/drawing/2014/main" id="{5F248251-EBD3-6C2F-F93D-3B6F39D09943}"/>
              </a:ext>
            </a:extLst>
          </p:cNvPr>
          <p:cNvSpPr txBox="1"/>
          <p:nvPr/>
        </p:nvSpPr>
        <p:spPr>
          <a:xfrm>
            <a:off x="4739553" y="5418981"/>
            <a:ext cx="1587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+</a:t>
            </a:r>
            <a:endParaRPr dirty="0">
              <a:latin typeface="Arial"/>
              <a:cs typeface="Arial"/>
            </a:endParaRPr>
          </a:p>
        </p:txBody>
      </p:sp>
      <p:sp>
        <p:nvSpPr>
          <p:cNvPr id="42" name="object 13">
            <a:extLst>
              <a:ext uri="{FF2B5EF4-FFF2-40B4-BE49-F238E27FC236}">
                <a16:creationId xmlns:a16="http://schemas.microsoft.com/office/drawing/2014/main" id="{BFF72E65-ACFE-AD00-A070-0B606DA21F60}"/>
              </a:ext>
            </a:extLst>
          </p:cNvPr>
          <p:cNvSpPr txBox="1"/>
          <p:nvPr/>
        </p:nvSpPr>
        <p:spPr>
          <a:xfrm>
            <a:off x="4109787" y="892149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8383AC-5983-11A5-CEF1-8D359AA05EA4}"/>
              </a:ext>
            </a:extLst>
          </p:cNvPr>
          <p:cNvSpPr txBox="1"/>
          <p:nvPr/>
        </p:nvSpPr>
        <p:spPr>
          <a:xfrm>
            <a:off x="3621749" y="2747014"/>
            <a:ext cx="975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JhengHei UI"/>
                <a:cs typeface="Microsoft JhengHei UI"/>
              </a:rPr>
              <a:t>连续的</a:t>
            </a:r>
            <a:endParaRPr lang="en-US" altLang="zh-CN" dirty="0">
              <a:latin typeface="Microsoft JhengHei UI"/>
              <a:cs typeface="Microsoft JhengHei UI"/>
            </a:endParaRPr>
          </a:p>
          <a:p>
            <a:r>
              <a:rPr lang="zh-CN" altLang="en-US" dirty="0">
                <a:latin typeface="Microsoft JhengHei UI"/>
              </a:rPr>
              <a:t>稠密的</a:t>
            </a:r>
            <a:endParaRPr lang="en-CN" dirty="0"/>
          </a:p>
        </p:txBody>
      </p:sp>
      <p:pic>
        <p:nvPicPr>
          <p:cNvPr id="53" name="图片 68" descr="\documentclass{article}&#10;\usepackage{amsmath}&#10;\pagestyle{empty}&#10;\begin{document}&#10;$\frac {\partial l(v_i)} {\partial A[i, j]}$&#10;&#10;&#10;&#10;&#10;\end{document}" title="IguanaTex Bitmap Display">
            <a:extLst>
              <a:ext uri="{FF2B5EF4-FFF2-40B4-BE49-F238E27FC236}">
                <a16:creationId xmlns:a16="http://schemas.microsoft.com/office/drawing/2014/main" id="{803A493C-301D-2425-35A7-D94785CF26A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73" y="3902226"/>
            <a:ext cx="886733" cy="5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07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基于积分梯度的攻</a:t>
            </a:r>
            <a:r>
              <a:rPr lang="zh-CN" altLang="en-US" spc="450" dirty="0"/>
              <a:t>击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93E65F0-F54C-1247-6B32-6F669258ED16}"/>
              </a:ext>
            </a:extLst>
          </p:cNvPr>
          <p:cNvSpPr/>
          <p:nvPr/>
        </p:nvSpPr>
        <p:spPr>
          <a:xfrm>
            <a:off x="1905000" y="1219200"/>
            <a:ext cx="1795320" cy="12720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59AA15D-3240-B042-D290-78EB6FAA8A58}"/>
              </a:ext>
            </a:extLst>
          </p:cNvPr>
          <p:cNvSpPr txBox="1"/>
          <p:nvPr/>
        </p:nvSpPr>
        <p:spPr>
          <a:xfrm>
            <a:off x="2844319" y="159814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CBD690A-5AE8-6B29-94A5-C6EAF900477D}"/>
              </a:ext>
            </a:extLst>
          </p:cNvPr>
          <p:cNvSpPr txBox="1"/>
          <p:nvPr/>
        </p:nvSpPr>
        <p:spPr>
          <a:xfrm>
            <a:off x="2515821" y="127617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15AC6AB-3D40-97A5-41A4-157D2BBA48C8}"/>
              </a:ext>
            </a:extLst>
          </p:cNvPr>
          <p:cNvSpPr txBox="1"/>
          <p:nvPr/>
        </p:nvSpPr>
        <p:spPr>
          <a:xfrm>
            <a:off x="2361909" y="180202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AFA36B3-3805-F07E-E439-44691BA57360}"/>
              </a:ext>
            </a:extLst>
          </p:cNvPr>
          <p:cNvSpPr txBox="1"/>
          <p:nvPr/>
        </p:nvSpPr>
        <p:spPr>
          <a:xfrm>
            <a:off x="3082749" y="121078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8F322FC-8E1B-FF71-497B-170FABFAC112}"/>
              </a:ext>
            </a:extLst>
          </p:cNvPr>
          <p:cNvSpPr txBox="1"/>
          <p:nvPr/>
        </p:nvSpPr>
        <p:spPr>
          <a:xfrm>
            <a:off x="1938859" y="190009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1B658AC-8842-DEFB-7B37-DC15C0D6140C}"/>
              </a:ext>
            </a:extLst>
          </p:cNvPr>
          <p:cNvSpPr txBox="1"/>
          <p:nvPr/>
        </p:nvSpPr>
        <p:spPr>
          <a:xfrm>
            <a:off x="3525509" y="165839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96C26EE-A797-C095-A684-6F00296F36C2}"/>
              </a:ext>
            </a:extLst>
          </p:cNvPr>
          <p:cNvSpPr txBox="1"/>
          <p:nvPr/>
        </p:nvSpPr>
        <p:spPr>
          <a:xfrm>
            <a:off x="2231823" y="222976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7CAF26D-E607-DA06-D1F1-0E0A586C9D27}"/>
              </a:ext>
            </a:extLst>
          </p:cNvPr>
          <p:cNvSpPr txBox="1"/>
          <p:nvPr/>
        </p:nvSpPr>
        <p:spPr>
          <a:xfrm>
            <a:off x="3281935" y="212401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F7AFBC94-7C9B-AD93-D70D-315F448E9AA2}"/>
              </a:ext>
            </a:extLst>
          </p:cNvPr>
          <p:cNvSpPr/>
          <p:nvPr/>
        </p:nvSpPr>
        <p:spPr>
          <a:xfrm>
            <a:off x="4139896" y="1458467"/>
            <a:ext cx="300355" cy="661670"/>
          </a:xfrm>
          <a:custGeom>
            <a:avLst/>
            <a:gdLst/>
            <a:ahLst/>
            <a:cxnLst/>
            <a:rect l="l" t="t" r="r" b="b"/>
            <a:pathLst>
              <a:path w="300355" h="661669">
                <a:moveTo>
                  <a:pt x="225552" y="512063"/>
                </a:moveTo>
                <a:lnTo>
                  <a:pt x="74675" y="512063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512063"/>
                </a:lnTo>
                <a:close/>
              </a:path>
              <a:path w="300355" h="661669">
                <a:moveTo>
                  <a:pt x="150875" y="661415"/>
                </a:moveTo>
                <a:lnTo>
                  <a:pt x="0" y="512063"/>
                </a:lnTo>
                <a:lnTo>
                  <a:pt x="300228" y="512063"/>
                </a:lnTo>
                <a:lnTo>
                  <a:pt x="150875" y="66141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CD2C9BB4-5CF1-BBD2-23BB-3FD24F86849E}"/>
              </a:ext>
            </a:extLst>
          </p:cNvPr>
          <p:cNvSpPr/>
          <p:nvPr/>
        </p:nvSpPr>
        <p:spPr>
          <a:xfrm>
            <a:off x="4702252" y="2310383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5" h="356869">
                <a:moveTo>
                  <a:pt x="708660" y="356616"/>
                </a:moveTo>
                <a:lnTo>
                  <a:pt x="708660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08660" y="89916"/>
                </a:lnTo>
                <a:lnTo>
                  <a:pt x="708660" y="0"/>
                </a:lnTo>
                <a:lnTo>
                  <a:pt x="886968" y="178308"/>
                </a:lnTo>
                <a:lnTo>
                  <a:pt x="708660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E1E3F12F-0651-2FC8-42B5-514DF99287B5}"/>
              </a:ext>
            </a:extLst>
          </p:cNvPr>
          <p:cNvSpPr/>
          <p:nvPr/>
        </p:nvSpPr>
        <p:spPr>
          <a:xfrm>
            <a:off x="5682184" y="2043683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3" y="859536"/>
                </a:moveTo>
                <a:lnTo>
                  <a:pt x="143255" y="859536"/>
                </a:lnTo>
                <a:lnTo>
                  <a:pt x="97812" y="852588"/>
                </a:lnTo>
                <a:lnTo>
                  <a:pt x="58400" y="832425"/>
                </a:lnTo>
                <a:lnTo>
                  <a:pt x="27385" y="801409"/>
                </a:lnTo>
                <a:lnTo>
                  <a:pt x="7129" y="761906"/>
                </a:lnTo>
                <a:lnTo>
                  <a:pt x="0" y="716280"/>
                </a:lnTo>
                <a:lnTo>
                  <a:pt x="0" y="143256"/>
                </a:lnTo>
                <a:lnTo>
                  <a:pt x="7129" y="98105"/>
                </a:lnTo>
                <a:lnTo>
                  <a:pt x="27385" y="58839"/>
                </a:lnTo>
                <a:lnTo>
                  <a:pt x="58400" y="27823"/>
                </a:lnTo>
                <a:lnTo>
                  <a:pt x="97812" y="7422"/>
                </a:lnTo>
                <a:lnTo>
                  <a:pt x="143255" y="0"/>
                </a:lnTo>
                <a:lnTo>
                  <a:pt x="1517903" y="0"/>
                </a:lnTo>
                <a:lnTo>
                  <a:pt x="1563445" y="7422"/>
                </a:lnTo>
                <a:lnTo>
                  <a:pt x="1602909" y="27823"/>
                </a:lnTo>
                <a:lnTo>
                  <a:pt x="1633926" y="58839"/>
                </a:lnTo>
                <a:lnTo>
                  <a:pt x="1654132" y="98105"/>
                </a:lnTo>
                <a:lnTo>
                  <a:pt x="1661159" y="143256"/>
                </a:lnTo>
                <a:lnTo>
                  <a:pt x="1661159" y="716280"/>
                </a:lnTo>
                <a:lnTo>
                  <a:pt x="1654132" y="761906"/>
                </a:lnTo>
                <a:lnTo>
                  <a:pt x="1633926" y="801409"/>
                </a:lnTo>
                <a:lnTo>
                  <a:pt x="1602909" y="832425"/>
                </a:lnTo>
                <a:lnTo>
                  <a:pt x="1563445" y="852588"/>
                </a:lnTo>
                <a:lnTo>
                  <a:pt x="1517903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85F710E0-EA3D-1597-68CA-E17BC65D12D6}"/>
              </a:ext>
            </a:extLst>
          </p:cNvPr>
          <p:cNvSpPr/>
          <p:nvPr/>
        </p:nvSpPr>
        <p:spPr>
          <a:xfrm>
            <a:off x="7378396" y="2310383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69">
                <a:moveTo>
                  <a:pt x="710184" y="356616"/>
                </a:moveTo>
                <a:lnTo>
                  <a:pt x="710184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10184" y="89916"/>
                </a:lnTo>
                <a:lnTo>
                  <a:pt x="710184" y="0"/>
                </a:lnTo>
                <a:lnTo>
                  <a:pt x="888491" y="178308"/>
                </a:lnTo>
                <a:lnTo>
                  <a:pt x="710184" y="356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F9431AE-9312-D91B-26CE-77E8D704791C}"/>
              </a:ext>
            </a:extLst>
          </p:cNvPr>
          <p:cNvSpPr/>
          <p:nvPr/>
        </p:nvSpPr>
        <p:spPr>
          <a:xfrm>
            <a:off x="99478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D1BDCB51-FA9D-F8B7-59DF-DB7AB2F96999}"/>
              </a:ext>
            </a:extLst>
          </p:cNvPr>
          <p:cNvSpPr/>
          <p:nvPr/>
        </p:nvSpPr>
        <p:spPr>
          <a:xfrm>
            <a:off x="9935286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0E6CB5BE-D1AE-DAED-6AC2-EC95228D9D0A}"/>
              </a:ext>
            </a:extLst>
          </p:cNvPr>
          <p:cNvSpPr/>
          <p:nvPr/>
        </p:nvSpPr>
        <p:spPr>
          <a:xfrm>
            <a:off x="965525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EB5F61E-CD0F-C283-02A8-AA721F8D08BB}"/>
              </a:ext>
            </a:extLst>
          </p:cNvPr>
          <p:cNvSpPr/>
          <p:nvPr/>
        </p:nvSpPr>
        <p:spPr>
          <a:xfrm>
            <a:off x="9642120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3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8003" y="0"/>
                </a:lnTo>
                <a:lnTo>
                  <a:pt x="290703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703" y="278002"/>
                </a:lnTo>
                <a:lnTo>
                  <a:pt x="290449" y="280492"/>
                </a:lnTo>
                <a:lnTo>
                  <a:pt x="280479" y="290461"/>
                </a:lnTo>
                <a:lnTo>
                  <a:pt x="278003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3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3" y="12700"/>
                </a:lnTo>
                <a:lnTo>
                  <a:pt x="265303" y="25400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65303" y="12700"/>
                </a:lnTo>
                <a:lnTo>
                  <a:pt x="278003" y="25400"/>
                </a:lnTo>
                <a:lnTo>
                  <a:pt x="290703" y="25400"/>
                </a:lnTo>
                <a:lnTo>
                  <a:pt x="290703" y="265302"/>
                </a:lnTo>
                <a:lnTo>
                  <a:pt x="2780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5400"/>
                </a:moveTo>
                <a:lnTo>
                  <a:pt x="278003" y="25400"/>
                </a:lnTo>
                <a:lnTo>
                  <a:pt x="265303" y="12700"/>
                </a:lnTo>
                <a:lnTo>
                  <a:pt x="290703" y="12700"/>
                </a:lnTo>
                <a:lnTo>
                  <a:pt x="290703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303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303" y="265302"/>
                </a:lnTo>
                <a:lnTo>
                  <a:pt x="265303" y="278002"/>
                </a:lnTo>
                <a:close/>
              </a:path>
              <a:path w="290829" h="290830">
                <a:moveTo>
                  <a:pt x="290703" y="278002"/>
                </a:moveTo>
                <a:lnTo>
                  <a:pt x="265303" y="278002"/>
                </a:lnTo>
                <a:lnTo>
                  <a:pt x="278003" y="265302"/>
                </a:lnTo>
                <a:lnTo>
                  <a:pt x="290703" y="265302"/>
                </a:lnTo>
                <a:lnTo>
                  <a:pt x="290703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ED12223-769E-2027-A321-29B87E7868BA}"/>
              </a:ext>
            </a:extLst>
          </p:cNvPr>
          <p:cNvSpPr/>
          <p:nvPr/>
        </p:nvSpPr>
        <p:spPr>
          <a:xfrm>
            <a:off x="9358071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186C9801-0BE3-E234-15FE-1CFDAEC365DC}"/>
              </a:ext>
            </a:extLst>
          </p:cNvPr>
          <p:cNvSpPr/>
          <p:nvPr/>
        </p:nvSpPr>
        <p:spPr>
          <a:xfrm>
            <a:off x="9344647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702" y="278003"/>
                </a:lnTo>
                <a:lnTo>
                  <a:pt x="290448" y="280479"/>
                </a:lnTo>
                <a:lnTo>
                  <a:pt x="280479" y="290461"/>
                </a:lnTo>
                <a:lnTo>
                  <a:pt x="278002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03"/>
                </a:lnTo>
                <a:lnTo>
                  <a:pt x="2780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302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302" y="265303"/>
                </a:lnTo>
                <a:lnTo>
                  <a:pt x="265302" y="278003"/>
                </a:lnTo>
                <a:close/>
              </a:path>
              <a:path w="290829" h="290830">
                <a:moveTo>
                  <a:pt x="290702" y="278003"/>
                </a:moveTo>
                <a:lnTo>
                  <a:pt x="265302" y="278003"/>
                </a:lnTo>
                <a:lnTo>
                  <a:pt x="278002" y="265303"/>
                </a:lnTo>
                <a:lnTo>
                  <a:pt x="290702" y="265303"/>
                </a:lnTo>
                <a:lnTo>
                  <a:pt x="290702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D652DCC7-04DC-47B5-288E-6514C953833F}"/>
              </a:ext>
            </a:extLst>
          </p:cNvPr>
          <p:cNvSpPr/>
          <p:nvPr/>
        </p:nvSpPr>
        <p:spPr>
          <a:xfrm>
            <a:off x="9070035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1BC87AC3-613E-BE14-0E97-3B5251EB3AD7}"/>
              </a:ext>
            </a:extLst>
          </p:cNvPr>
          <p:cNvSpPr/>
          <p:nvPr/>
        </p:nvSpPr>
        <p:spPr>
          <a:xfrm>
            <a:off x="90572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79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01AFF392-A7EA-F03D-DEB2-7520D47A4D1F}"/>
              </a:ext>
            </a:extLst>
          </p:cNvPr>
          <p:cNvSpPr/>
          <p:nvPr/>
        </p:nvSpPr>
        <p:spPr>
          <a:xfrm>
            <a:off x="8794192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49B41DF2-37DF-68C2-2748-AF2CC45929E7}"/>
              </a:ext>
            </a:extLst>
          </p:cNvPr>
          <p:cNvSpPr/>
          <p:nvPr/>
        </p:nvSpPr>
        <p:spPr>
          <a:xfrm>
            <a:off x="8781072" y="2341156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3"/>
                </a:moveTo>
                <a:lnTo>
                  <a:pt x="12700" y="290703"/>
                </a:lnTo>
                <a:lnTo>
                  <a:pt x="10223" y="290461"/>
                </a:lnTo>
                <a:lnTo>
                  <a:pt x="0" y="278003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3"/>
                </a:lnTo>
                <a:lnTo>
                  <a:pt x="12700" y="265303"/>
                </a:lnTo>
                <a:lnTo>
                  <a:pt x="25400" y="278003"/>
                </a:lnTo>
                <a:lnTo>
                  <a:pt x="290690" y="278003"/>
                </a:lnTo>
                <a:lnTo>
                  <a:pt x="290449" y="280479"/>
                </a:lnTo>
                <a:lnTo>
                  <a:pt x="280466" y="290461"/>
                </a:lnTo>
                <a:lnTo>
                  <a:pt x="277990" y="290703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3"/>
                </a:lnTo>
                <a:lnTo>
                  <a:pt x="2779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3"/>
                </a:moveTo>
                <a:lnTo>
                  <a:pt x="12700" y="265303"/>
                </a:lnTo>
                <a:lnTo>
                  <a:pt x="25400" y="265303"/>
                </a:lnTo>
                <a:lnTo>
                  <a:pt x="25400" y="278003"/>
                </a:lnTo>
                <a:close/>
              </a:path>
              <a:path w="290829" h="290830">
                <a:moveTo>
                  <a:pt x="265290" y="278003"/>
                </a:moveTo>
                <a:lnTo>
                  <a:pt x="25400" y="278003"/>
                </a:lnTo>
                <a:lnTo>
                  <a:pt x="25400" y="265303"/>
                </a:lnTo>
                <a:lnTo>
                  <a:pt x="265290" y="265303"/>
                </a:lnTo>
                <a:lnTo>
                  <a:pt x="265290" y="278003"/>
                </a:lnTo>
                <a:close/>
              </a:path>
              <a:path w="290829" h="290830">
                <a:moveTo>
                  <a:pt x="290690" y="278003"/>
                </a:moveTo>
                <a:lnTo>
                  <a:pt x="265290" y="278003"/>
                </a:lnTo>
                <a:lnTo>
                  <a:pt x="277990" y="265303"/>
                </a:lnTo>
                <a:lnTo>
                  <a:pt x="290690" y="265303"/>
                </a:lnTo>
                <a:lnTo>
                  <a:pt x="290690" y="278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DA301419-3A56-673A-DB51-E37C0D2250BF}"/>
              </a:ext>
            </a:extLst>
          </p:cNvPr>
          <p:cNvSpPr/>
          <p:nvPr/>
        </p:nvSpPr>
        <p:spPr>
          <a:xfrm>
            <a:off x="8500059" y="2354579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3D818D75-6F17-EEAA-6D1D-DAEEA2EC98C1}"/>
              </a:ext>
            </a:extLst>
          </p:cNvPr>
          <p:cNvSpPr/>
          <p:nvPr/>
        </p:nvSpPr>
        <p:spPr>
          <a:xfrm>
            <a:off x="8487906" y="234143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02"/>
                </a:moveTo>
                <a:lnTo>
                  <a:pt x="12700" y="290702"/>
                </a:lnTo>
                <a:lnTo>
                  <a:pt x="10223" y="290461"/>
                </a:lnTo>
                <a:lnTo>
                  <a:pt x="0" y="278002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02"/>
                </a:lnTo>
                <a:lnTo>
                  <a:pt x="12700" y="265302"/>
                </a:lnTo>
                <a:lnTo>
                  <a:pt x="25400" y="278002"/>
                </a:lnTo>
                <a:lnTo>
                  <a:pt x="290690" y="278002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02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02"/>
                </a:lnTo>
                <a:lnTo>
                  <a:pt x="2779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02"/>
                </a:moveTo>
                <a:lnTo>
                  <a:pt x="12700" y="265302"/>
                </a:lnTo>
                <a:lnTo>
                  <a:pt x="25400" y="265302"/>
                </a:lnTo>
                <a:lnTo>
                  <a:pt x="25400" y="278002"/>
                </a:lnTo>
                <a:close/>
              </a:path>
              <a:path w="290829" h="290830">
                <a:moveTo>
                  <a:pt x="265290" y="278002"/>
                </a:moveTo>
                <a:lnTo>
                  <a:pt x="25400" y="278002"/>
                </a:lnTo>
                <a:lnTo>
                  <a:pt x="25400" y="265302"/>
                </a:lnTo>
                <a:lnTo>
                  <a:pt x="265290" y="265302"/>
                </a:lnTo>
                <a:lnTo>
                  <a:pt x="265290" y="278002"/>
                </a:lnTo>
                <a:close/>
              </a:path>
              <a:path w="290829" h="290830">
                <a:moveTo>
                  <a:pt x="290690" y="278002"/>
                </a:moveTo>
                <a:lnTo>
                  <a:pt x="265290" y="278002"/>
                </a:lnTo>
                <a:lnTo>
                  <a:pt x="277990" y="265302"/>
                </a:lnTo>
                <a:lnTo>
                  <a:pt x="290690" y="265302"/>
                </a:lnTo>
                <a:lnTo>
                  <a:pt x="290690" y="278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98CB4F24-12AD-2498-FD2A-A7CA4420D3A3}"/>
              </a:ext>
            </a:extLst>
          </p:cNvPr>
          <p:cNvSpPr txBox="1"/>
          <p:nvPr/>
        </p:nvSpPr>
        <p:spPr>
          <a:xfrm>
            <a:off x="9502395" y="2091373"/>
            <a:ext cx="8318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90" dirty="0">
                <a:latin typeface="Cambria Math"/>
                <a:cs typeface="Cambria Math"/>
              </a:rPr>
              <a:t>i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C45495DF-31C1-8C87-2B43-2A013E0B20FF}"/>
              </a:ext>
            </a:extLst>
          </p:cNvPr>
          <p:cNvSpPr txBox="1"/>
          <p:nvPr/>
        </p:nvSpPr>
        <p:spPr>
          <a:xfrm>
            <a:off x="8234935" y="1981518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5" dirty="0" err="1">
                <a:latin typeface="Microsoft JhengHei UI"/>
                <a:cs typeface="Microsoft JhengHei UI"/>
              </a:rPr>
              <a:t>预测的节点</a:t>
            </a:r>
            <a:r>
              <a:rPr lang="en-US" spc="35" dirty="0" err="1">
                <a:latin typeface="Microsoft JhengHei UI"/>
                <a:cs typeface="Microsoft JhengHei UI"/>
              </a:rPr>
              <a:t>v</a:t>
            </a:r>
            <a:r>
              <a:rPr spc="50" dirty="0">
                <a:latin typeface="Cambria Math"/>
                <a:cs typeface="Cambria Math"/>
              </a:rPr>
              <a:t> </a:t>
            </a:r>
            <a:r>
              <a:rPr dirty="0">
                <a:latin typeface="Microsoft JhengHei UI"/>
                <a:cs typeface="Microsoft JhengHei UI"/>
              </a:rPr>
              <a:t>分类概率</a:t>
            </a: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5C74F9C-7FCD-3816-477F-256FFC32FCD4}"/>
              </a:ext>
            </a:extLst>
          </p:cNvPr>
          <p:cNvSpPr/>
          <p:nvPr/>
        </p:nvSpPr>
        <p:spPr>
          <a:xfrm>
            <a:off x="9179764" y="2657855"/>
            <a:ext cx="355600" cy="640080"/>
          </a:xfrm>
          <a:custGeom>
            <a:avLst/>
            <a:gdLst/>
            <a:ahLst/>
            <a:cxnLst/>
            <a:rect l="l" t="t" r="r" b="b"/>
            <a:pathLst>
              <a:path w="355600" h="640080">
                <a:moveTo>
                  <a:pt x="266700" y="461772"/>
                </a:moveTo>
                <a:lnTo>
                  <a:pt x="88392" y="461772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461772"/>
                </a:lnTo>
                <a:close/>
              </a:path>
              <a:path w="355600" h="640080">
                <a:moveTo>
                  <a:pt x="178307" y="640080"/>
                </a:moveTo>
                <a:lnTo>
                  <a:pt x="0" y="461772"/>
                </a:lnTo>
                <a:lnTo>
                  <a:pt x="355092" y="461772"/>
                </a:lnTo>
                <a:lnTo>
                  <a:pt x="178307" y="64008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7D4560E1-5518-9CB9-6415-434A4CC7DA93}"/>
              </a:ext>
            </a:extLst>
          </p:cNvPr>
          <p:cNvSpPr/>
          <p:nvPr/>
        </p:nvSpPr>
        <p:spPr>
          <a:xfrm>
            <a:off x="8580831" y="3337560"/>
            <a:ext cx="1553210" cy="1103630"/>
          </a:xfrm>
          <a:custGeom>
            <a:avLst/>
            <a:gdLst/>
            <a:ahLst/>
            <a:cxnLst/>
            <a:rect l="l" t="t" r="r" b="b"/>
            <a:pathLst>
              <a:path w="1553209" h="1103629">
                <a:moveTo>
                  <a:pt x="1370076" y="1103376"/>
                </a:moveTo>
                <a:lnTo>
                  <a:pt x="184403" y="1103376"/>
                </a:lnTo>
                <a:lnTo>
                  <a:pt x="135205" y="1096669"/>
                </a:lnTo>
                <a:lnTo>
                  <a:pt x="91070" y="1078029"/>
                </a:lnTo>
                <a:lnTo>
                  <a:pt x="53740" y="1049197"/>
                </a:lnTo>
                <a:lnTo>
                  <a:pt x="24956" y="1011916"/>
                </a:lnTo>
                <a:lnTo>
                  <a:pt x="6462" y="967926"/>
                </a:lnTo>
                <a:lnTo>
                  <a:pt x="0" y="918972"/>
                </a:lnTo>
                <a:lnTo>
                  <a:pt x="0" y="182879"/>
                </a:lnTo>
                <a:lnTo>
                  <a:pt x="6462" y="134118"/>
                </a:lnTo>
                <a:lnTo>
                  <a:pt x="24956" y="90291"/>
                </a:lnTo>
                <a:lnTo>
                  <a:pt x="53740" y="53182"/>
                </a:lnTo>
                <a:lnTo>
                  <a:pt x="91070" y="24575"/>
                </a:lnTo>
                <a:lnTo>
                  <a:pt x="135205" y="6253"/>
                </a:lnTo>
                <a:lnTo>
                  <a:pt x="184403" y="0"/>
                </a:lnTo>
                <a:lnTo>
                  <a:pt x="1370076" y="0"/>
                </a:lnTo>
                <a:lnTo>
                  <a:pt x="1418668" y="6253"/>
                </a:lnTo>
                <a:lnTo>
                  <a:pt x="1462393" y="24575"/>
                </a:lnTo>
                <a:lnTo>
                  <a:pt x="1499468" y="53182"/>
                </a:lnTo>
                <a:lnTo>
                  <a:pt x="1528109" y="90291"/>
                </a:lnTo>
                <a:lnTo>
                  <a:pt x="1546532" y="134118"/>
                </a:lnTo>
                <a:lnTo>
                  <a:pt x="1552955" y="182879"/>
                </a:lnTo>
                <a:lnTo>
                  <a:pt x="1552955" y="918972"/>
                </a:lnTo>
                <a:lnTo>
                  <a:pt x="1546532" y="967926"/>
                </a:lnTo>
                <a:lnTo>
                  <a:pt x="1528109" y="1011916"/>
                </a:lnTo>
                <a:lnTo>
                  <a:pt x="1499468" y="1049197"/>
                </a:lnTo>
                <a:lnTo>
                  <a:pt x="1462393" y="1078029"/>
                </a:lnTo>
                <a:lnTo>
                  <a:pt x="1418668" y="1096669"/>
                </a:lnTo>
                <a:lnTo>
                  <a:pt x="1370076" y="1103376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8976BF0C-3325-8A53-F69E-31B54727CC37}"/>
              </a:ext>
            </a:extLst>
          </p:cNvPr>
          <p:cNvSpPr txBox="1"/>
          <p:nvPr/>
        </p:nvSpPr>
        <p:spPr>
          <a:xfrm>
            <a:off x="8836382" y="3391739"/>
            <a:ext cx="1042035" cy="9334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5904">
              <a:lnSpc>
                <a:spcPct val="103200"/>
              </a:lnSpc>
            </a:pPr>
            <a:r>
              <a:rPr sz="2000" spc="80" dirty="0">
                <a:latin typeface="Cambria Math"/>
                <a:cs typeface="Cambria Math"/>
              </a:rPr>
              <a:t>l</a:t>
            </a:r>
            <a:r>
              <a:rPr sz="2000" spc="-5" dirty="0">
                <a:latin typeface="Cambria Math"/>
                <a:cs typeface="Cambria Math"/>
              </a:rPr>
              <a:t>(</a:t>
            </a:r>
            <a:r>
              <a:rPr lang="en-US" sz="2000" spc="-5" dirty="0">
                <a:latin typeface="Cambria Math"/>
                <a:cs typeface="Cambria Math"/>
              </a:rPr>
              <a:t>v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dirty="0">
                <a:latin typeface="Cambria Math"/>
                <a:cs typeface="Cambria Math"/>
              </a:rPr>
              <a:t>)</a:t>
            </a:r>
            <a:r>
              <a:rPr sz="2000" spc="-5" dirty="0">
                <a:latin typeface="Microsoft JhengHei UI"/>
                <a:cs typeface="Microsoft JhengHei UI"/>
              </a:rPr>
              <a:t>交叉熵</a:t>
            </a:r>
            <a:r>
              <a:rPr sz="2000" dirty="0">
                <a:latin typeface="Microsoft JhengHei UI"/>
                <a:cs typeface="Microsoft JhengHei UI"/>
              </a:rPr>
              <a:t>损</a:t>
            </a:r>
            <a:r>
              <a:rPr sz="2000" spc="-5" dirty="0">
                <a:latin typeface="Microsoft JhengHei UI"/>
                <a:cs typeface="Microsoft JhengHei UI"/>
              </a:rPr>
              <a:t>失函</a:t>
            </a:r>
            <a:r>
              <a:rPr sz="2000" dirty="0">
                <a:latin typeface="Microsoft JhengHei UI"/>
                <a:cs typeface="Microsoft JhengHei UI"/>
              </a:rPr>
              <a:t>数</a:t>
            </a: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B2FC78CA-46D6-4AF9-96E8-24BC34517E81}"/>
              </a:ext>
            </a:extLst>
          </p:cNvPr>
          <p:cNvSpPr/>
          <p:nvPr/>
        </p:nvSpPr>
        <p:spPr>
          <a:xfrm>
            <a:off x="5823917" y="3640835"/>
            <a:ext cx="1800225" cy="728980"/>
          </a:xfrm>
          <a:custGeom>
            <a:avLst/>
            <a:gdLst/>
            <a:ahLst/>
            <a:cxnLst/>
            <a:rect l="l" t="t" r="r" b="b"/>
            <a:pathLst>
              <a:path w="1800225" h="728979">
                <a:moveTo>
                  <a:pt x="1677924" y="728472"/>
                </a:moveTo>
                <a:lnTo>
                  <a:pt x="121920" y="728472"/>
                </a:lnTo>
                <a:lnTo>
                  <a:pt x="74550" y="718642"/>
                </a:lnTo>
                <a:lnTo>
                  <a:pt x="35866" y="692472"/>
                </a:lnTo>
                <a:lnTo>
                  <a:pt x="9729" y="653821"/>
                </a:lnTo>
                <a:lnTo>
                  <a:pt x="0" y="606551"/>
                </a:lnTo>
                <a:lnTo>
                  <a:pt x="0" y="120396"/>
                </a:lnTo>
                <a:lnTo>
                  <a:pt x="9729" y="73343"/>
                </a:lnTo>
                <a:lnTo>
                  <a:pt x="35866" y="34923"/>
                </a:lnTo>
                <a:lnTo>
                  <a:pt x="74550" y="9141"/>
                </a:lnTo>
                <a:lnTo>
                  <a:pt x="121920" y="0"/>
                </a:lnTo>
                <a:lnTo>
                  <a:pt x="1677924" y="0"/>
                </a:lnTo>
                <a:lnTo>
                  <a:pt x="1725581" y="9141"/>
                </a:lnTo>
                <a:lnTo>
                  <a:pt x="1764363" y="34923"/>
                </a:lnTo>
                <a:lnTo>
                  <a:pt x="1790405" y="73343"/>
                </a:lnTo>
                <a:lnTo>
                  <a:pt x="1799844" y="120396"/>
                </a:lnTo>
                <a:lnTo>
                  <a:pt x="1799844" y="606551"/>
                </a:lnTo>
                <a:lnTo>
                  <a:pt x="1790405" y="653821"/>
                </a:lnTo>
                <a:lnTo>
                  <a:pt x="1764363" y="692472"/>
                </a:lnTo>
                <a:lnTo>
                  <a:pt x="1725581" y="718642"/>
                </a:lnTo>
                <a:lnTo>
                  <a:pt x="1677924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13F99F97-7401-8907-6E9F-D71EC362E7F9}"/>
              </a:ext>
            </a:extLst>
          </p:cNvPr>
          <p:cNvSpPr txBox="1"/>
          <p:nvPr/>
        </p:nvSpPr>
        <p:spPr>
          <a:xfrm>
            <a:off x="6203342" y="3833203"/>
            <a:ext cx="1042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Microsoft JhengHei UI"/>
                <a:cs typeface="Microsoft JhengHei UI"/>
              </a:rPr>
              <a:t>梯度上</a:t>
            </a:r>
            <a:r>
              <a:rPr sz="2000" spc="5" dirty="0">
                <a:latin typeface="Microsoft JhengHei UI"/>
                <a:cs typeface="Microsoft JhengHei UI"/>
              </a:rPr>
              <a:t>升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FB45E3C8-A62E-9C17-D1D3-14E26A636466}"/>
              </a:ext>
            </a:extLst>
          </p:cNvPr>
          <p:cNvSpPr/>
          <p:nvPr/>
        </p:nvSpPr>
        <p:spPr>
          <a:xfrm>
            <a:off x="7643572" y="3826764"/>
            <a:ext cx="889000" cy="355600"/>
          </a:xfrm>
          <a:custGeom>
            <a:avLst/>
            <a:gdLst/>
            <a:ahLst/>
            <a:cxnLst/>
            <a:rect l="l" t="t" r="r" b="b"/>
            <a:pathLst>
              <a:path w="889000" h="355600">
                <a:moveTo>
                  <a:pt x="710184" y="355091"/>
                </a:moveTo>
                <a:lnTo>
                  <a:pt x="710184" y="266700"/>
                </a:lnTo>
                <a:lnTo>
                  <a:pt x="0" y="266700"/>
                </a:lnTo>
                <a:lnTo>
                  <a:pt x="0" y="88391"/>
                </a:lnTo>
                <a:lnTo>
                  <a:pt x="710184" y="88391"/>
                </a:lnTo>
                <a:lnTo>
                  <a:pt x="710184" y="0"/>
                </a:lnTo>
                <a:lnTo>
                  <a:pt x="888491" y="178308"/>
                </a:lnTo>
                <a:lnTo>
                  <a:pt x="710184" y="35509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5607CEB-1C13-1752-3428-F3B7A3A3763C}"/>
              </a:ext>
            </a:extLst>
          </p:cNvPr>
          <p:cNvSpPr txBox="1"/>
          <p:nvPr/>
        </p:nvSpPr>
        <p:spPr>
          <a:xfrm>
            <a:off x="7702182" y="3557753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最大化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E8725F2D-B9FC-7AB3-C9FC-AB161FDED745}"/>
              </a:ext>
            </a:extLst>
          </p:cNvPr>
          <p:cNvSpPr/>
          <p:nvPr/>
        </p:nvSpPr>
        <p:spPr>
          <a:xfrm>
            <a:off x="4446221" y="2795017"/>
            <a:ext cx="1199515" cy="1167765"/>
          </a:xfrm>
          <a:custGeom>
            <a:avLst/>
            <a:gdLst/>
            <a:ahLst/>
            <a:cxnLst/>
            <a:rect l="l" t="t" r="r" b="b"/>
            <a:pathLst>
              <a:path w="1199514" h="1167764">
                <a:moveTo>
                  <a:pt x="4572" y="256031"/>
                </a:moveTo>
                <a:lnTo>
                  <a:pt x="0" y="4571"/>
                </a:lnTo>
                <a:lnTo>
                  <a:pt x="251460" y="0"/>
                </a:lnTo>
                <a:lnTo>
                  <a:pt x="188975" y="64007"/>
                </a:lnTo>
                <a:lnTo>
                  <a:pt x="321592" y="192023"/>
                </a:lnTo>
                <a:lnTo>
                  <a:pt x="65531" y="192023"/>
                </a:lnTo>
                <a:lnTo>
                  <a:pt x="4572" y="256031"/>
                </a:lnTo>
                <a:close/>
              </a:path>
              <a:path w="1199514" h="1167764">
                <a:moveTo>
                  <a:pt x="1075944" y="1167383"/>
                </a:moveTo>
                <a:lnTo>
                  <a:pt x="65531" y="192023"/>
                </a:lnTo>
                <a:lnTo>
                  <a:pt x="321592" y="192023"/>
                </a:lnTo>
                <a:lnTo>
                  <a:pt x="1199388" y="1039367"/>
                </a:lnTo>
                <a:lnTo>
                  <a:pt x="1075944" y="11673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C50A049F-2691-779D-D214-7DA23A954935}"/>
              </a:ext>
            </a:extLst>
          </p:cNvPr>
          <p:cNvSpPr txBox="1"/>
          <p:nvPr/>
        </p:nvSpPr>
        <p:spPr>
          <a:xfrm>
            <a:off x="3738576" y="2099056"/>
            <a:ext cx="8178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6875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CC3E5277-EF6B-6588-41A9-078AEAFB9801}"/>
              </a:ext>
            </a:extLst>
          </p:cNvPr>
          <p:cNvSpPr/>
          <p:nvPr/>
        </p:nvSpPr>
        <p:spPr>
          <a:xfrm>
            <a:off x="9202623" y="4480560"/>
            <a:ext cx="356870" cy="410209"/>
          </a:xfrm>
          <a:custGeom>
            <a:avLst/>
            <a:gdLst/>
            <a:ahLst/>
            <a:cxnLst/>
            <a:rect l="l" t="t" r="r" b="b"/>
            <a:pathLst>
              <a:path w="356870" h="410210">
                <a:moveTo>
                  <a:pt x="266700" y="231648"/>
                </a:moveTo>
                <a:lnTo>
                  <a:pt x="88392" y="231648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231648"/>
                </a:lnTo>
                <a:close/>
              </a:path>
              <a:path w="356870" h="410210">
                <a:moveTo>
                  <a:pt x="178308" y="409955"/>
                </a:moveTo>
                <a:lnTo>
                  <a:pt x="0" y="231648"/>
                </a:lnTo>
                <a:lnTo>
                  <a:pt x="356616" y="231648"/>
                </a:lnTo>
                <a:lnTo>
                  <a:pt x="178308" y="40995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B35FE59C-31F0-731E-9DA6-0809C702CBB7}"/>
              </a:ext>
            </a:extLst>
          </p:cNvPr>
          <p:cNvSpPr/>
          <p:nvPr/>
        </p:nvSpPr>
        <p:spPr>
          <a:xfrm>
            <a:off x="8530541" y="4890515"/>
            <a:ext cx="1800225" cy="728980"/>
          </a:xfrm>
          <a:custGeom>
            <a:avLst/>
            <a:gdLst/>
            <a:ahLst/>
            <a:cxnLst/>
            <a:rect l="l" t="t" r="r" b="b"/>
            <a:pathLst>
              <a:path w="1800225" h="728979">
                <a:moveTo>
                  <a:pt x="1677924" y="728472"/>
                </a:moveTo>
                <a:lnTo>
                  <a:pt x="121920" y="728472"/>
                </a:lnTo>
                <a:lnTo>
                  <a:pt x="74564" y="719138"/>
                </a:lnTo>
                <a:lnTo>
                  <a:pt x="35885" y="693291"/>
                </a:lnTo>
                <a:lnTo>
                  <a:pt x="9743" y="654936"/>
                </a:lnTo>
                <a:lnTo>
                  <a:pt x="0" y="608076"/>
                </a:lnTo>
                <a:lnTo>
                  <a:pt x="0" y="121920"/>
                </a:lnTo>
                <a:lnTo>
                  <a:pt x="9743" y="74462"/>
                </a:lnTo>
                <a:lnTo>
                  <a:pt x="35885" y="35747"/>
                </a:lnTo>
                <a:lnTo>
                  <a:pt x="74564" y="9638"/>
                </a:lnTo>
                <a:lnTo>
                  <a:pt x="121920" y="0"/>
                </a:lnTo>
                <a:lnTo>
                  <a:pt x="1677924" y="0"/>
                </a:lnTo>
                <a:lnTo>
                  <a:pt x="1725593" y="9638"/>
                </a:lnTo>
                <a:lnTo>
                  <a:pt x="1764377" y="35747"/>
                </a:lnTo>
                <a:lnTo>
                  <a:pt x="1790414" y="74462"/>
                </a:lnTo>
                <a:lnTo>
                  <a:pt x="1799844" y="121920"/>
                </a:lnTo>
                <a:lnTo>
                  <a:pt x="1799844" y="608076"/>
                </a:lnTo>
                <a:lnTo>
                  <a:pt x="1790414" y="654936"/>
                </a:lnTo>
                <a:lnTo>
                  <a:pt x="1764377" y="693291"/>
                </a:lnTo>
                <a:lnTo>
                  <a:pt x="1725593" y="719138"/>
                </a:lnTo>
                <a:lnTo>
                  <a:pt x="1677924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1840E113-B403-23E2-851B-440B96289050}"/>
              </a:ext>
            </a:extLst>
          </p:cNvPr>
          <p:cNvSpPr txBox="1"/>
          <p:nvPr/>
        </p:nvSpPr>
        <p:spPr>
          <a:xfrm>
            <a:off x="8655979" y="4931956"/>
            <a:ext cx="155003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marR="5080" indent="-254000"/>
            <a:r>
              <a:rPr sz="2000" dirty="0">
                <a:latin typeface="Microsoft JhengHei UI"/>
                <a:cs typeface="Microsoft JhengHei UI"/>
              </a:rPr>
              <a:t>利用梯度作</a:t>
            </a:r>
            <a:r>
              <a:rPr sz="2000" spc="5" dirty="0">
                <a:latin typeface="Microsoft JhengHei UI"/>
                <a:cs typeface="Microsoft JhengHei UI"/>
              </a:rPr>
              <a:t>为</a:t>
            </a:r>
            <a:r>
              <a:rPr sz="2000" dirty="0">
                <a:latin typeface="Microsoft JhengHei UI"/>
                <a:cs typeface="Microsoft JhengHei UI"/>
              </a:rPr>
              <a:t>指示函</a:t>
            </a:r>
            <a:r>
              <a:rPr sz="2000" spc="5" dirty="0">
                <a:latin typeface="Microsoft JhengHei UI"/>
                <a:cs typeface="Microsoft JhengHei UI"/>
              </a:rPr>
              <a:t>数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45B22FC6-E125-3DA1-269D-E772B9D946D6}"/>
              </a:ext>
            </a:extLst>
          </p:cNvPr>
          <p:cNvSpPr/>
          <p:nvPr/>
        </p:nvSpPr>
        <p:spPr>
          <a:xfrm>
            <a:off x="2803348" y="3811523"/>
            <a:ext cx="2284730" cy="728980"/>
          </a:xfrm>
          <a:custGeom>
            <a:avLst/>
            <a:gdLst/>
            <a:ahLst/>
            <a:cxnLst/>
            <a:rect l="l" t="t" r="r" b="b"/>
            <a:pathLst>
              <a:path w="2284729" h="728979">
                <a:moveTo>
                  <a:pt x="2162555" y="728472"/>
                </a:moveTo>
                <a:lnTo>
                  <a:pt x="120396" y="728472"/>
                </a:lnTo>
                <a:lnTo>
                  <a:pt x="73557" y="719352"/>
                </a:lnTo>
                <a:lnTo>
                  <a:pt x="35209" y="693577"/>
                </a:lnTo>
                <a:lnTo>
                  <a:pt x="9355" y="655150"/>
                </a:lnTo>
                <a:lnTo>
                  <a:pt x="0" y="608076"/>
                </a:lnTo>
                <a:lnTo>
                  <a:pt x="0" y="121920"/>
                </a:lnTo>
                <a:lnTo>
                  <a:pt x="9355" y="74678"/>
                </a:lnTo>
                <a:lnTo>
                  <a:pt x="35209" y="36037"/>
                </a:lnTo>
                <a:lnTo>
                  <a:pt x="73557" y="9857"/>
                </a:lnTo>
                <a:lnTo>
                  <a:pt x="120396" y="0"/>
                </a:lnTo>
                <a:lnTo>
                  <a:pt x="2162555" y="0"/>
                </a:lnTo>
                <a:lnTo>
                  <a:pt x="2209841" y="9857"/>
                </a:lnTo>
                <a:lnTo>
                  <a:pt x="2248500" y="36037"/>
                </a:lnTo>
                <a:lnTo>
                  <a:pt x="2274666" y="74678"/>
                </a:lnTo>
                <a:lnTo>
                  <a:pt x="2284476" y="121920"/>
                </a:lnTo>
                <a:lnTo>
                  <a:pt x="2284476" y="608076"/>
                </a:lnTo>
                <a:lnTo>
                  <a:pt x="2274666" y="655150"/>
                </a:lnTo>
                <a:lnTo>
                  <a:pt x="2248500" y="693577"/>
                </a:lnTo>
                <a:lnTo>
                  <a:pt x="2209841" y="719352"/>
                </a:lnTo>
                <a:lnTo>
                  <a:pt x="2162555" y="728472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82FB8E7-8B05-47C9-733B-312C81E36900}"/>
              </a:ext>
            </a:extLst>
          </p:cNvPr>
          <p:cNvSpPr txBox="1"/>
          <p:nvPr/>
        </p:nvSpPr>
        <p:spPr>
          <a:xfrm>
            <a:off x="2937040" y="3853345"/>
            <a:ext cx="2016760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745" marR="5080" indent="-106045"/>
            <a:r>
              <a:rPr sz="2000" dirty="0">
                <a:latin typeface="Microsoft JhengHei UI"/>
                <a:cs typeface="Microsoft JhengHei UI"/>
              </a:rPr>
              <a:t>“稍微”增加</a:t>
            </a:r>
            <a:r>
              <a:rPr sz="2000" spc="-5" dirty="0">
                <a:latin typeface="Microsoft JhengHei UI"/>
                <a:cs typeface="Microsoft JhengHei UI"/>
              </a:rPr>
              <a:t>A[</a:t>
            </a:r>
            <a:r>
              <a:rPr sz="2000" dirty="0">
                <a:latin typeface="Microsoft JhengHei UI"/>
                <a:cs typeface="Microsoft JhengHei UI"/>
              </a:rPr>
              <a:t>i</a:t>
            </a:r>
            <a:r>
              <a:rPr sz="2000" spc="-5" dirty="0">
                <a:latin typeface="Microsoft JhengHei UI"/>
                <a:cs typeface="Microsoft JhengHei UI"/>
              </a:rPr>
              <a:t>,j]</a:t>
            </a:r>
            <a:r>
              <a:rPr sz="2000" spc="5" dirty="0">
                <a:latin typeface="Microsoft JhengHei UI"/>
                <a:cs typeface="Microsoft JhengHei UI"/>
              </a:rPr>
              <a:t>对</a:t>
            </a:r>
            <a:r>
              <a:rPr sz="2000" dirty="0">
                <a:latin typeface="Microsoft JhengHei UI"/>
                <a:cs typeface="Microsoft JhengHei UI"/>
              </a:rPr>
              <a:t>损失函数的影</a:t>
            </a:r>
            <a:r>
              <a:rPr sz="2000" spc="5" dirty="0">
                <a:latin typeface="Microsoft JhengHei UI"/>
                <a:cs typeface="Microsoft JhengHei UI"/>
              </a:rPr>
              <a:t>响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37E87EE6-C75B-E047-3A93-189C9D82D353}"/>
              </a:ext>
            </a:extLst>
          </p:cNvPr>
          <p:cNvSpPr/>
          <p:nvPr/>
        </p:nvSpPr>
        <p:spPr>
          <a:xfrm>
            <a:off x="2265351" y="4930952"/>
            <a:ext cx="5563235" cy="114300"/>
          </a:xfrm>
          <a:custGeom>
            <a:avLst/>
            <a:gdLst/>
            <a:ahLst/>
            <a:cxnLst/>
            <a:rect l="l" t="t" r="r" b="b"/>
            <a:pathLst>
              <a:path w="5563235" h="114300">
                <a:moveTo>
                  <a:pt x="5448325" y="114300"/>
                </a:moveTo>
                <a:lnTo>
                  <a:pt x="5448325" y="0"/>
                </a:lnTo>
                <a:lnTo>
                  <a:pt x="5524525" y="38100"/>
                </a:lnTo>
                <a:lnTo>
                  <a:pt x="5476900" y="38100"/>
                </a:lnTo>
                <a:lnTo>
                  <a:pt x="5476900" y="76200"/>
                </a:lnTo>
                <a:lnTo>
                  <a:pt x="5524525" y="76200"/>
                </a:lnTo>
                <a:lnTo>
                  <a:pt x="5448325" y="114300"/>
                </a:lnTo>
                <a:close/>
              </a:path>
              <a:path w="5563235" h="114300">
                <a:moveTo>
                  <a:pt x="5448325" y="76200"/>
                </a:moveTo>
                <a:lnTo>
                  <a:pt x="0" y="76200"/>
                </a:lnTo>
                <a:lnTo>
                  <a:pt x="0" y="38100"/>
                </a:lnTo>
                <a:lnTo>
                  <a:pt x="5448325" y="38100"/>
                </a:lnTo>
                <a:lnTo>
                  <a:pt x="5448325" y="76200"/>
                </a:lnTo>
                <a:close/>
              </a:path>
              <a:path w="5563235" h="114300">
                <a:moveTo>
                  <a:pt x="5524525" y="76200"/>
                </a:moveTo>
                <a:lnTo>
                  <a:pt x="5476900" y="76200"/>
                </a:lnTo>
                <a:lnTo>
                  <a:pt x="5476900" y="38100"/>
                </a:lnTo>
                <a:lnTo>
                  <a:pt x="5524525" y="38100"/>
                </a:lnTo>
                <a:lnTo>
                  <a:pt x="5562625" y="57150"/>
                </a:lnTo>
                <a:lnTo>
                  <a:pt x="5524525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601D300F-E85B-6A58-3296-11B31661C762}"/>
              </a:ext>
            </a:extLst>
          </p:cNvPr>
          <p:cNvSpPr/>
          <p:nvPr/>
        </p:nvSpPr>
        <p:spPr>
          <a:xfrm>
            <a:off x="2803450" y="4928604"/>
            <a:ext cx="119011" cy="118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6E398D1A-4029-1090-30F0-A6C2901CC014}"/>
              </a:ext>
            </a:extLst>
          </p:cNvPr>
          <p:cNvSpPr/>
          <p:nvPr/>
        </p:nvSpPr>
        <p:spPr>
          <a:xfrm>
            <a:off x="4035706" y="4928604"/>
            <a:ext cx="119011" cy="118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1B3888C1-215E-00D0-8082-F3543701B648}"/>
              </a:ext>
            </a:extLst>
          </p:cNvPr>
          <p:cNvSpPr/>
          <p:nvPr/>
        </p:nvSpPr>
        <p:spPr>
          <a:xfrm>
            <a:off x="5177626" y="4928604"/>
            <a:ext cx="118999" cy="1189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D3A3827A-73E0-7874-B690-2629AF1EC58E}"/>
              </a:ext>
            </a:extLst>
          </p:cNvPr>
          <p:cNvSpPr/>
          <p:nvPr/>
        </p:nvSpPr>
        <p:spPr>
          <a:xfrm>
            <a:off x="6404637" y="4927892"/>
            <a:ext cx="119011" cy="118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981AC974-C6D8-7C65-A567-63038C1A0E98}"/>
              </a:ext>
            </a:extLst>
          </p:cNvPr>
          <p:cNvSpPr txBox="1"/>
          <p:nvPr/>
        </p:nvSpPr>
        <p:spPr>
          <a:xfrm>
            <a:off x="6426659" y="5073460"/>
            <a:ext cx="153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3706EA36-A8E4-1FA3-ADE2-D7F074AA2162}"/>
              </a:ext>
            </a:extLst>
          </p:cNvPr>
          <p:cNvSpPr txBox="1"/>
          <p:nvPr/>
        </p:nvSpPr>
        <p:spPr>
          <a:xfrm>
            <a:off x="2661311" y="5050994"/>
            <a:ext cx="4114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/>
            <a:r>
              <a:rPr spc="-5" dirty="0">
                <a:latin typeface="Arial"/>
                <a:cs typeface="Arial"/>
              </a:rPr>
              <a:t>0</a:t>
            </a:r>
            <a:endParaRPr dirty="0">
              <a:latin typeface="Arial"/>
              <a:cs typeface="Arial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836F0899-8450-0573-D4B9-7C2342F00C6E}"/>
              </a:ext>
            </a:extLst>
          </p:cNvPr>
          <p:cNvSpPr txBox="1"/>
          <p:nvPr/>
        </p:nvSpPr>
        <p:spPr>
          <a:xfrm>
            <a:off x="1736801" y="5378184"/>
            <a:ext cx="8102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30" dirty="0">
                <a:latin typeface="Cambria Math"/>
                <a:cs typeface="Cambria Math"/>
              </a:rPr>
              <a:t>S(i, </a:t>
            </a:r>
            <a:r>
              <a:rPr spc="75" dirty="0">
                <a:latin typeface="Cambria Math"/>
                <a:cs typeface="Cambria Math"/>
              </a:rPr>
              <a:t>j)</a:t>
            </a:r>
            <a:r>
              <a:rPr spc="-110" dirty="0">
                <a:latin typeface="Cambria Math"/>
                <a:cs typeface="Cambria Math"/>
              </a:rPr>
              <a:t> </a:t>
            </a:r>
            <a:r>
              <a:rPr spc="-5" dirty="0">
                <a:latin typeface="Cambria Math"/>
                <a:cs typeface="Cambria Math"/>
              </a:rPr>
              <a:t>=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59" name="object 60">
            <a:extLst>
              <a:ext uri="{FF2B5EF4-FFF2-40B4-BE49-F238E27FC236}">
                <a16:creationId xmlns:a16="http://schemas.microsoft.com/office/drawing/2014/main" id="{0B2F2D8F-E78F-958E-4DBC-103F963A105A}"/>
              </a:ext>
            </a:extLst>
          </p:cNvPr>
          <p:cNvSpPr txBox="1"/>
          <p:nvPr/>
        </p:nvSpPr>
        <p:spPr>
          <a:xfrm>
            <a:off x="3462999" y="5418981"/>
            <a:ext cx="1587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+</a:t>
            </a:r>
            <a:endParaRPr dirty="0">
              <a:latin typeface="Arial"/>
              <a:cs typeface="Arial"/>
            </a:endParaRPr>
          </a:p>
        </p:txBody>
      </p:sp>
      <p:sp>
        <p:nvSpPr>
          <p:cNvPr id="61" name="object 62">
            <a:extLst>
              <a:ext uri="{FF2B5EF4-FFF2-40B4-BE49-F238E27FC236}">
                <a16:creationId xmlns:a16="http://schemas.microsoft.com/office/drawing/2014/main" id="{FA352A2B-AF85-F6BD-AE69-1C78271559D2}"/>
              </a:ext>
            </a:extLst>
          </p:cNvPr>
          <p:cNvSpPr/>
          <p:nvPr/>
        </p:nvSpPr>
        <p:spPr>
          <a:xfrm>
            <a:off x="6169864" y="5926836"/>
            <a:ext cx="2466340" cy="628015"/>
          </a:xfrm>
          <a:custGeom>
            <a:avLst/>
            <a:gdLst/>
            <a:ahLst/>
            <a:cxnLst/>
            <a:rect l="l" t="t" r="r" b="b"/>
            <a:pathLst>
              <a:path w="2466340" h="628014">
                <a:moveTo>
                  <a:pt x="2362200" y="627888"/>
                </a:moveTo>
                <a:lnTo>
                  <a:pt x="105156" y="627888"/>
                </a:lnTo>
                <a:lnTo>
                  <a:pt x="64068" y="619944"/>
                </a:lnTo>
                <a:lnTo>
                  <a:pt x="30632" y="597717"/>
                </a:lnTo>
                <a:lnTo>
                  <a:pt x="8168" y="564667"/>
                </a:lnTo>
                <a:lnTo>
                  <a:pt x="0" y="524255"/>
                </a:lnTo>
                <a:lnTo>
                  <a:pt x="0" y="105155"/>
                </a:lnTo>
                <a:lnTo>
                  <a:pt x="8168" y="64384"/>
                </a:lnTo>
                <a:lnTo>
                  <a:pt x="30632" y="31056"/>
                </a:lnTo>
                <a:lnTo>
                  <a:pt x="64068" y="8488"/>
                </a:lnTo>
                <a:lnTo>
                  <a:pt x="105156" y="0"/>
                </a:lnTo>
                <a:lnTo>
                  <a:pt x="2362200" y="0"/>
                </a:lnTo>
                <a:lnTo>
                  <a:pt x="2402584" y="8488"/>
                </a:lnTo>
                <a:lnTo>
                  <a:pt x="2435628" y="31056"/>
                </a:lnTo>
                <a:lnTo>
                  <a:pt x="2457865" y="64384"/>
                </a:lnTo>
                <a:lnTo>
                  <a:pt x="2465831" y="105155"/>
                </a:lnTo>
                <a:lnTo>
                  <a:pt x="2465831" y="524255"/>
                </a:lnTo>
                <a:lnTo>
                  <a:pt x="2457865" y="564667"/>
                </a:lnTo>
                <a:lnTo>
                  <a:pt x="2435628" y="597717"/>
                </a:lnTo>
                <a:lnTo>
                  <a:pt x="2402584" y="619944"/>
                </a:lnTo>
                <a:lnTo>
                  <a:pt x="2362200" y="627888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22A4AFDD-4223-5628-E7FD-6CCD42A2AACA}"/>
              </a:ext>
            </a:extLst>
          </p:cNvPr>
          <p:cNvSpPr txBox="1"/>
          <p:nvPr/>
        </p:nvSpPr>
        <p:spPr>
          <a:xfrm>
            <a:off x="6293117" y="5573496"/>
            <a:ext cx="2219960" cy="981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 algn="ctr"/>
            <a:r>
              <a:rPr dirty="0">
                <a:latin typeface="Microsoft JhengHei UI"/>
                <a:cs typeface="Microsoft JhengHei UI"/>
              </a:rPr>
              <a:t>贪心算法</a:t>
            </a:r>
          </a:p>
          <a:p>
            <a:pPr marL="12700" marR="5080" algn="ctr">
              <a:spcBef>
                <a:spcPts val="555"/>
              </a:spcBef>
            </a:pPr>
            <a:r>
              <a:rPr sz="2000" dirty="0">
                <a:latin typeface="Microsoft JhengHei UI"/>
                <a:cs typeface="Microsoft JhengHei UI"/>
              </a:rPr>
              <a:t>选</a:t>
            </a:r>
            <a:r>
              <a:rPr sz="2000" spc="450" dirty="0">
                <a:latin typeface="Microsoft JhengHei UI"/>
                <a:cs typeface="Microsoft JhengHei UI"/>
              </a:rPr>
              <a:t>择</a:t>
            </a:r>
            <a:r>
              <a:rPr sz="2000" spc="60" dirty="0">
                <a:latin typeface="Cambria Math"/>
                <a:cs typeface="Cambria Math"/>
              </a:rPr>
              <a:t>S</a:t>
            </a:r>
            <a:r>
              <a:rPr sz="2000" spc="-5" dirty="0">
                <a:latin typeface="Cambria Math"/>
                <a:cs typeface="Cambria Math"/>
              </a:rPr>
              <a:t>(</a:t>
            </a:r>
            <a:r>
              <a:rPr sz="2000" spc="75" dirty="0">
                <a:latin typeface="Cambria Math"/>
                <a:cs typeface="Cambria Math"/>
              </a:rPr>
              <a:t>i</a:t>
            </a:r>
            <a:r>
              <a:rPr sz="2000" dirty="0">
                <a:latin typeface="Cambria Math"/>
                <a:cs typeface="Cambria Math"/>
              </a:rPr>
              <a:t>,</a:t>
            </a:r>
            <a:r>
              <a:rPr sz="2000" spc="-105" dirty="0">
                <a:latin typeface="Cambria Math"/>
                <a:cs typeface="Cambria Math"/>
              </a:rPr>
              <a:t> </a:t>
            </a:r>
            <a:r>
              <a:rPr sz="2000" spc="180" dirty="0">
                <a:latin typeface="Cambria Math"/>
                <a:cs typeface="Cambria Math"/>
              </a:rPr>
              <a:t>j</a:t>
            </a:r>
            <a:r>
              <a:rPr sz="2000" dirty="0">
                <a:latin typeface="Cambria Math"/>
                <a:cs typeface="Cambria Math"/>
              </a:rPr>
              <a:t>)</a:t>
            </a:r>
            <a:r>
              <a:rPr sz="2000" spc="-5" dirty="0">
                <a:latin typeface="Microsoft JhengHei UI"/>
                <a:cs typeface="Microsoft JhengHei UI"/>
              </a:rPr>
              <a:t>最大的</a:t>
            </a:r>
            <a:r>
              <a:rPr sz="2000" dirty="0">
                <a:latin typeface="Microsoft JhengHei UI"/>
                <a:cs typeface="Microsoft JhengHei UI"/>
              </a:rPr>
              <a:t>节</a:t>
            </a:r>
            <a:r>
              <a:rPr sz="2000" spc="-5" dirty="0">
                <a:latin typeface="Microsoft JhengHei UI"/>
                <a:cs typeface="Microsoft JhengHei UI"/>
              </a:rPr>
              <a:t>点对进行改</a:t>
            </a:r>
            <a:r>
              <a:rPr sz="2000" dirty="0">
                <a:latin typeface="Microsoft JhengHei UI"/>
                <a:cs typeface="Microsoft JhengHei UI"/>
              </a:rPr>
              <a:t>变</a:t>
            </a:r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E260E312-B286-0EBB-4EC6-23D2401A7AF4}"/>
              </a:ext>
            </a:extLst>
          </p:cNvPr>
          <p:cNvSpPr/>
          <p:nvPr/>
        </p:nvSpPr>
        <p:spPr>
          <a:xfrm>
            <a:off x="1523159" y="6129401"/>
            <a:ext cx="4156075" cy="425450"/>
          </a:xfrm>
          <a:custGeom>
            <a:avLst/>
            <a:gdLst/>
            <a:ahLst/>
            <a:cxnLst/>
            <a:rect l="l" t="t" r="r" b="b"/>
            <a:pathLst>
              <a:path w="4156075" h="425450">
                <a:moveTo>
                  <a:pt x="4084320" y="425195"/>
                </a:moveTo>
                <a:lnTo>
                  <a:pt x="71628" y="425195"/>
                </a:lnTo>
                <a:lnTo>
                  <a:pt x="43837" y="419429"/>
                </a:lnTo>
                <a:lnTo>
                  <a:pt x="21164" y="404098"/>
                </a:lnTo>
                <a:lnTo>
                  <a:pt x="5816" y="381408"/>
                </a:lnTo>
                <a:lnTo>
                  <a:pt x="0" y="353567"/>
                </a:lnTo>
                <a:lnTo>
                  <a:pt x="0" y="70103"/>
                </a:lnTo>
                <a:lnTo>
                  <a:pt x="5816" y="42757"/>
                </a:lnTo>
                <a:lnTo>
                  <a:pt x="21164" y="20388"/>
                </a:lnTo>
                <a:lnTo>
                  <a:pt x="43837" y="5351"/>
                </a:lnTo>
                <a:lnTo>
                  <a:pt x="71628" y="0"/>
                </a:lnTo>
                <a:lnTo>
                  <a:pt x="4084320" y="0"/>
                </a:lnTo>
                <a:lnTo>
                  <a:pt x="4112033" y="5351"/>
                </a:lnTo>
                <a:lnTo>
                  <a:pt x="4134683" y="20388"/>
                </a:lnTo>
                <a:lnTo>
                  <a:pt x="4150058" y="42757"/>
                </a:lnTo>
                <a:lnTo>
                  <a:pt x="4155948" y="70103"/>
                </a:lnTo>
                <a:lnTo>
                  <a:pt x="4155948" y="353567"/>
                </a:lnTo>
                <a:lnTo>
                  <a:pt x="4150058" y="381408"/>
                </a:lnTo>
                <a:lnTo>
                  <a:pt x="4134683" y="404098"/>
                </a:lnTo>
                <a:lnTo>
                  <a:pt x="4112033" y="419429"/>
                </a:lnTo>
                <a:lnTo>
                  <a:pt x="4084320" y="425195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1BA8E579-2512-433F-C038-803C37CDBFF0}"/>
              </a:ext>
            </a:extLst>
          </p:cNvPr>
          <p:cNvSpPr txBox="1"/>
          <p:nvPr/>
        </p:nvSpPr>
        <p:spPr>
          <a:xfrm>
            <a:off x="1644658" y="6187898"/>
            <a:ext cx="3911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减边的情况下分数定义为上式的相反数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AD7A1F52-9285-EA66-0F9D-2AA6927F4276}"/>
              </a:ext>
            </a:extLst>
          </p:cNvPr>
          <p:cNvSpPr txBox="1"/>
          <p:nvPr/>
        </p:nvSpPr>
        <p:spPr>
          <a:xfrm>
            <a:off x="5988889" y="2171001"/>
            <a:ext cx="975360" cy="1024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 algn="ctr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  <a:p>
            <a:pPr marR="27305" algn="ctr">
              <a:spcBef>
                <a:spcPts val="1390"/>
              </a:spcBef>
            </a:pPr>
            <a:r>
              <a:rPr dirty="0">
                <a:latin typeface="Microsoft JhengHei UI"/>
                <a:cs typeface="Microsoft JhengHei UI"/>
              </a:rPr>
              <a:t>参数固定</a:t>
            </a:r>
            <a:endParaRPr>
              <a:latin typeface="Microsoft JhengHei UI"/>
              <a:cs typeface="Microsoft JhengHei UI"/>
            </a:endParaRPr>
          </a:p>
        </p:txBody>
      </p:sp>
      <p:pic>
        <p:nvPicPr>
          <p:cNvPr id="70" name="图片 69" descr="\documentclass{article}&#10;\usepackage{amsmath}&#10;\pagestyle{empty}&#10;\begin{document}&#10;$\frac {\partial l(v_i)} {\partial A[i, j]}$&#10;&#10;&#10;&#10;&#10;\end{document}" title="IguanaTex Bitmap Display">
            <a:extLst>
              <a:ext uri="{FF2B5EF4-FFF2-40B4-BE49-F238E27FC236}">
                <a16:creationId xmlns:a16="http://schemas.microsoft.com/office/drawing/2014/main" id="{475A79BC-A5B3-2E72-6D42-131E1781AE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597" y="5295471"/>
            <a:ext cx="674240" cy="426013"/>
          </a:xfrm>
          <a:prstGeom prst="rect">
            <a:avLst/>
          </a:prstGeom>
        </p:spPr>
      </p:pic>
      <p:pic>
        <p:nvPicPr>
          <p:cNvPr id="71" name="图片 70" descr="\documentclass{article}&#10;\usepackage{amsmath}&#10;\pagestyle{empty}&#10;\begin{document}&#10;$\frac {\partial l(v_i)} {\partial A[i, j]}$&#10;&#10;&#10;&#10;&#10;\end{document}" title="IguanaTex Bitmap Display">
            <a:extLst>
              <a:ext uri="{FF2B5EF4-FFF2-40B4-BE49-F238E27FC236}">
                <a16:creationId xmlns:a16="http://schemas.microsoft.com/office/drawing/2014/main" id="{409167B5-80AF-94B5-8E11-6D7E36E20F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400" y="5333074"/>
            <a:ext cx="674240" cy="426013"/>
          </a:xfrm>
          <a:prstGeom prst="rect">
            <a:avLst/>
          </a:prstGeom>
        </p:spPr>
      </p:pic>
      <p:pic>
        <p:nvPicPr>
          <p:cNvPr id="72" name="图片 71" descr="\documentclass{article}&#10;\usepackage{amsmath}&#10;\pagestyle{empty}&#10;\begin{document}&#10;$\frac {\partial l(v_i)} {\partial A[i, j]}$&#10;&#10;&#10;&#10;&#10;\end{document}" title="IguanaTex Bitmap Display">
            <a:extLst>
              <a:ext uri="{FF2B5EF4-FFF2-40B4-BE49-F238E27FC236}">
                <a16:creationId xmlns:a16="http://schemas.microsoft.com/office/drawing/2014/main" id="{CAB714A2-FF33-0A64-4A15-B60CB4FCD4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12" y="5302208"/>
            <a:ext cx="674240" cy="426013"/>
          </a:xfrm>
          <a:prstGeom prst="rect">
            <a:avLst/>
          </a:prstGeom>
        </p:spPr>
      </p:pic>
      <p:sp>
        <p:nvSpPr>
          <p:cNvPr id="66" name="object 60">
            <a:extLst>
              <a:ext uri="{FF2B5EF4-FFF2-40B4-BE49-F238E27FC236}">
                <a16:creationId xmlns:a16="http://schemas.microsoft.com/office/drawing/2014/main" id="{5F248251-EBD3-6C2F-F93D-3B6F39D09943}"/>
              </a:ext>
            </a:extLst>
          </p:cNvPr>
          <p:cNvSpPr txBox="1"/>
          <p:nvPr/>
        </p:nvSpPr>
        <p:spPr>
          <a:xfrm>
            <a:off x="4739553" y="5418981"/>
            <a:ext cx="1587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+</a:t>
            </a:r>
            <a:endParaRPr dirty="0">
              <a:latin typeface="Arial"/>
              <a:cs typeface="Arial"/>
            </a:endParaRPr>
          </a:p>
        </p:txBody>
      </p:sp>
      <p:sp>
        <p:nvSpPr>
          <p:cNvPr id="42" name="object 13">
            <a:extLst>
              <a:ext uri="{FF2B5EF4-FFF2-40B4-BE49-F238E27FC236}">
                <a16:creationId xmlns:a16="http://schemas.microsoft.com/office/drawing/2014/main" id="{BFF72E65-ACFE-AD00-A070-0B606DA21F60}"/>
              </a:ext>
            </a:extLst>
          </p:cNvPr>
          <p:cNvSpPr txBox="1"/>
          <p:nvPr/>
        </p:nvSpPr>
        <p:spPr>
          <a:xfrm>
            <a:off x="4109787" y="892149"/>
            <a:ext cx="314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8383AC-5983-11A5-CEF1-8D359AA05EA4}"/>
              </a:ext>
            </a:extLst>
          </p:cNvPr>
          <p:cNvSpPr txBox="1"/>
          <p:nvPr/>
        </p:nvSpPr>
        <p:spPr>
          <a:xfrm>
            <a:off x="3621749" y="2747014"/>
            <a:ext cx="975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JhengHei UI"/>
                <a:cs typeface="Microsoft JhengHei UI"/>
              </a:rPr>
              <a:t>连续的</a:t>
            </a:r>
            <a:endParaRPr lang="en-US" altLang="zh-CN" dirty="0">
              <a:latin typeface="Microsoft JhengHei UI"/>
              <a:cs typeface="Microsoft JhengHei UI"/>
            </a:endParaRPr>
          </a:p>
          <a:p>
            <a:r>
              <a:rPr lang="zh-CN" altLang="en-US" dirty="0">
                <a:latin typeface="Microsoft JhengHei UI"/>
              </a:rPr>
              <a:t>稠密的</a:t>
            </a:r>
            <a:endParaRPr lang="en-CN" dirty="0"/>
          </a:p>
        </p:txBody>
      </p:sp>
      <p:pic>
        <p:nvPicPr>
          <p:cNvPr id="53" name="图片 68" descr="\documentclass{article}&#10;\usepackage{amsmath}&#10;\pagestyle{empty}&#10;\begin{document}&#10;$\frac {\partial l(v_i)} {\partial A[i, j]}$&#10;&#10;&#10;&#10;&#10;\end{document}" title="IguanaTex Bitmap Display">
            <a:extLst>
              <a:ext uri="{FF2B5EF4-FFF2-40B4-BE49-F238E27FC236}">
                <a16:creationId xmlns:a16="http://schemas.microsoft.com/office/drawing/2014/main" id="{803A493C-301D-2425-35A7-D94785CF26A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73" y="3902226"/>
            <a:ext cx="886733" cy="5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60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/>
          <a:lstStyle/>
          <a:p>
            <a:r>
              <a:rPr lang="zh-CN" altLang="en-US" sz="2400" dirty="0"/>
              <a:t>图神经网络的鲁棒性</a:t>
            </a:r>
            <a:endParaRPr lang="en-US" altLang="zh-CN" sz="2400" dirty="0"/>
          </a:p>
          <a:p>
            <a:pPr>
              <a:buClr>
                <a:srgbClr val="C00000"/>
              </a:buClr>
            </a:pPr>
            <a:r>
              <a:rPr lang="zh-CN" altLang="en-US" sz="2400" dirty="0"/>
              <a:t>图对抗攻击</a:t>
            </a:r>
            <a:endParaRPr lang="en-US" altLang="zh-CN" sz="24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白盒攻击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>
                <a:solidFill>
                  <a:srgbClr val="C00000"/>
                </a:solidFill>
              </a:rPr>
              <a:t>灰盒攻击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黑盒攻击</a:t>
            </a:r>
            <a:endParaRPr lang="en-US" altLang="zh-CN" sz="2000" dirty="0"/>
          </a:p>
          <a:p>
            <a:pPr>
              <a:buClr>
                <a:srgbClr val="C00000"/>
              </a:buClr>
            </a:pPr>
            <a:r>
              <a:rPr lang="zh-CN" altLang="en-US" sz="2400" dirty="0"/>
              <a:t>图对抗防御</a:t>
            </a:r>
            <a:endParaRPr lang="en-US" altLang="zh-CN" sz="24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对抗训练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图净化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图结构学习</a:t>
            </a:r>
            <a:endParaRPr lang="en-US" altLang="zh-CN" sz="2000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40927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Nettack</a:t>
            </a:r>
            <a:endParaRPr lang="zh-CN" alt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2B39D87-AD8E-57E3-14A5-9AE8FDAF6AE5}"/>
              </a:ext>
            </a:extLst>
          </p:cNvPr>
          <p:cNvSpPr/>
          <p:nvPr/>
        </p:nvSpPr>
        <p:spPr>
          <a:xfrm>
            <a:off x="1755649" y="5340097"/>
            <a:ext cx="2141220" cy="759460"/>
          </a:xfrm>
          <a:custGeom>
            <a:avLst/>
            <a:gdLst/>
            <a:ahLst/>
            <a:cxnLst/>
            <a:rect l="l" t="t" r="r" b="b"/>
            <a:pathLst>
              <a:path w="2141220" h="759460">
                <a:moveTo>
                  <a:pt x="2014727" y="758951"/>
                </a:moveTo>
                <a:lnTo>
                  <a:pt x="126492" y="758951"/>
                </a:lnTo>
                <a:lnTo>
                  <a:pt x="77506" y="749249"/>
                </a:lnTo>
                <a:lnTo>
                  <a:pt x="37376" y="722214"/>
                </a:lnTo>
                <a:lnTo>
                  <a:pt x="10181" y="681924"/>
                </a:lnTo>
                <a:lnTo>
                  <a:pt x="0" y="632460"/>
                </a:lnTo>
                <a:lnTo>
                  <a:pt x="0" y="126491"/>
                </a:lnTo>
                <a:lnTo>
                  <a:pt x="10181" y="77284"/>
                </a:lnTo>
                <a:lnTo>
                  <a:pt x="37376" y="37080"/>
                </a:lnTo>
                <a:lnTo>
                  <a:pt x="77506" y="9959"/>
                </a:lnTo>
                <a:lnTo>
                  <a:pt x="126492" y="0"/>
                </a:lnTo>
                <a:lnTo>
                  <a:pt x="2014727" y="0"/>
                </a:lnTo>
                <a:lnTo>
                  <a:pt x="2063563" y="9959"/>
                </a:lnTo>
                <a:lnTo>
                  <a:pt x="2103643" y="37080"/>
                </a:lnTo>
                <a:lnTo>
                  <a:pt x="2130888" y="77284"/>
                </a:lnTo>
                <a:lnTo>
                  <a:pt x="2141220" y="126491"/>
                </a:lnTo>
                <a:lnTo>
                  <a:pt x="2141220" y="632460"/>
                </a:lnTo>
                <a:lnTo>
                  <a:pt x="2130888" y="681924"/>
                </a:lnTo>
                <a:lnTo>
                  <a:pt x="2103643" y="722214"/>
                </a:lnTo>
                <a:lnTo>
                  <a:pt x="2063563" y="749249"/>
                </a:lnTo>
                <a:lnTo>
                  <a:pt x="2014727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1615B6B-02EC-CDAC-155D-8ECD03366D70}"/>
              </a:ext>
            </a:extLst>
          </p:cNvPr>
          <p:cNvSpPr/>
          <p:nvPr/>
        </p:nvSpPr>
        <p:spPr>
          <a:xfrm>
            <a:off x="3962400" y="2286000"/>
            <a:ext cx="1663064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9427" y="859536"/>
                </a:moveTo>
                <a:lnTo>
                  <a:pt x="143256" y="859536"/>
                </a:lnTo>
                <a:lnTo>
                  <a:pt x="98311" y="852490"/>
                </a:lnTo>
                <a:lnTo>
                  <a:pt x="59147" y="832275"/>
                </a:lnTo>
                <a:lnTo>
                  <a:pt x="28129" y="801257"/>
                </a:lnTo>
                <a:lnTo>
                  <a:pt x="7624" y="761803"/>
                </a:lnTo>
                <a:lnTo>
                  <a:pt x="0" y="716280"/>
                </a:lnTo>
                <a:lnTo>
                  <a:pt x="0" y="143256"/>
                </a:lnTo>
                <a:lnTo>
                  <a:pt x="7624" y="98007"/>
                </a:lnTo>
                <a:lnTo>
                  <a:pt x="28129" y="58693"/>
                </a:lnTo>
                <a:lnTo>
                  <a:pt x="59147" y="27677"/>
                </a:lnTo>
                <a:lnTo>
                  <a:pt x="98311" y="7324"/>
                </a:lnTo>
                <a:lnTo>
                  <a:pt x="143256" y="0"/>
                </a:lnTo>
                <a:lnTo>
                  <a:pt x="1519427" y="0"/>
                </a:lnTo>
                <a:lnTo>
                  <a:pt x="1564737" y="7324"/>
                </a:lnTo>
                <a:lnTo>
                  <a:pt x="1604081" y="27677"/>
                </a:lnTo>
                <a:lnTo>
                  <a:pt x="1635097" y="58693"/>
                </a:lnTo>
                <a:lnTo>
                  <a:pt x="1655420" y="98007"/>
                </a:lnTo>
                <a:lnTo>
                  <a:pt x="1662684" y="143256"/>
                </a:lnTo>
                <a:lnTo>
                  <a:pt x="1662684" y="716280"/>
                </a:lnTo>
                <a:lnTo>
                  <a:pt x="1655420" y="761803"/>
                </a:lnTo>
                <a:lnTo>
                  <a:pt x="1635097" y="801257"/>
                </a:lnTo>
                <a:lnTo>
                  <a:pt x="1604081" y="832275"/>
                </a:lnTo>
                <a:lnTo>
                  <a:pt x="1564737" y="852490"/>
                </a:lnTo>
                <a:lnTo>
                  <a:pt x="1519427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A665AC0-392C-5E43-DC9D-660007DF1B16}"/>
              </a:ext>
            </a:extLst>
          </p:cNvPr>
          <p:cNvSpPr txBox="1"/>
          <p:nvPr/>
        </p:nvSpPr>
        <p:spPr>
          <a:xfrm>
            <a:off x="4341597" y="2413102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135E470-1382-98B8-B504-3B32C498FF34}"/>
              </a:ext>
            </a:extLst>
          </p:cNvPr>
          <p:cNvSpPr/>
          <p:nvPr/>
        </p:nvSpPr>
        <p:spPr>
          <a:xfrm>
            <a:off x="2689860" y="4479037"/>
            <a:ext cx="271780" cy="765175"/>
          </a:xfrm>
          <a:custGeom>
            <a:avLst/>
            <a:gdLst/>
            <a:ahLst/>
            <a:cxnLst/>
            <a:rect l="l" t="t" r="r" b="b"/>
            <a:pathLst>
              <a:path w="271780" h="765175">
                <a:moveTo>
                  <a:pt x="271272" y="135636"/>
                </a:moveTo>
                <a:lnTo>
                  <a:pt x="0" y="135636"/>
                </a:lnTo>
                <a:lnTo>
                  <a:pt x="135635" y="0"/>
                </a:lnTo>
                <a:lnTo>
                  <a:pt x="271272" y="135636"/>
                </a:lnTo>
                <a:close/>
              </a:path>
              <a:path w="271780" h="765175">
                <a:moveTo>
                  <a:pt x="204215" y="765048"/>
                </a:moveTo>
                <a:lnTo>
                  <a:pt x="68579" y="765048"/>
                </a:lnTo>
                <a:lnTo>
                  <a:pt x="68579" y="135636"/>
                </a:lnTo>
                <a:lnTo>
                  <a:pt x="204215" y="135636"/>
                </a:lnTo>
                <a:lnTo>
                  <a:pt x="204215" y="76504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53E63FB-5DFE-C946-3A0D-AA438B31B95C}"/>
              </a:ext>
            </a:extLst>
          </p:cNvPr>
          <p:cNvSpPr/>
          <p:nvPr/>
        </p:nvSpPr>
        <p:spPr>
          <a:xfrm>
            <a:off x="2031494" y="3585973"/>
            <a:ext cx="1588135" cy="759460"/>
          </a:xfrm>
          <a:custGeom>
            <a:avLst/>
            <a:gdLst/>
            <a:ahLst/>
            <a:cxnLst/>
            <a:rect l="l" t="t" r="r" b="b"/>
            <a:pathLst>
              <a:path w="1588135" h="759460">
                <a:moveTo>
                  <a:pt x="1461516" y="758951"/>
                </a:moveTo>
                <a:lnTo>
                  <a:pt x="126492" y="758951"/>
                </a:lnTo>
                <a:lnTo>
                  <a:pt x="77600" y="749013"/>
                </a:lnTo>
                <a:lnTo>
                  <a:pt x="37504" y="721899"/>
                </a:lnTo>
                <a:lnTo>
                  <a:pt x="10279" y="681688"/>
                </a:lnTo>
                <a:lnTo>
                  <a:pt x="0" y="632460"/>
                </a:lnTo>
                <a:lnTo>
                  <a:pt x="0" y="126492"/>
                </a:lnTo>
                <a:lnTo>
                  <a:pt x="10279" y="77048"/>
                </a:lnTo>
                <a:lnTo>
                  <a:pt x="37504" y="36766"/>
                </a:lnTo>
                <a:lnTo>
                  <a:pt x="77600" y="9723"/>
                </a:lnTo>
                <a:lnTo>
                  <a:pt x="126492" y="0"/>
                </a:lnTo>
                <a:lnTo>
                  <a:pt x="1461516" y="0"/>
                </a:lnTo>
                <a:lnTo>
                  <a:pt x="1511114" y="9723"/>
                </a:lnTo>
                <a:lnTo>
                  <a:pt x="1551446" y="36766"/>
                </a:lnTo>
                <a:lnTo>
                  <a:pt x="1578435" y="77048"/>
                </a:lnTo>
                <a:lnTo>
                  <a:pt x="1588008" y="126492"/>
                </a:lnTo>
                <a:lnTo>
                  <a:pt x="1588008" y="632460"/>
                </a:lnTo>
                <a:lnTo>
                  <a:pt x="1578435" y="681688"/>
                </a:lnTo>
                <a:lnTo>
                  <a:pt x="1551446" y="721899"/>
                </a:lnTo>
                <a:lnTo>
                  <a:pt x="1511114" y="749013"/>
                </a:lnTo>
                <a:lnTo>
                  <a:pt x="1461516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E573F98-53CB-229A-E75B-0B47895398EC}"/>
              </a:ext>
            </a:extLst>
          </p:cNvPr>
          <p:cNvSpPr txBox="1"/>
          <p:nvPr/>
        </p:nvSpPr>
        <p:spPr>
          <a:xfrm>
            <a:off x="2155508" y="3674086"/>
            <a:ext cx="1341120" cy="2191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725" marR="5080" indent="-200660"/>
            <a:r>
              <a:rPr spc="-5" dirty="0">
                <a:latin typeface="Microsoft JhengHei UI"/>
                <a:cs typeface="Microsoft JhengHei UI"/>
              </a:rPr>
              <a:t>“不易察觉”的微小扰动</a:t>
            </a:r>
            <a:endParaRPr dirty="0">
              <a:latin typeface="Microsoft JhengHei UI"/>
              <a:cs typeface="Microsoft JhengHei UI"/>
            </a:endParaRPr>
          </a:p>
          <a:p>
            <a:pPr marL="98425" marR="53340" indent="723900">
              <a:lnSpc>
                <a:spcPts val="6370"/>
              </a:lnSpc>
              <a:spcBef>
                <a:spcPts val="905"/>
              </a:spcBef>
            </a:pPr>
            <a:r>
              <a:rPr lang="zh-CN" altLang="en-US" spc="-155" dirty="0">
                <a:latin typeface="Microsoft JhengHei UI"/>
                <a:cs typeface="Microsoft JhengHei UI"/>
              </a:rPr>
              <a:t>生</a:t>
            </a:r>
            <a:r>
              <a:rPr spc="-155" dirty="0" err="1">
                <a:latin typeface="Microsoft JhengHei UI"/>
                <a:cs typeface="Microsoft JhengHei UI"/>
              </a:rPr>
              <a:t>成图对抗攻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3554D16-AB09-31F1-2144-B90A1366BC93}"/>
              </a:ext>
            </a:extLst>
          </p:cNvPr>
          <p:cNvSpPr/>
          <p:nvPr/>
        </p:nvSpPr>
        <p:spPr>
          <a:xfrm>
            <a:off x="3218688" y="2898648"/>
            <a:ext cx="586740" cy="591820"/>
          </a:xfrm>
          <a:custGeom>
            <a:avLst/>
            <a:gdLst/>
            <a:ahLst/>
            <a:cxnLst/>
            <a:rect l="l" t="t" r="r" b="b"/>
            <a:pathLst>
              <a:path w="586739" h="591820">
                <a:moveTo>
                  <a:pt x="96012" y="591312"/>
                </a:moveTo>
                <a:lnTo>
                  <a:pt x="0" y="495300"/>
                </a:lnTo>
                <a:lnTo>
                  <a:pt x="441960" y="48768"/>
                </a:lnTo>
                <a:lnTo>
                  <a:pt x="394716" y="1524"/>
                </a:lnTo>
                <a:lnTo>
                  <a:pt x="585216" y="0"/>
                </a:lnTo>
                <a:lnTo>
                  <a:pt x="586365" y="144780"/>
                </a:lnTo>
                <a:lnTo>
                  <a:pt x="537972" y="144780"/>
                </a:lnTo>
                <a:lnTo>
                  <a:pt x="96012" y="591312"/>
                </a:lnTo>
                <a:close/>
              </a:path>
              <a:path w="586739" h="591820">
                <a:moveTo>
                  <a:pt x="586740" y="192024"/>
                </a:moveTo>
                <a:lnTo>
                  <a:pt x="537972" y="144780"/>
                </a:lnTo>
                <a:lnTo>
                  <a:pt x="586365" y="144780"/>
                </a:lnTo>
                <a:lnTo>
                  <a:pt x="586740" y="19202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299BA83-461A-F33B-DD06-CC557EA60EDE}"/>
              </a:ext>
            </a:extLst>
          </p:cNvPr>
          <p:cNvSpPr txBox="1"/>
          <p:nvPr/>
        </p:nvSpPr>
        <p:spPr>
          <a:xfrm>
            <a:off x="2486597" y="2905571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降低效果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7891299-FC8F-5863-C4BB-95B942F7CBD5}"/>
              </a:ext>
            </a:extLst>
          </p:cNvPr>
          <p:cNvSpPr/>
          <p:nvPr/>
        </p:nvSpPr>
        <p:spPr>
          <a:xfrm>
            <a:off x="4117849" y="1470660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464" y="451167"/>
                </a:lnTo>
                <a:lnTo>
                  <a:pt x="22217" y="434821"/>
                </a:lnTo>
                <a:lnTo>
                  <a:pt x="5910" y="410613"/>
                </a:lnTo>
                <a:lnTo>
                  <a:pt x="0" y="381000"/>
                </a:lnTo>
                <a:lnTo>
                  <a:pt x="0" y="76200"/>
                </a:lnTo>
                <a:lnTo>
                  <a:pt x="5910" y="46495"/>
                </a:lnTo>
                <a:lnTo>
                  <a:pt x="22217" y="22259"/>
                </a:lnTo>
                <a:lnTo>
                  <a:pt x="46464" y="5944"/>
                </a:lnTo>
                <a:lnTo>
                  <a:pt x="76200" y="0"/>
                </a:lnTo>
                <a:lnTo>
                  <a:pt x="1277112" y="0"/>
                </a:lnTo>
                <a:lnTo>
                  <a:pt x="1306416" y="5944"/>
                </a:lnTo>
                <a:lnTo>
                  <a:pt x="1330518" y="22259"/>
                </a:lnTo>
                <a:lnTo>
                  <a:pt x="1346967" y="46495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6967" y="410613"/>
                </a:lnTo>
                <a:lnTo>
                  <a:pt x="1330518" y="434821"/>
                </a:lnTo>
                <a:lnTo>
                  <a:pt x="1306416" y="451167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1F925E5D-5FE3-E335-2627-BF6C43350947}"/>
              </a:ext>
            </a:extLst>
          </p:cNvPr>
          <p:cNvSpPr txBox="1"/>
          <p:nvPr/>
        </p:nvSpPr>
        <p:spPr>
          <a:xfrm>
            <a:off x="4324185" y="1544969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训练数据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C8EAB3F-ACB1-1808-AA61-C6780D300C12}"/>
              </a:ext>
            </a:extLst>
          </p:cNvPr>
          <p:cNvSpPr/>
          <p:nvPr/>
        </p:nvSpPr>
        <p:spPr>
          <a:xfrm>
            <a:off x="3895357" y="3146083"/>
            <a:ext cx="1586230" cy="2632710"/>
          </a:xfrm>
          <a:custGeom>
            <a:avLst/>
            <a:gdLst/>
            <a:ahLst/>
            <a:cxnLst/>
            <a:rect l="l" t="t" r="r" b="b"/>
            <a:pathLst>
              <a:path w="1586229" h="2632710">
                <a:moveTo>
                  <a:pt x="1586039" y="360680"/>
                </a:moveTo>
                <a:lnTo>
                  <a:pt x="1234033" y="343306"/>
                </a:lnTo>
                <a:lnTo>
                  <a:pt x="1427403" y="0"/>
                </a:lnTo>
                <a:lnTo>
                  <a:pt x="1542129" y="260845"/>
                </a:lnTo>
                <a:lnTo>
                  <a:pt x="1355725" y="260845"/>
                </a:lnTo>
                <a:lnTo>
                  <a:pt x="1351191" y="345389"/>
                </a:lnTo>
                <a:lnTo>
                  <a:pt x="1468501" y="351675"/>
                </a:lnTo>
                <a:lnTo>
                  <a:pt x="1582079" y="351675"/>
                </a:lnTo>
                <a:lnTo>
                  <a:pt x="1586039" y="360680"/>
                </a:lnTo>
                <a:close/>
              </a:path>
              <a:path w="1586229" h="2632710">
                <a:moveTo>
                  <a:pt x="1468501" y="351675"/>
                </a:moveTo>
                <a:lnTo>
                  <a:pt x="1351191" y="345389"/>
                </a:lnTo>
                <a:lnTo>
                  <a:pt x="1355725" y="260845"/>
                </a:lnTo>
                <a:lnTo>
                  <a:pt x="1473034" y="267131"/>
                </a:lnTo>
                <a:lnTo>
                  <a:pt x="1468501" y="351675"/>
                </a:lnTo>
                <a:close/>
              </a:path>
              <a:path w="1586229" h="2632710">
                <a:moveTo>
                  <a:pt x="1582079" y="351675"/>
                </a:moveTo>
                <a:lnTo>
                  <a:pt x="1468501" y="351675"/>
                </a:lnTo>
                <a:lnTo>
                  <a:pt x="1473034" y="267131"/>
                </a:lnTo>
                <a:lnTo>
                  <a:pt x="1355725" y="260845"/>
                </a:lnTo>
                <a:lnTo>
                  <a:pt x="1542129" y="260845"/>
                </a:lnTo>
                <a:lnTo>
                  <a:pt x="1582079" y="351675"/>
                </a:lnTo>
                <a:close/>
              </a:path>
              <a:path w="1586229" h="2632710">
                <a:moveTo>
                  <a:pt x="107755" y="2507551"/>
                </a:moveTo>
                <a:lnTo>
                  <a:pt x="90703" y="2507551"/>
                </a:lnTo>
                <a:lnTo>
                  <a:pt x="92227" y="2507297"/>
                </a:lnTo>
                <a:lnTo>
                  <a:pt x="107226" y="2504592"/>
                </a:lnTo>
                <a:lnTo>
                  <a:pt x="107755" y="2507551"/>
                </a:lnTo>
                <a:close/>
              </a:path>
              <a:path w="1586229" h="2632710">
                <a:moveTo>
                  <a:pt x="91523" y="2507404"/>
                </a:moveTo>
                <a:lnTo>
                  <a:pt x="92121" y="2507297"/>
                </a:lnTo>
                <a:lnTo>
                  <a:pt x="91523" y="2507404"/>
                </a:lnTo>
                <a:close/>
              </a:path>
              <a:path w="1586229" h="2632710">
                <a:moveTo>
                  <a:pt x="76306" y="2509720"/>
                </a:moveTo>
                <a:lnTo>
                  <a:pt x="91523" y="2507404"/>
                </a:lnTo>
                <a:lnTo>
                  <a:pt x="90703" y="2507551"/>
                </a:lnTo>
                <a:lnTo>
                  <a:pt x="107755" y="2507551"/>
                </a:lnTo>
                <a:lnTo>
                  <a:pt x="108126" y="2509621"/>
                </a:lnTo>
                <a:lnTo>
                  <a:pt x="77101" y="2509621"/>
                </a:lnTo>
                <a:lnTo>
                  <a:pt x="76306" y="2509720"/>
                </a:lnTo>
                <a:close/>
              </a:path>
              <a:path w="1586229" h="2632710">
                <a:moveTo>
                  <a:pt x="108165" y="2509837"/>
                </a:moveTo>
                <a:lnTo>
                  <a:pt x="75539" y="2509837"/>
                </a:lnTo>
                <a:lnTo>
                  <a:pt x="77101" y="2509621"/>
                </a:lnTo>
                <a:lnTo>
                  <a:pt x="108126" y="2509621"/>
                </a:lnTo>
                <a:lnTo>
                  <a:pt x="108165" y="2509837"/>
                </a:lnTo>
                <a:close/>
              </a:path>
              <a:path w="1586229" h="2632710">
                <a:moveTo>
                  <a:pt x="61296" y="2511592"/>
                </a:moveTo>
                <a:lnTo>
                  <a:pt x="76306" y="2509720"/>
                </a:lnTo>
                <a:lnTo>
                  <a:pt x="75539" y="2509837"/>
                </a:lnTo>
                <a:lnTo>
                  <a:pt x="108165" y="2509837"/>
                </a:lnTo>
                <a:lnTo>
                  <a:pt x="108467" y="2511526"/>
                </a:lnTo>
                <a:lnTo>
                  <a:pt x="61975" y="2511526"/>
                </a:lnTo>
                <a:lnTo>
                  <a:pt x="61296" y="2511592"/>
                </a:lnTo>
                <a:close/>
              </a:path>
              <a:path w="1586229" h="2632710">
                <a:moveTo>
                  <a:pt x="108499" y="2511704"/>
                </a:moveTo>
                <a:lnTo>
                  <a:pt x="60401" y="2511704"/>
                </a:lnTo>
                <a:lnTo>
                  <a:pt x="61975" y="2511526"/>
                </a:lnTo>
                <a:lnTo>
                  <a:pt x="108467" y="2511526"/>
                </a:lnTo>
                <a:lnTo>
                  <a:pt x="108499" y="2511704"/>
                </a:lnTo>
                <a:close/>
              </a:path>
              <a:path w="1586229" h="2632710">
                <a:moveTo>
                  <a:pt x="45855" y="2513095"/>
                </a:moveTo>
                <a:lnTo>
                  <a:pt x="61296" y="2511592"/>
                </a:lnTo>
                <a:lnTo>
                  <a:pt x="60401" y="2511704"/>
                </a:lnTo>
                <a:lnTo>
                  <a:pt x="108499" y="2511704"/>
                </a:lnTo>
                <a:lnTo>
                  <a:pt x="108735" y="2513025"/>
                </a:lnTo>
                <a:lnTo>
                  <a:pt x="46875" y="2513025"/>
                </a:lnTo>
                <a:lnTo>
                  <a:pt x="45855" y="2513095"/>
                </a:lnTo>
                <a:close/>
              </a:path>
              <a:path w="1586229" h="2632710">
                <a:moveTo>
                  <a:pt x="108758" y="2513152"/>
                </a:moveTo>
                <a:lnTo>
                  <a:pt x="45275" y="2513152"/>
                </a:lnTo>
                <a:lnTo>
                  <a:pt x="46875" y="2513025"/>
                </a:lnTo>
                <a:lnTo>
                  <a:pt x="108735" y="2513025"/>
                </a:lnTo>
                <a:close/>
              </a:path>
              <a:path w="1586229" h="2632710">
                <a:moveTo>
                  <a:pt x="30904" y="2514129"/>
                </a:moveTo>
                <a:lnTo>
                  <a:pt x="45855" y="2513095"/>
                </a:lnTo>
                <a:lnTo>
                  <a:pt x="45275" y="2513152"/>
                </a:lnTo>
                <a:lnTo>
                  <a:pt x="108758" y="2513152"/>
                </a:lnTo>
                <a:lnTo>
                  <a:pt x="108926" y="2514092"/>
                </a:lnTo>
                <a:lnTo>
                  <a:pt x="31788" y="2514092"/>
                </a:lnTo>
                <a:lnTo>
                  <a:pt x="30904" y="2514129"/>
                </a:lnTo>
                <a:close/>
              </a:path>
              <a:path w="1586229" h="2632710">
                <a:moveTo>
                  <a:pt x="108942" y="2514180"/>
                </a:moveTo>
                <a:lnTo>
                  <a:pt x="30162" y="2514180"/>
                </a:lnTo>
                <a:lnTo>
                  <a:pt x="31788" y="2514092"/>
                </a:lnTo>
                <a:lnTo>
                  <a:pt x="108926" y="2514092"/>
                </a:lnTo>
                <a:close/>
              </a:path>
              <a:path w="1586229" h="2632710">
                <a:moveTo>
                  <a:pt x="16058" y="2514761"/>
                </a:moveTo>
                <a:lnTo>
                  <a:pt x="30904" y="2514129"/>
                </a:lnTo>
                <a:lnTo>
                  <a:pt x="30162" y="2514180"/>
                </a:lnTo>
                <a:lnTo>
                  <a:pt x="108942" y="2514180"/>
                </a:lnTo>
                <a:lnTo>
                  <a:pt x="109044" y="2514752"/>
                </a:lnTo>
                <a:lnTo>
                  <a:pt x="16058" y="2514761"/>
                </a:lnTo>
                <a:close/>
              </a:path>
              <a:path w="1586229" h="2632710">
                <a:moveTo>
                  <a:pt x="109054" y="2514803"/>
                </a:moveTo>
                <a:lnTo>
                  <a:pt x="15074" y="2514803"/>
                </a:lnTo>
                <a:lnTo>
                  <a:pt x="16713" y="2514752"/>
                </a:lnTo>
                <a:lnTo>
                  <a:pt x="109044" y="2514752"/>
                </a:lnTo>
                <a:close/>
              </a:path>
              <a:path w="1586229" h="2632710">
                <a:moveTo>
                  <a:pt x="1650" y="2632456"/>
                </a:moveTo>
                <a:lnTo>
                  <a:pt x="0" y="2514981"/>
                </a:lnTo>
                <a:lnTo>
                  <a:pt x="16058" y="2514761"/>
                </a:lnTo>
                <a:lnTo>
                  <a:pt x="15074" y="2514803"/>
                </a:lnTo>
                <a:lnTo>
                  <a:pt x="109054" y="2514803"/>
                </a:lnTo>
                <a:lnTo>
                  <a:pt x="127927" y="2620225"/>
                </a:lnTo>
                <a:lnTo>
                  <a:pt x="111404" y="2623185"/>
                </a:lnTo>
                <a:lnTo>
                  <a:pt x="109880" y="2623439"/>
                </a:lnTo>
                <a:lnTo>
                  <a:pt x="56667" y="2630081"/>
                </a:lnTo>
                <a:lnTo>
                  <a:pt x="18364" y="2632214"/>
                </a:lnTo>
                <a:lnTo>
                  <a:pt x="1650" y="2632456"/>
                </a:lnTo>
                <a:close/>
              </a:path>
              <a:path w="1586229" h="2632710">
                <a:moveTo>
                  <a:pt x="310577" y="2432812"/>
                </a:moveTo>
                <a:lnTo>
                  <a:pt x="304330" y="2432812"/>
                </a:lnTo>
                <a:lnTo>
                  <a:pt x="305358" y="2432253"/>
                </a:lnTo>
                <a:lnTo>
                  <a:pt x="309143" y="2430183"/>
                </a:lnTo>
                <a:lnTo>
                  <a:pt x="310577" y="2432812"/>
                </a:lnTo>
                <a:close/>
              </a:path>
              <a:path w="1586229" h="2632710">
                <a:moveTo>
                  <a:pt x="305239" y="2432315"/>
                </a:moveTo>
                <a:close/>
              </a:path>
              <a:path w="1586229" h="2632710">
                <a:moveTo>
                  <a:pt x="314908" y="2440749"/>
                </a:moveTo>
                <a:lnTo>
                  <a:pt x="289039" y="2440749"/>
                </a:lnTo>
                <a:lnTo>
                  <a:pt x="290106" y="2440203"/>
                </a:lnTo>
                <a:lnTo>
                  <a:pt x="305239" y="2432315"/>
                </a:lnTo>
                <a:lnTo>
                  <a:pt x="304330" y="2432812"/>
                </a:lnTo>
                <a:lnTo>
                  <a:pt x="310577" y="2432812"/>
                </a:lnTo>
                <a:lnTo>
                  <a:pt x="314908" y="2440749"/>
                </a:lnTo>
                <a:close/>
              </a:path>
              <a:path w="1586229" h="2632710">
                <a:moveTo>
                  <a:pt x="289754" y="2440377"/>
                </a:moveTo>
                <a:lnTo>
                  <a:pt x="290088" y="2440203"/>
                </a:lnTo>
                <a:lnTo>
                  <a:pt x="289754" y="2440377"/>
                </a:lnTo>
                <a:close/>
              </a:path>
              <a:path w="1586229" h="2632710">
                <a:moveTo>
                  <a:pt x="319023" y="2448293"/>
                </a:moveTo>
                <a:lnTo>
                  <a:pt x="273735" y="2448293"/>
                </a:lnTo>
                <a:lnTo>
                  <a:pt x="274853" y="2447759"/>
                </a:lnTo>
                <a:lnTo>
                  <a:pt x="289754" y="2440377"/>
                </a:lnTo>
                <a:lnTo>
                  <a:pt x="289039" y="2440749"/>
                </a:lnTo>
                <a:lnTo>
                  <a:pt x="314908" y="2440749"/>
                </a:lnTo>
                <a:lnTo>
                  <a:pt x="319023" y="2448293"/>
                </a:lnTo>
                <a:close/>
              </a:path>
              <a:path w="1586229" h="2632710">
                <a:moveTo>
                  <a:pt x="274124" y="2448101"/>
                </a:moveTo>
                <a:lnTo>
                  <a:pt x="274815" y="2447759"/>
                </a:lnTo>
                <a:lnTo>
                  <a:pt x="274124" y="2448101"/>
                </a:lnTo>
                <a:close/>
              </a:path>
              <a:path w="1586229" h="2632710">
                <a:moveTo>
                  <a:pt x="322924" y="2455443"/>
                </a:moveTo>
                <a:lnTo>
                  <a:pt x="258444" y="2455443"/>
                </a:lnTo>
                <a:lnTo>
                  <a:pt x="259587" y="2454922"/>
                </a:lnTo>
                <a:lnTo>
                  <a:pt x="274124" y="2448101"/>
                </a:lnTo>
                <a:lnTo>
                  <a:pt x="273735" y="2448293"/>
                </a:lnTo>
                <a:lnTo>
                  <a:pt x="319023" y="2448293"/>
                </a:lnTo>
                <a:lnTo>
                  <a:pt x="322924" y="2455443"/>
                </a:lnTo>
                <a:close/>
              </a:path>
              <a:path w="1586229" h="2632710">
                <a:moveTo>
                  <a:pt x="259024" y="2455171"/>
                </a:moveTo>
                <a:lnTo>
                  <a:pt x="259556" y="2454922"/>
                </a:lnTo>
                <a:lnTo>
                  <a:pt x="259024" y="2455171"/>
                </a:lnTo>
                <a:close/>
              </a:path>
              <a:path w="1586229" h="2632710">
                <a:moveTo>
                  <a:pt x="326610" y="2462199"/>
                </a:moveTo>
                <a:lnTo>
                  <a:pt x="243141" y="2462199"/>
                </a:lnTo>
                <a:lnTo>
                  <a:pt x="244322" y="2461691"/>
                </a:lnTo>
                <a:lnTo>
                  <a:pt x="259024" y="2455171"/>
                </a:lnTo>
                <a:lnTo>
                  <a:pt x="258444" y="2455443"/>
                </a:lnTo>
                <a:lnTo>
                  <a:pt x="322924" y="2455443"/>
                </a:lnTo>
                <a:lnTo>
                  <a:pt x="326610" y="2462199"/>
                </a:lnTo>
                <a:close/>
              </a:path>
              <a:path w="1586229" h="2632710">
                <a:moveTo>
                  <a:pt x="243763" y="2461924"/>
                </a:moveTo>
                <a:lnTo>
                  <a:pt x="244289" y="2461691"/>
                </a:lnTo>
                <a:lnTo>
                  <a:pt x="243763" y="2461924"/>
                </a:lnTo>
                <a:close/>
              </a:path>
              <a:path w="1586229" h="2632710">
                <a:moveTo>
                  <a:pt x="330074" y="2468549"/>
                </a:moveTo>
                <a:lnTo>
                  <a:pt x="227850" y="2468549"/>
                </a:lnTo>
                <a:lnTo>
                  <a:pt x="229069" y="2468054"/>
                </a:lnTo>
                <a:lnTo>
                  <a:pt x="243763" y="2461924"/>
                </a:lnTo>
                <a:lnTo>
                  <a:pt x="243141" y="2462199"/>
                </a:lnTo>
                <a:lnTo>
                  <a:pt x="326610" y="2462199"/>
                </a:lnTo>
                <a:lnTo>
                  <a:pt x="330074" y="2468549"/>
                </a:lnTo>
                <a:close/>
              </a:path>
              <a:path w="1586229" h="2632710">
                <a:moveTo>
                  <a:pt x="228582" y="2468244"/>
                </a:moveTo>
                <a:lnTo>
                  <a:pt x="229040" y="2468054"/>
                </a:lnTo>
                <a:lnTo>
                  <a:pt x="228582" y="2468244"/>
                </a:lnTo>
                <a:close/>
              </a:path>
              <a:path w="1586229" h="2632710">
                <a:moveTo>
                  <a:pt x="333324" y="2474506"/>
                </a:moveTo>
                <a:lnTo>
                  <a:pt x="212572" y="2474506"/>
                </a:lnTo>
                <a:lnTo>
                  <a:pt x="213817" y="2474036"/>
                </a:lnTo>
                <a:lnTo>
                  <a:pt x="228582" y="2468244"/>
                </a:lnTo>
                <a:lnTo>
                  <a:pt x="227850" y="2468549"/>
                </a:lnTo>
                <a:lnTo>
                  <a:pt x="330074" y="2468549"/>
                </a:lnTo>
                <a:lnTo>
                  <a:pt x="333324" y="2474506"/>
                </a:lnTo>
                <a:close/>
              </a:path>
              <a:path w="1586229" h="2632710">
                <a:moveTo>
                  <a:pt x="213163" y="2474274"/>
                </a:moveTo>
                <a:lnTo>
                  <a:pt x="213774" y="2474036"/>
                </a:lnTo>
                <a:lnTo>
                  <a:pt x="213163" y="2474274"/>
                </a:lnTo>
                <a:close/>
              </a:path>
              <a:path w="1586229" h="2632710">
                <a:moveTo>
                  <a:pt x="250609" y="2585656"/>
                </a:moveTo>
                <a:lnTo>
                  <a:pt x="210375" y="2475293"/>
                </a:lnTo>
                <a:lnTo>
                  <a:pt x="213163" y="2474274"/>
                </a:lnTo>
                <a:lnTo>
                  <a:pt x="212572" y="2474506"/>
                </a:lnTo>
                <a:lnTo>
                  <a:pt x="333324" y="2474506"/>
                </a:lnTo>
                <a:lnTo>
                  <a:pt x="365404" y="2533307"/>
                </a:lnTo>
                <a:lnTo>
                  <a:pt x="359549" y="2536494"/>
                </a:lnTo>
                <a:lnTo>
                  <a:pt x="342150" y="2545524"/>
                </a:lnTo>
                <a:lnTo>
                  <a:pt x="307124" y="2562352"/>
                </a:lnTo>
                <a:lnTo>
                  <a:pt x="271818" y="2577490"/>
                </a:lnTo>
                <a:lnTo>
                  <a:pt x="255308" y="2583929"/>
                </a:lnTo>
                <a:lnTo>
                  <a:pt x="250609" y="2585656"/>
                </a:lnTo>
                <a:close/>
              </a:path>
              <a:path w="1586229" h="2632710">
                <a:moveTo>
                  <a:pt x="495622" y="2307894"/>
                </a:moveTo>
                <a:lnTo>
                  <a:pt x="486473" y="2307894"/>
                </a:lnTo>
                <a:lnTo>
                  <a:pt x="487159" y="2307323"/>
                </a:lnTo>
                <a:lnTo>
                  <a:pt x="491756" y="2303373"/>
                </a:lnTo>
                <a:lnTo>
                  <a:pt x="495622" y="2307894"/>
                </a:lnTo>
                <a:close/>
              </a:path>
              <a:path w="1586229" h="2632710">
                <a:moveTo>
                  <a:pt x="486578" y="2307805"/>
                </a:moveTo>
                <a:lnTo>
                  <a:pt x="487141" y="2307323"/>
                </a:lnTo>
                <a:lnTo>
                  <a:pt x="486578" y="2307805"/>
                </a:lnTo>
                <a:close/>
              </a:path>
              <a:path w="1586229" h="2632710">
                <a:moveTo>
                  <a:pt x="506262" y="2320340"/>
                </a:moveTo>
                <a:lnTo>
                  <a:pt x="471462" y="2320340"/>
                </a:lnTo>
                <a:lnTo>
                  <a:pt x="486578" y="2307805"/>
                </a:lnTo>
                <a:lnTo>
                  <a:pt x="495622" y="2307894"/>
                </a:lnTo>
                <a:lnTo>
                  <a:pt x="506262" y="2320340"/>
                </a:lnTo>
                <a:close/>
              </a:path>
              <a:path w="1586229" h="2632710">
                <a:moveTo>
                  <a:pt x="516588" y="2332418"/>
                </a:moveTo>
                <a:lnTo>
                  <a:pt x="456399" y="2332418"/>
                </a:lnTo>
                <a:lnTo>
                  <a:pt x="457136" y="2331834"/>
                </a:lnTo>
                <a:lnTo>
                  <a:pt x="472160" y="2319756"/>
                </a:lnTo>
                <a:lnTo>
                  <a:pt x="471462" y="2320340"/>
                </a:lnTo>
                <a:lnTo>
                  <a:pt x="506262" y="2320340"/>
                </a:lnTo>
                <a:lnTo>
                  <a:pt x="516588" y="2332418"/>
                </a:lnTo>
                <a:close/>
              </a:path>
              <a:path w="1586229" h="2632710">
                <a:moveTo>
                  <a:pt x="456848" y="2332057"/>
                </a:moveTo>
                <a:lnTo>
                  <a:pt x="457127" y="2331834"/>
                </a:lnTo>
                <a:lnTo>
                  <a:pt x="456848" y="2332057"/>
                </a:lnTo>
                <a:close/>
              </a:path>
              <a:path w="1586229" h="2632710">
                <a:moveTo>
                  <a:pt x="526609" y="2344140"/>
                </a:moveTo>
                <a:lnTo>
                  <a:pt x="441299" y="2344140"/>
                </a:lnTo>
                <a:lnTo>
                  <a:pt x="442061" y="2343556"/>
                </a:lnTo>
                <a:lnTo>
                  <a:pt x="456848" y="2332057"/>
                </a:lnTo>
                <a:lnTo>
                  <a:pt x="456399" y="2332418"/>
                </a:lnTo>
                <a:lnTo>
                  <a:pt x="516588" y="2332418"/>
                </a:lnTo>
                <a:lnTo>
                  <a:pt x="526609" y="2344140"/>
                </a:lnTo>
                <a:close/>
              </a:path>
              <a:path w="1586229" h="2632710">
                <a:moveTo>
                  <a:pt x="441752" y="2343788"/>
                </a:moveTo>
                <a:lnTo>
                  <a:pt x="442051" y="2343556"/>
                </a:lnTo>
                <a:lnTo>
                  <a:pt x="441752" y="2343788"/>
                </a:lnTo>
                <a:close/>
              </a:path>
              <a:path w="1586229" h="2632710">
                <a:moveTo>
                  <a:pt x="536316" y="2355494"/>
                </a:moveTo>
                <a:lnTo>
                  <a:pt x="426173" y="2355494"/>
                </a:lnTo>
                <a:lnTo>
                  <a:pt x="426961" y="2354910"/>
                </a:lnTo>
                <a:lnTo>
                  <a:pt x="441752" y="2343788"/>
                </a:lnTo>
                <a:lnTo>
                  <a:pt x="441299" y="2344140"/>
                </a:lnTo>
                <a:lnTo>
                  <a:pt x="526609" y="2344140"/>
                </a:lnTo>
                <a:lnTo>
                  <a:pt x="536316" y="2355494"/>
                </a:lnTo>
                <a:close/>
              </a:path>
              <a:path w="1586229" h="2632710">
                <a:moveTo>
                  <a:pt x="426669" y="2355122"/>
                </a:moveTo>
                <a:lnTo>
                  <a:pt x="426951" y="2354910"/>
                </a:lnTo>
                <a:lnTo>
                  <a:pt x="426669" y="2355122"/>
                </a:lnTo>
                <a:close/>
              </a:path>
              <a:path w="1586229" h="2632710">
                <a:moveTo>
                  <a:pt x="545708" y="2366479"/>
                </a:moveTo>
                <a:lnTo>
                  <a:pt x="411022" y="2366479"/>
                </a:lnTo>
                <a:lnTo>
                  <a:pt x="411835" y="2365895"/>
                </a:lnTo>
                <a:lnTo>
                  <a:pt x="426669" y="2355122"/>
                </a:lnTo>
                <a:lnTo>
                  <a:pt x="426173" y="2355494"/>
                </a:lnTo>
                <a:lnTo>
                  <a:pt x="536316" y="2355494"/>
                </a:lnTo>
                <a:lnTo>
                  <a:pt x="545708" y="2366479"/>
                </a:lnTo>
                <a:close/>
              </a:path>
              <a:path w="1586229" h="2632710">
                <a:moveTo>
                  <a:pt x="411621" y="2366045"/>
                </a:moveTo>
                <a:lnTo>
                  <a:pt x="411827" y="2365895"/>
                </a:lnTo>
                <a:lnTo>
                  <a:pt x="411621" y="2366045"/>
                </a:lnTo>
                <a:close/>
              </a:path>
              <a:path w="1586229" h="2632710">
                <a:moveTo>
                  <a:pt x="470750" y="2468041"/>
                </a:moveTo>
                <a:lnTo>
                  <a:pt x="403402" y="2371788"/>
                </a:lnTo>
                <a:lnTo>
                  <a:pt x="411621" y="2366045"/>
                </a:lnTo>
                <a:lnTo>
                  <a:pt x="411022" y="2366479"/>
                </a:lnTo>
                <a:lnTo>
                  <a:pt x="545708" y="2366479"/>
                </a:lnTo>
                <a:lnTo>
                  <a:pt x="568096" y="2392667"/>
                </a:lnTo>
                <a:lnTo>
                  <a:pt x="562813" y="2397188"/>
                </a:lnTo>
                <a:lnTo>
                  <a:pt x="546430" y="2410777"/>
                </a:lnTo>
                <a:lnTo>
                  <a:pt x="529945" y="2424023"/>
                </a:lnTo>
                <a:lnTo>
                  <a:pt x="513384" y="2436901"/>
                </a:lnTo>
                <a:lnTo>
                  <a:pt x="496735" y="2449410"/>
                </a:lnTo>
                <a:lnTo>
                  <a:pt x="479996" y="2461564"/>
                </a:lnTo>
                <a:lnTo>
                  <a:pt x="470750" y="2468041"/>
                </a:lnTo>
                <a:close/>
              </a:path>
              <a:path w="1586229" h="2632710">
                <a:moveTo>
                  <a:pt x="657010" y="2148293"/>
                </a:moveTo>
                <a:lnTo>
                  <a:pt x="648309" y="2148293"/>
                </a:lnTo>
                <a:lnTo>
                  <a:pt x="648779" y="2147760"/>
                </a:lnTo>
                <a:lnTo>
                  <a:pt x="652056" y="2143988"/>
                </a:lnTo>
                <a:lnTo>
                  <a:pt x="657010" y="2148293"/>
                </a:lnTo>
                <a:close/>
              </a:path>
              <a:path w="1586229" h="2632710">
                <a:moveTo>
                  <a:pt x="648527" y="2148043"/>
                </a:moveTo>
                <a:lnTo>
                  <a:pt x="648773" y="2147760"/>
                </a:lnTo>
                <a:lnTo>
                  <a:pt x="648527" y="2148043"/>
                </a:lnTo>
                <a:close/>
              </a:path>
              <a:path w="1586229" h="2632710">
                <a:moveTo>
                  <a:pt x="675616" y="2164461"/>
                </a:moveTo>
                <a:lnTo>
                  <a:pt x="633907" y="2164461"/>
                </a:lnTo>
                <a:lnTo>
                  <a:pt x="634390" y="2163927"/>
                </a:lnTo>
                <a:lnTo>
                  <a:pt x="648527" y="2148043"/>
                </a:lnTo>
                <a:lnTo>
                  <a:pt x="648309" y="2148293"/>
                </a:lnTo>
                <a:lnTo>
                  <a:pt x="657010" y="2148293"/>
                </a:lnTo>
                <a:lnTo>
                  <a:pt x="675616" y="2164461"/>
                </a:lnTo>
                <a:close/>
              </a:path>
              <a:path w="1586229" h="2632710">
                <a:moveTo>
                  <a:pt x="634084" y="2164263"/>
                </a:moveTo>
                <a:lnTo>
                  <a:pt x="634382" y="2163927"/>
                </a:lnTo>
                <a:lnTo>
                  <a:pt x="634084" y="2164263"/>
                </a:lnTo>
                <a:close/>
              </a:path>
              <a:path w="1586229" h="2632710">
                <a:moveTo>
                  <a:pt x="693856" y="2180310"/>
                </a:moveTo>
                <a:lnTo>
                  <a:pt x="619429" y="2180310"/>
                </a:lnTo>
                <a:lnTo>
                  <a:pt x="619937" y="2179764"/>
                </a:lnTo>
                <a:lnTo>
                  <a:pt x="634084" y="2164263"/>
                </a:lnTo>
                <a:lnTo>
                  <a:pt x="633907" y="2164461"/>
                </a:lnTo>
                <a:lnTo>
                  <a:pt x="675616" y="2164461"/>
                </a:lnTo>
                <a:lnTo>
                  <a:pt x="693856" y="2180310"/>
                </a:lnTo>
                <a:close/>
              </a:path>
              <a:path w="1586229" h="2632710">
                <a:moveTo>
                  <a:pt x="619567" y="2180159"/>
                </a:moveTo>
                <a:lnTo>
                  <a:pt x="619928" y="2179764"/>
                </a:lnTo>
                <a:lnTo>
                  <a:pt x="619567" y="2180159"/>
                </a:lnTo>
                <a:close/>
              </a:path>
              <a:path w="1586229" h="2632710">
                <a:moveTo>
                  <a:pt x="711716" y="2195830"/>
                </a:moveTo>
                <a:lnTo>
                  <a:pt x="604888" y="2195830"/>
                </a:lnTo>
                <a:lnTo>
                  <a:pt x="605409" y="2195283"/>
                </a:lnTo>
                <a:lnTo>
                  <a:pt x="619567" y="2180159"/>
                </a:lnTo>
                <a:lnTo>
                  <a:pt x="619429" y="2180310"/>
                </a:lnTo>
                <a:lnTo>
                  <a:pt x="693856" y="2180310"/>
                </a:lnTo>
                <a:lnTo>
                  <a:pt x="711716" y="2195830"/>
                </a:lnTo>
                <a:close/>
              </a:path>
              <a:path w="1586229" h="2632710">
                <a:moveTo>
                  <a:pt x="605039" y="2195668"/>
                </a:moveTo>
                <a:lnTo>
                  <a:pt x="605399" y="2195283"/>
                </a:lnTo>
                <a:lnTo>
                  <a:pt x="605039" y="2195668"/>
                </a:lnTo>
                <a:close/>
              </a:path>
              <a:path w="1586229" h="2632710">
                <a:moveTo>
                  <a:pt x="729210" y="2211031"/>
                </a:moveTo>
                <a:lnTo>
                  <a:pt x="590283" y="2211031"/>
                </a:lnTo>
                <a:lnTo>
                  <a:pt x="590829" y="2210473"/>
                </a:lnTo>
                <a:lnTo>
                  <a:pt x="605039" y="2195668"/>
                </a:lnTo>
                <a:lnTo>
                  <a:pt x="604888" y="2195830"/>
                </a:lnTo>
                <a:lnTo>
                  <a:pt x="711716" y="2195830"/>
                </a:lnTo>
                <a:lnTo>
                  <a:pt x="729210" y="2211031"/>
                </a:lnTo>
                <a:close/>
              </a:path>
              <a:path w="1586229" h="2632710">
                <a:moveTo>
                  <a:pt x="590477" y="2210829"/>
                </a:moveTo>
                <a:lnTo>
                  <a:pt x="590820" y="2210473"/>
                </a:lnTo>
                <a:lnTo>
                  <a:pt x="590477" y="2210829"/>
                </a:lnTo>
                <a:close/>
              </a:path>
              <a:path w="1586229" h="2632710">
                <a:moveTo>
                  <a:pt x="736495" y="2225890"/>
                </a:moveTo>
                <a:lnTo>
                  <a:pt x="575614" y="2225890"/>
                </a:lnTo>
                <a:lnTo>
                  <a:pt x="576173" y="2225332"/>
                </a:lnTo>
                <a:lnTo>
                  <a:pt x="590477" y="2210829"/>
                </a:lnTo>
                <a:lnTo>
                  <a:pt x="590283" y="2211031"/>
                </a:lnTo>
                <a:lnTo>
                  <a:pt x="729210" y="2211031"/>
                </a:lnTo>
                <a:lnTo>
                  <a:pt x="740727" y="2221039"/>
                </a:lnTo>
                <a:lnTo>
                  <a:pt x="736495" y="2225890"/>
                </a:lnTo>
                <a:close/>
              </a:path>
              <a:path w="1586229" h="2632710">
                <a:moveTo>
                  <a:pt x="575859" y="2225642"/>
                </a:moveTo>
                <a:lnTo>
                  <a:pt x="576166" y="2225332"/>
                </a:lnTo>
                <a:lnTo>
                  <a:pt x="575859" y="2225642"/>
                </a:lnTo>
                <a:close/>
              </a:path>
              <a:path w="1586229" h="2632710">
                <a:moveTo>
                  <a:pt x="657466" y="2310155"/>
                </a:moveTo>
                <a:lnTo>
                  <a:pt x="574954" y="2226538"/>
                </a:lnTo>
                <a:lnTo>
                  <a:pt x="575859" y="2225642"/>
                </a:lnTo>
                <a:lnTo>
                  <a:pt x="575614" y="2225890"/>
                </a:lnTo>
                <a:lnTo>
                  <a:pt x="736495" y="2225890"/>
                </a:lnTo>
                <a:lnTo>
                  <a:pt x="706183" y="2259520"/>
                </a:lnTo>
                <a:lnTo>
                  <a:pt x="674992" y="2292413"/>
                </a:lnTo>
                <a:lnTo>
                  <a:pt x="659257" y="2308390"/>
                </a:lnTo>
                <a:lnTo>
                  <a:pt x="657466" y="2310155"/>
                </a:lnTo>
                <a:close/>
              </a:path>
              <a:path w="1586229" h="2632710">
                <a:moveTo>
                  <a:pt x="800980" y="1969770"/>
                </a:moveTo>
                <a:lnTo>
                  <a:pt x="787920" y="1969770"/>
                </a:lnTo>
                <a:lnTo>
                  <a:pt x="792149" y="1963661"/>
                </a:lnTo>
                <a:lnTo>
                  <a:pt x="800980" y="1969770"/>
                </a:lnTo>
                <a:close/>
              </a:path>
              <a:path w="1586229" h="2632710">
                <a:moveTo>
                  <a:pt x="828704" y="1988947"/>
                </a:moveTo>
                <a:lnTo>
                  <a:pt x="774357" y="1988947"/>
                </a:lnTo>
                <a:lnTo>
                  <a:pt x="774712" y="1988451"/>
                </a:lnTo>
                <a:lnTo>
                  <a:pt x="788263" y="1969274"/>
                </a:lnTo>
                <a:lnTo>
                  <a:pt x="787920" y="1969770"/>
                </a:lnTo>
                <a:lnTo>
                  <a:pt x="800980" y="1969770"/>
                </a:lnTo>
                <a:lnTo>
                  <a:pt x="828704" y="1988947"/>
                </a:lnTo>
                <a:close/>
              </a:path>
              <a:path w="1586229" h="2632710">
                <a:moveTo>
                  <a:pt x="774464" y="1988795"/>
                </a:moveTo>
                <a:lnTo>
                  <a:pt x="774707" y="1988451"/>
                </a:lnTo>
                <a:lnTo>
                  <a:pt x="774464" y="1988795"/>
                </a:lnTo>
                <a:close/>
              </a:path>
              <a:path w="1586229" h="2632710">
                <a:moveTo>
                  <a:pt x="882901" y="2026437"/>
                </a:moveTo>
                <a:lnTo>
                  <a:pt x="746950" y="2026437"/>
                </a:lnTo>
                <a:lnTo>
                  <a:pt x="747331" y="2025929"/>
                </a:lnTo>
                <a:lnTo>
                  <a:pt x="761072" y="2007336"/>
                </a:lnTo>
                <a:lnTo>
                  <a:pt x="774464" y="1988795"/>
                </a:lnTo>
                <a:lnTo>
                  <a:pt x="774357" y="1988947"/>
                </a:lnTo>
                <a:lnTo>
                  <a:pt x="828704" y="1988947"/>
                </a:lnTo>
                <a:lnTo>
                  <a:pt x="882901" y="2026437"/>
                </a:lnTo>
                <a:close/>
              </a:path>
              <a:path w="1586229" h="2632710">
                <a:moveTo>
                  <a:pt x="760704" y="2007831"/>
                </a:moveTo>
                <a:lnTo>
                  <a:pt x="761062" y="2007336"/>
                </a:lnTo>
                <a:lnTo>
                  <a:pt x="760704" y="2007831"/>
                </a:lnTo>
                <a:close/>
              </a:path>
              <a:path w="1586229" h="2632710">
                <a:moveTo>
                  <a:pt x="747082" y="2026259"/>
                </a:moveTo>
                <a:lnTo>
                  <a:pt x="747326" y="2025929"/>
                </a:lnTo>
                <a:lnTo>
                  <a:pt x="747082" y="2026259"/>
                </a:lnTo>
                <a:close/>
              </a:path>
              <a:path w="1586229" h="2632710">
                <a:moveTo>
                  <a:pt x="817460" y="2127707"/>
                </a:moveTo>
                <a:lnTo>
                  <a:pt x="724509" y="2055876"/>
                </a:lnTo>
                <a:lnTo>
                  <a:pt x="733501" y="2044242"/>
                </a:lnTo>
                <a:lnTo>
                  <a:pt x="747082" y="2026259"/>
                </a:lnTo>
                <a:lnTo>
                  <a:pt x="746950" y="2026437"/>
                </a:lnTo>
                <a:lnTo>
                  <a:pt x="882901" y="2026437"/>
                </a:lnTo>
                <a:lnTo>
                  <a:pt x="888758" y="2030488"/>
                </a:lnTo>
                <a:lnTo>
                  <a:pt x="884529" y="2036597"/>
                </a:lnTo>
                <a:lnTo>
                  <a:pt x="870280" y="2056764"/>
                </a:lnTo>
                <a:lnTo>
                  <a:pt x="855916" y="2076640"/>
                </a:lnTo>
                <a:lnTo>
                  <a:pt x="841438" y="2096249"/>
                </a:lnTo>
                <a:lnTo>
                  <a:pt x="826846" y="2115566"/>
                </a:lnTo>
                <a:lnTo>
                  <a:pt x="817460" y="2127707"/>
                </a:lnTo>
                <a:close/>
              </a:path>
              <a:path w="1586229" h="2632710">
                <a:moveTo>
                  <a:pt x="733107" y="2044750"/>
                </a:moveTo>
                <a:lnTo>
                  <a:pt x="733491" y="2044242"/>
                </a:lnTo>
                <a:lnTo>
                  <a:pt x="733107" y="2044750"/>
                </a:lnTo>
                <a:close/>
              </a:path>
              <a:path w="1586229" h="2632710">
                <a:moveTo>
                  <a:pt x="942382" y="1785035"/>
                </a:moveTo>
                <a:lnTo>
                  <a:pt x="905268" y="1785035"/>
                </a:lnTo>
                <a:lnTo>
                  <a:pt x="905535" y="1784578"/>
                </a:lnTo>
                <a:lnTo>
                  <a:pt x="914425" y="1769046"/>
                </a:lnTo>
                <a:lnTo>
                  <a:pt x="942382" y="1785035"/>
                </a:lnTo>
                <a:close/>
              </a:path>
              <a:path w="1586229" h="2632710">
                <a:moveTo>
                  <a:pt x="905275" y="1785023"/>
                </a:moveTo>
                <a:lnTo>
                  <a:pt x="905530" y="1784578"/>
                </a:lnTo>
                <a:lnTo>
                  <a:pt x="905275" y="1785023"/>
                </a:lnTo>
                <a:close/>
              </a:path>
              <a:path w="1586229" h="2632710">
                <a:moveTo>
                  <a:pt x="980087" y="1806600"/>
                </a:moveTo>
                <a:lnTo>
                  <a:pt x="892682" y="1806600"/>
                </a:lnTo>
                <a:lnTo>
                  <a:pt x="905275" y="1785023"/>
                </a:lnTo>
                <a:lnTo>
                  <a:pt x="942382" y="1785035"/>
                </a:lnTo>
                <a:lnTo>
                  <a:pt x="980087" y="1806600"/>
                </a:lnTo>
                <a:close/>
              </a:path>
              <a:path w="1586229" h="2632710">
                <a:moveTo>
                  <a:pt x="1016081" y="1827911"/>
                </a:moveTo>
                <a:lnTo>
                  <a:pt x="879970" y="1827911"/>
                </a:lnTo>
                <a:lnTo>
                  <a:pt x="892949" y="1806130"/>
                </a:lnTo>
                <a:lnTo>
                  <a:pt x="892682" y="1806600"/>
                </a:lnTo>
                <a:lnTo>
                  <a:pt x="980087" y="1806600"/>
                </a:lnTo>
                <a:lnTo>
                  <a:pt x="1016393" y="1827364"/>
                </a:lnTo>
                <a:lnTo>
                  <a:pt x="1016081" y="1827911"/>
                </a:lnTo>
                <a:close/>
              </a:path>
              <a:path w="1586229" h="2632710">
                <a:moveTo>
                  <a:pt x="955052" y="1930057"/>
                </a:moveTo>
                <a:lnTo>
                  <a:pt x="855294" y="1868030"/>
                </a:lnTo>
                <a:lnTo>
                  <a:pt x="867435" y="1848497"/>
                </a:lnTo>
                <a:lnTo>
                  <a:pt x="880249" y="1827441"/>
                </a:lnTo>
                <a:lnTo>
                  <a:pt x="879970" y="1827911"/>
                </a:lnTo>
                <a:lnTo>
                  <a:pt x="1016081" y="1827911"/>
                </a:lnTo>
                <a:lnTo>
                  <a:pt x="1007249" y="1843354"/>
                </a:lnTo>
                <a:lnTo>
                  <a:pt x="994130" y="1865833"/>
                </a:lnTo>
                <a:lnTo>
                  <a:pt x="980871" y="1888070"/>
                </a:lnTo>
                <a:lnTo>
                  <a:pt x="967486" y="1910054"/>
                </a:lnTo>
                <a:lnTo>
                  <a:pt x="955052" y="1930057"/>
                </a:lnTo>
                <a:close/>
              </a:path>
              <a:path w="1586229" h="2632710">
                <a:moveTo>
                  <a:pt x="867143" y="1848967"/>
                </a:moveTo>
                <a:lnTo>
                  <a:pt x="867429" y="1848497"/>
                </a:lnTo>
                <a:lnTo>
                  <a:pt x="867143" y="1848967"/>
                </a:lnTo>
                <a:close/>
              </a:path>
              <a:path w="1586229" h="2632710">
                <a:moveTo>
                  <a:pt x="1053899" y="1580375"/>
                </a:moveTo>
                <a:lnTo>
                  <a:pt x="1012964" y="1580375"/>
                </a:lnTo>
                <a:lnTo>
                  <a:pt x="1020470" y="1564538"/>
                </a:lnTo>
                <a:lnTo>
                  <a:pt x="1053899" y="1580375"/>
                </a:lnTo>
                <a:close/>
              </a:path>
              <a:path w="1586229" h="2632710">
                <a:moveTo>
                  <a:pt x="1103816" y="1604022"/>
                </a:moveTo>
                <a:lnTo>
                  <a:pt x="1001522" y="1604022"/>
                </a:lnTo>
                <a:lnTo>
                  <a:pt x="1001737" y="1603578"/>
                </a:lnTo>
                <a:lnTo>
                  <a:pt x="1013167" y="1579943"/>
                </a:lnTo>
                <a:lnTo>
                  <a:pt x="1012964" y="1580375"/>
                </a:lnTo>
                <a:lnTo>
                  <a:pt x="1053899" y="1580375"/>
                </a:lnTo>
                <a:lnTo>
                  <a:pt x="1103816" y="1604022"/>
                </a:lnTo>
                <a:close/>
              </a:path>
              <a:path w="1586229" h="2632710">
                <a:moveTo>
                  <a:pt x="1001693" y="1603667"/>
                </a:moveTo>
                <a:close/>
              </a:path>
              <a:path w="1586229" h="2632710">
                <a:moveTo>
                  <a:pt x="1120662" y="1627441"/>
                </a:moveTo>
                <a:lnTo>
                  <a:pt x="989952" y="1627441"/>
                </a:lnTo>
                <a:lnTo>
                  <a:pt x="1001693" y="1603667"/>
                </a:lnTo>
                <a:lnTo>
                  <a:pt x="1001522" y="1604022"/>
                </a:lnTo>
                <a:lnTo>
                  <a:pt x="1103816" y="1604022"/>
                </a:lnTo>
                <a:lnTo>
                  <a:pt x="1126629" y="1614830"/>
                </a:lnTo>
                <a:lnTo>
                  <a:pt x="1120662" y="1627441"/>
                </a:lnTo>
                <a:close/>
              </a:path>
              <a:path w="1586229" h="2632710">
                <a:moveTo>
                  <a:pt x="1109469" y="1650644"/>
                </a:moveTo>
                <a:lnTo>
                  <a:pt x="978242" y="1650644"/>
                </a:lnTo>
                <a:lnTo>
                  <a:pt x="978471" y="1650199"/>
                </a:lnTo>
                <a:lnTo>
                  <a:pt x="990168" y="1626997"/>
                </a:lnTo>
                <a:lnTo>
                  <a:pt x="989952" y="1627441"/>
                </a:lnTo>
                <a:lnTo>
                  <a:pt x="1120662" y="1627441"/>
                </a:lnTo>
                <a:lnTo>
                  <a:pt x="1119136" y="1630667"/>
                </a:lnTo>
                <a:lnTo>
                  <a:pt x="1109469" y="1650644"/>
                </a:lnTo>
                <a:close/>
              </a:path>
              <a:path w="1586229" h="2632710">
                <a:moveTo>
                  <a:pt x="978263" y="1650604"/>
                </a:moveTo>
                <a:lnTo>
                  <a:pt x="978467" y="1650199"/>
                </a:lnTo>
                <a:lnTo>
                  <a:pt x="978263" y="1650604"/>
                </a:lnTo>
                <a:close/>
              </a:path>
              <a:path w="1586229" h="2632710">
                <a:moveTo>
                  <a:pt x="1073683" y="1721878"/>
                </a:moveTo>
                <a:lnTo>
                  <a:pt x="969263" y="1668068"/>
                </a:lnTo>
                <a:lnTo>
                  <a:pt x="978263" y="1650604"/>
                </a:lnTo>
                <a:lnTo>
                  <a:pt x="1109469" y="1650644"/>
                </a:lnTo>
                <a:lnTo>
                  <a:pt x="1107274" y="1655178"/>
                </a:lnTo>
                <a:lnTo>
                  <a:pt x="1095273" y="1679473"/>
                </a:lnTo>
                <a:lnTo>
                  <a:pt x="1083119" y="1703565"/>
                </a:lnTo>
                <a:lnTo>
                  <a:pt x="1073683" y="1721878"/>
                </a:lnTo>
                <a:close/>
              </a:path>
              <a:path w="1586229" h="2632710">
                <a:moveTo>
                  <a:pt x="1192326" y="1383982"/>
                </a:moveTo>
                <a:lnTo>
                  <a:pt x="1099248" y="1383982"/>
                </a:lnTo>
                <a:lnTo>
                  <a:pt x="1109522" y="1358150"/>
                </a:lnTo>
                <a:lnTo>
                  <a:pt x="1111656" y="1352638"/>
                </a:lnTo>
                <a:lnTo>
                  <a:pt x="1192326" y="1383982"/>
                </a:lnTo>
                <a:close/>
              </a:path>
              <a:path w="1586229" h="2632710">
                <a:moveTo>
                  <a:pt x="1109345" y="1358582"/>
                </a:moveTo>
                <a:lnTo>
                  <a:pt x="1109512" y="1358150"/>
                </a:lnTo>
                <a:lnTo>
                  <a:pt x="1109345" y="1358582"/>
                </a:lnTo>
                <a:close/>
              </a:path>
              <a:path w="1586229" h="2632710">
                <a:moveTo>
                  <a:pt x="1205624" y="1434249"/>
                </a:moveTo>
                <a:lnTo>
                  <a:pt x="1078572" y="1434249"/>
                </a:lnTo>
                <a:lnTo>
                  <a:pt x="1089164" y="1408785"/>
                </a:lnTo>
                <a:lnTo>
                  <a:pt x="1099413" y="1383563"/>
                </a:lnTo>
                <a:lnTo>
                  <a:pt x="1099248" y="1383982"/>
                </a:lnTo>
                <a:lnTo>
                  <a:pt x="1192326" y="1383982"/>
                </a:lnTo>
                <a:lnTo>
                  <a:pt x="1221155" y="1395183"/>
                </a:lnTo>
                <a:lnTo>
                  <a:pt x="1218844" y="1401127"/>
                </a:lnTo>
                <a:lnTo>
                  <a:pt x="1208417" y="1427378"/>
                </a:lnTo>
                <a:lnTo>
                  <a:pt x="1205624" y="1434249"/>
                </a:lnTo>
                <a:close/>
              </a:path>
              <a:path w="1586229" h="2632710">
                <a:moveTo>
                  <a:pt x="1088986" y="1409204"/>
                </a:moveTo>
                <a:lnTo>
                  <a:pt x="1089157" y="1408785"/>
                </a:lnTo>
                <a:lnTo>
                  <a:pt x="1088986" y="1409204"/>
                </a:lnTo>
                <a:close/>
              </a:path>
              <a:path w="1586229" h="2632710">
                <a:moveTo>
                  <a:pt x="1175715" y="1506004"/>
                </a:moveTo>
                <a:lnTo>
                  <a:pt x="1067968" y="1459191"/>
                </a:lnTo>
                <a:lnTo>
                  <a:pt x="1068197" y="1458671"/>
                </a:lnTo>
                <a:lnTo>
                  <a:pt x="1078750" y="1433817"/>
                </a:lnTo>
                <a:lnTo>
                  <a:pt x="1078572" y="1434249"/>
                </a:lnTo>
                <a:lnTo>
                  <a:pt x="1205624" y="1434249"/>
                </a:lnTo>
                <a:lnTo>
                  <a:pt x="1197813" y="1453464"/>
                </a:lnTo>
                <a:lnTo>
                  <a:pt x="1187043" y="1479346"/>
                </a:lnTo>
                <a:lnTo>
                  <a:pt x="1175715" y="1506004"/>
                </a:lnTo>
                <a:close/>
              </a:path>
              <a:path w="1586229" h="2632710">
                <a:moveTo>
                  <a:pt x="1068006" y="1459102"/>
                </a:moveTo>
                <a:lnTo>
                  <a:pt x="1068189" y="1458671"/>
                </a:lnTo>
                <a:lnTo>
                  <a:pt x="1068006" y="1459102"/>
                </a:lnTo>
                <a:close/>
              </a:path>
              <a:path w="1586229" h="2632710">
                <a:moveTo>
                  <a:pt x="1299048" y="1175981"/>
                </a:moveTo>
                <a:lnTo>
                  <a:pt x="1175486" y="1175981"/>
                </a:lnTo>
                <a:lnTo>
                  <a:pt x="1175626" y="1175562"/>
                </a:lnTo>
                <a:lnTo>
                  <a:pt x="1184389" y="1148842"/>
                </a:lnTo>
                <a:lnTo>
                  <a:pt x="1188935" y="1134605"/>
                </a:lnTo>
                <a:lnTo>
                  <a:pt x="1300835" y="1170393"/>
                </a:lnTo>
                <a:lnTo>
                  <a:pt x="1299048" y="1175981"/>
                </a:lnTo>
                <a:close/>
              </a:path>
              <a:path w="1586229" h="2632710">
                <a:moveTo>
                  <a:pt x="1184249" y="1149261"/>
                </a:moveTo>
                <a:lnTo>
                  <a:pt x="1184383" y="1148842"/>
                </a:lnTo>
                <a:lnTo>
                  <a:pt x="1184249" y="1149261"/>
                </a:lnTo>
                <a:close/>
              </a:path>
              <a:path w="1586229" h="2632710">
                <a:moveTo>
                  <a:pt x="1175537" y="1175826"/>
                </a:moveTo>
                <a:lnTo>
                  <a:pt x="1175624" y="1175562"/>
                </a:lnTo>
                <a:lnTo>
                  <a:pt x="1175537" y="1175826"/>
                </a:lnTo>
                <a:close/>
              </a:path>
              <a:path w="1586229" h="2632710">
                <a:moveTo>
                  <a:pt x="1290407" y="1202550"/>
                </a:moveTo>
                <a:lnTo>
                  <a:pt x="1166545" y="1202550"/>
                </a:lnTo>
                <a:lnTo>
                  <a:pt x="1175537" y="1175826"/>
                </a:lnTo>
                <a:lnTo>
                  <a:pt x="1175486" y="1175981"/>
                </a:lnTo>
                <a:lnTo>
                  <a:pt x="1299048" y="1175981"/>
                </a:lnTo>
                <a:lnTo>
                  <a:pt x="1296149" y="1185049"/>
                </a:lnTo>
                <a:lnTo>
                  <a:pt x="1290407" y="1202550"/>
                </a:lnTo>
                <a:close/>
              </a:path>
              <a:path w="1586229" h="2632710">
                <a:moveTo>
                  <a:pt x="1262773" y="1283411"/>
                </a:moveTo>
                <a:lnTo>
                  <a:pt x="1152016" y="1244244"/>
                </a:lnTo>
                <a:lnTo>
                  <a:pt x="1157579" y="1228547"/>
                </a:lnTo>
                <a:lnTo>
                  <a:pt x="1166685" y="1202131"/>
                </a:lnTo>
                <a:lnTo>
                  <a:pt x="1166545" y="1202550"/>
                </a:lnTo>
                <a:lnTo>
                  <a:pt x="1290407" y="1202550"/>
                </a:lnTo>
                <a:lnTo>
                  <a:pt x="1287106" y="1212608"/>
                </a:lnTo>
                <a:lnTo>
                  <a:pt x="1277886" y="1240027"/>
                </a:lnTo>
                <a:lnTo>
                  <a:pt x="1268476" y="1267282"/>
                </a:lnTo>
                <a:lnTo>
                  <a:pt x="1262773" y="1283411"/>
                </a:lnTo>
                <a:close/>
              </a:path>
              <a:path w="1586229" h="2632710">
                <a:moveTo>
                  <a:pt x="1157427" y="1228966"/>
                </a:moveTo>
                <a:lnTo>
                  <a:pt x="1157571" y="1228547"/>
                </a:lnTo>
                <a:lnTo>
                  <a:pt x="1157427" y="1228966"/>
                </a:lnTo>
                <a:close/>
              </a:path>
              <a:path w="1586229" h="2632710">
                <a:moveTo>
                  <a:pt x="1324772" y="930541"/>
                </a:moveTo>
                <a:lnTo>
                  <a:pt x="1247889" y="930541"/>
                </a:lnTo>
                <a:lnTo>
                  <a:pt x="1252575" y="912152"/>
                </a:lnTo>
                <a:lnTo>
                  <a:pt x="1324772" y="930541"/>
                </a:lnTo>
                <a:close/>
              </a:path>
              <a:path w="1586229" h="2632710">
                <a:moveTo>
                  <a:pt x="1362038" y="958329"/>
                </a:moveTo>
                <a:lnTo>
                  <a:pt x="1240586" y="958329"/>
                </a:lnTo>
                <a:lnTo>
                  <a:pt x="1240701" y="957897"/>
                </a:lnTo>
                <a:lnTo>
                  <a:pt x="1247990" y="930109"/>
                </a:lnTo>
                <a:lnTo>
                  <a:pt x="1247889" y="930541"/>
                </a:lnTo>
                <a:lnTo>
                  <a:pt x="1324772" y="930541"/>
                </a:lnTo>
                <a:lnTo>
                  <a:pt x="1366405" y="941146"/>
                </a:lnTo>
                <a:lnTo>
                  <a:pt x="1362038" y="958329"/>
                </a:lnTo>
                <a:close/>
              </a:path>
              <a:path w="1586229" h="2632710">
                <a:moveTo>
                  <a:pt x="1240668" y="958018"/>
                </a:moveTo>
                <a:close/>
              </a:path>
              <a:path w="1586229" h="2632710">
                <a:moveTo>
                  <a:pt x="1354772" y="986002"/>
                </a:moveTo>
                <a:lnTo>
                  <a:pt x="1233093" y="986002"/>
                </a:lnTo>
                <a:lnTo>
                  <a:pt x="1240668" y="958018"/>
                </a:lnTo>
                <a:lnTo>
                  <a:pt x="1240586" y="958329"/>
                </a:lnTo>
                <a:lnTo>
                  <a:pt x="1362038" y="958329"/>
                </a:lnTo>
                <a:lnTo>
                  <a:pt x="1354772" y="986002"/>
                </a:lnTo>
                <a:close/>
              </a:path>
              <a:path w="1586229" h="2632710">
                <a:moveTo>
                  <a:pt x="1335366" y="1056259"/>
                </a:moveTo>
                <a:lnTo>
                  <a:pt x="1222451" y="1023861"/>
                </a:lnTo>
                <a:lnTo>
                  <a:pt x="1225537" y="1013117"/>
                </a:lnTo>
                <a:lnTo>
                  <a:pt x="1233208" y="985570"/>
                </a:lnTo>
                <a:lnTo>
                  <a:pt x="1233093" y="986002"/>
                </a:lnTo>
                <a:lnTo>
                  <a:pt x="1354772" y="986002"/>
                </a:lnTo>
                <a:lnTo>
                  <a:pt x="1354201" y="988174"/>
                </a:lnTo>
                <a:lnTo>
                  <a:pt x="1346492" y="1016698"/>
                </a:lnTo>
                <a:lnTo>
                  <a:pt x="1338567" y="1045083"/>
                </a:lnTo>
                <a:lnTo>
                  <a:pt x="1335366" y="1056259"/>
                </a:lnTo>
                <a:close/>
              </a:path>
              <a:path w="1586229" h="2632710">
                <a:moveTo>
                  <a:pt x="1225410" y="1013536"/>
                </a:moveTo>
                <a:lnTo>
                  <a:pt x="1225527" y="1013117"/>
                </a:lnTo>
                <a:lnTo>
                  <a:pt x="1225410" y="1013536"/>
                </a:lnTo>
                <a:close/>
              </a:path>
              <a:path w="1586229" h="2632710">
                <a:moveTo>
                  <a:pt x="1413260" y="732955"/>
                </a:moveTo>
                <a:lnTo>
                  <a:pt x="1293482" y="732955"/>
                </a:lnTo>
                <a:lnTo>
                  <a:pt x="1293571" y="732523"/>
                </a:lnTo>
                <a:lnTo>
                  <a:pt x="1299273" y="703897"/>
                </a:lnTo>
                <a:lnTo>
                  <a:pt x="1302639" y="686269"/>
                </a:lnTo>
                <a:lnTo>
                  <a:pt x="1418031" y="708329"/>
                </a:lnTo>
                <a:lnTo>
                  <a:pt x="1414564" y="726401"/>
                </a:lnTo>
                <a:lnTo>
                  <a:pt x="1413260" y="732955"/>
                </a:lnTo>
                <a:close/>
              </a:path>
              <a:path w="1586229" h="2632710">
                <a:moveTo>
                  <a:pt x="1299184" y="704342"/>
                </a:moveTo>
                <a:lnTo>
                  <a:pt x="1299269" y="703897"/>
                </a:lnTo>
                <a:lnTo>
                  <a:pt x="1299184" y="704342"/>
                </a:lnTo>
                <a:close/>
              </a:path>
              <a:path w="1586229" h="2632710">
                <a:moveTo>
                  <a:pt x="1293494" y="732891"/>
                </a:moveTo>
                <a:lnTo>
                  <a:pt x="1293568" y="732523"/>
                </a:lnTo>
                <a:lnTo>
                  <a:pt x="1293494" y="732891"/>
                </a:lnTo>
                <a:close/>
              </a:path>
              <a:path w="1586229" h="2632710">
                <a:moveTo>
                  <a:pt x="1407543" y="761479"/>
                </a:moveTo>
                <a:lnTo>
                  <a:pt x="1287576" y="761479"/>
                </a:lnTo>
                <a:lnTo>
                  <a:pt x="1293494" y="732891"/>
                </a:lnTo>
                <a:lnTo>
                  <a:pt x="1413260" y="732955"/>
                </a:lnTo>
                <a:lnTo>
                  <a:pt x="1408696" y="755903"/>
                </a:lnTo>
                <a:lnTo>
                  <a:pt x="1407543" y="761479"/>
                </a:lnTo>
                <a:close/>
              </a:path>
              <a:path w="1586229" h="2632710">
                <a:moveTo>
                  <a:pt x="1393964" y="825131"/>
                </a:moveTo>
                <a:lnTo>
                  <a:pt x="1279309" y="799579"/>
                </a:lnTo>
                <a:lnTo>
                  <a:pt x="1281557" y="789482"/>
                </a:lnTo>
                <a:lnTo>
                  <a:pt x="1287665" y="761047"/>
                </a:lnTo>
                <a:lnTo>
                  <a:pt x="1287576" y="761479"/>
                </a:lnTo>
                <a:lnTo>
                  <a:pt x="1407543" y="761479"/>
                </a:lnTo>
                <a:lnTo>
                  <a:pt x="1402613" y="785304"/>
                </a:lnTo>
                <a:lnTo>
                  <a:pt x="1396314" y="814603"/>
                </a:lnTo>
                <a:lnTo>
                  <a:pt x="1393964" y="825131"/>
                </a:lnTo>
                <a:close/>
              </a:path>
              <a:path w="1586229" h="2632710">
                <a:moveTo>
                  <a:pt x="1281455" y="789914"/>
                </a:moveTo>
                <a:lnTo>
                  <a:pt x="1281548" y="789482"/>
                </a:lnTo>
                <a:lnTo>
                  <a:pt x="1281455" y="789914"/>
                </a:lnTo>
                <a:close/>
              </a:path>
              <a:path w="1586229" h="2632710">
                <a:moveTo>
                  <a:pt x="1451682" y="501802"/>
                </a:moveTo>
                <a:lnTo>
                  <a:pt x="1333131" y="501802"/>
                </a:lnTo>
                <a:lnTo>
                  <a:pt x="1333195" y="501345"/>
                </a:lnTo>
                <a:lnTo>
                  <a:pt x="1337157" y="472147"/>
                </a:lnTo>
                <a:lnTo>
                  <a:pt x="1338986" y="457847"/>
                </a:lnTo>
                <a:lnTo>
                  <a:pt x="1455508" y="472757"/>
                </a:lnTo>
                <a:lnTo>
                  <a:pt x="1453629" y="487514"/>
                </a:lnTo>
                <a:lnTo>
                  <a:pt x="1451682" y="501802"/>
                </a:lnTo>
                <a:close/>
              </a:path>
              <a:path w="1586229" h="2632710">
                <a:moveTo>
                  <a:pt x="1337094" y="472592"/>
                </a:moveTo>
                <a:lnTo>
                  <a:pt x="1337151" y="472147"/>
                </a:lnTo>
                <a:lnTo>
                  <a:pt x="1337094" y="472592"/>
                </a:lnTo>
                <a:close/>
              </a:path>
              <a:path w="1586229" h="2632710">
                <a:moveTo>
                  <a:pt x="1333170" y="501515"/>
                </a:moveTo>
                <a:lnTo>
                  <a:pt x="1333193" y="501345"/>
                </a:lnTo>
                <a:lnTo>
                  <a:pt x="1333170" y="501515"/>
                </a:lnTo>
                <a:close/>
              </a:path>
              <a:path w="1586229" h="2632710">
                <a:moveTo>
                  <a:pt x="1443335" y="560031"/>
                </a:moveTo>
                <a:lnTo>
                  <a:pt x="1324521" y="560031"/>
                </a:lnTo>
                <a:lnTo>
                  <a:pt x="1329004" y="530491"/>
                </a:lnTo>
                <a:lnTo>
                  <a:pt x="1333170" y="501515"/>
                </a:lnTo>
                <a:lnTo>
                  <a:pt x="1333131" y="501802"/>
                </a:lnTo>
                <a:lnTo>
                  <a:pt x="1451682" y="501802"/>
                </a:lnTo>
                <a:lnTo>
                  <a:pt x="1449527" y="517626"/>
                </a:lnTo>
                <a:lnTo>
                  <a:pt x="1445209" y="547674"/>
                </a:lnTo>
                <a:lnTo>
                  <a:pt x="1443335" y="560031"/>
                </a:lnTo>
                <a:close/>
              </a:path>
              <a:path w="1586229" h="2632710">
                <a:moveTo>
                  <a:pt x="1328927" y="530948"/>
                </a:moveTo>
                <a:lnTo>
                  <a:pt x="1328993" y="530491"/>
                </a:lnTo>
                <a:lnTo>
                  <a:pt x="1328927" y="530948"/>
                </a:lnTo>
                <a:close/>
              </a:path>
              <a:path w="1586229" h="2632710">
                <a:moveTo>
                  <a:pt x="1438554" y="590842"/>
                </a:moveTo>
                <a:lnTo>
                  <a:pt x="1322552" y="572312"/>
                </a:lnTo>
                <a:lnTo>
                  <a:pt x="1324584" y="559574"/>
                </a:lnTo>
                <a:lnTo>
                  <a:pt x="1324521" y="560031"/>
                </a:lnTo>
                <a:lnTo>
                  <a:pt x="1443335" y="560031"/>
                </a:lnTo>
                <a:lnTo>
                  <a:pt x="1440662" y="577659"/>
                </a:lnTo>
                <a:lnTo>
                  <a:pt x="1438554" y="59084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8EA5162C-D596-3F10-176C-652117199AE2}"/>
              </a:ext>
            </a:extLst>
          </p:cNvPr>
          <p:cNvSpPr/>
          <p:nvPr/>
        </p:nvSpPr>
        <p:spPr>
          <a:xfrm>
            <a:off x="7308204" y="1507389"/>
            <a:ext cx="2546985" cy="842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B4FFDD06-0524-9BD4-D37A-6B25981EF5C8}"/>
              </a:ext>
            </a:extLst>
          </p:cNvPr>
          <p:cNvSpPr txBox="1"/>
          <p:nvPr/>
        </p:nvSpPr>
        <p:spPr>
          <a:xfrm>
            <a:off x="7030277" y="1182917"/>
            <a:ext cx="3211195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0014" algn="ctr"/>
            <a:r>
              <a:rPr sz="2000" spc="120" dirty="0" err="1">
                <a:latin typeface="Microsoft JhengHei UI"/>
                <a:cs typeface="Microsoft JhengHei UI"/>
              </a:rPr>
              <a:t>灰盒攻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endParaRPr sz="2000" dirty="0">
              <a:latin typeface="Microsoft JhengHei UI"/>
              <a:cs typeface="Microsoft JhengHei UI"/>
            </a:endParaRPr>
          </a:p>
          <a:p>
            <a:pPr marL="403225" marR="513715" algn="ctr">
              <a:spcBef>
                <a:spcPts val="1170"/>
              </a:spcBef>
            </a:pPr>
            <a:r>
              <a:rPr sz="1600" dirty="0">
                <a:latin typeface="Microsoft JhengHei UI"/>
                <a:cs typeface="Microsoft JhengHei UI"/>
              </a:rPr>
              <a:t>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者可以获得被攻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的模型的训练数据</a:t>
            </a:r>
            <a:endParaRPr lang="zh-CN" altLang="en-US" sz="3100" dirty="0">
              <a:latin typeface="Times New Roman"/>
              <a:cs typeface="Times New Roman"/>
            </a:endParaRPr>
          </a:p>
          <a:p>
            <a:pPr marL="298450"/>
            <a:endParaRPr dirty="0">
              <a:latin typeface="Microsoft JhengHei UI"/>
              <a:cs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3882369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Nettack</a:t>
            </a:r>
            <a:endParaRPr lang="zh-CN" alt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2B39D87-AD8E-57E3-14A5-9AE8FDAF6AE5}"/>
              </a:ext>
            </a:extLst>
          </p:cNvPr>
          <p:cNvSpPr/>
          <p:nvPr/>
        </p:nvSpPr>
        <p:spPr>
          <a:xfrm>
            <a:off x="1755649" y="5340097"/>
            <a:ext cx="2141220" cy="759460"/>
          </a:xfrm>
          <a:custGeom>
            <a:avLst/>
            <a:gdLst/>
            <a:ahLst/>
            <a:cxnLst/>
            <a:rect l="l" t="t" r="r" b="b"/>
            <a:pathLst>
              <a:path w="2141220" h="759460">
                <a:moveTo>
                  <a:pt x="2014727" y="758951"/>
                </a:moveTo>
                <a:lnTo>
                  <a:pt x="126492" y="758951"/>
                </a:lnTo>
                <a:lnTo>
                  <a:pt x="77506" y="749249"/>
                </a:lnTo>
                <a:lnTo>
                  <a:pt x="37376" y="722214"/>
                </a:lnTo>
                <a:lnTo>
                  <a:pt x="10181" y="681924"/>
                </a:lnTo>
                <a:lnTo>
                  <a:pt x="0" y="632460"/>
                </a:lnTo>
                <a:lnTo>
                  <a:pt x="0" y="126491"/>
                </a:lnTo>
                <a:lnTo>
                  <a:pt x="10181" y="77284"/>
                </a:lnTo>
                <a:lnTo>
                  <a:pt x="37376" y="37080"/>
                </a:lnTo>
                <a:lnTo>
                  <a:pt x="77506" y="9959"/>
                </a:lnTo>
                <a:lnTo>
                  <a:pt x="126492" y="0"/>
                </a:lnTo>
                <a:lnTo>
                  <a:pt x="2014727" y="0"/>
                </a:lnTo>
                <a:lnTo>
                  <a:pt x="2063563" y="9959"/>
                </a:lnTo>
                <a:lnTo>
                  <a:pt x="2103643" y="37080"/>
                </a:lnTo>
                <a:lnTo>
                  <a:pt x="2130888" y="77284"/>
                </a:lnTo>
                <a:lnTo>
                  <a:pt x="2141220" y="126491"/>
                </a:lnTo>
                <a:lnTo>
                  <a:pt x="2141220" y="632460"/>
                </a:lnTo>
                <a:lnTo>
                  <a:pt x="2130888" y="681924"/>
                </a:lnTo>
                <a:lnTo>
                  <a:pt x="2103643" y="722214"/>
                </a:lnTo>
                <a:lnTo>
                  <a:pt x="2063563" y="749249"/>
                </a:lnTo>
                <a:lnTo>
                  <a:pt x="2014727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1615B6B-02EC-CDAC-155D-8ECD03366D70}"/>
              </a:ext>
            </a:extLst>
          </p:cNvPr>
          <p:cNvSpPr/>
          <p:nvPr/>
        </p:nvSpPr>
        <p:spPr>
          <a:xfrm>
            <a:off x="3962400" y="2286000"/>
            <a:ext cx="1663064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9427" y="859536"/>
                </a:moveTo>
                <a:lnTo>
                  <a:pt x="143256" y="859536"/>
                </a:lnTo>
                <a:lnTo>
                  <a:pt x="98311" y="852490"/>
                </a:lnTo>
                <a:lnTo>
                  <a:pt x="59147" y="832275"/>
                </a:lnTo>
                <a:lnTo>
                  <a:pt x="28129" y="801257"/>
                </a:lnTo>
                <a:lnTo>
                  <a:pt x="7624" y="761803"/>
                </a:lnTo>
                <a:lnTo>
                  <a:pt x="0" y="716280"/>
                </a:lnTo>
                <a:lnTo>
                  <a:pt x="0" y="143256"/>
                </a:lnTo>
                <a:lnTo>
                  <a:pt x="7624" y="98007"/>
                </a:lnTo>
                <a:lnTo>
                  <a:pt x="28129" y="58693"/>
                </a:lnTo>
                <a:lnTo>
                  <a:pt x="59147" y="27677"/>
                </a:lnTo>
                <a:lnTo>
                  <a:pt x="98311" y="7324"/>
                </a:lnTo>
                <a:lnTo>
                  <a:pt x="143256" y="0"/>
                </a:lnTo>
                <a:lnTo>
                  <a:pt x="1519427" y="0"/>
                </a:lnTo>
                <a:lnTo>
                  <a:pt x="1564737" y="7324"/>
                </a:lnTo>
                <a:lnTo>
                  <a:pt x="1604081" y="27677"/>
                </a:lnTo>
                <a:lnTo>
                  <a:pt x="1635097" y="58693"/>
                </a:lnTo>
                <a:lnTo>
                  <a:pt x="1655420" y="98007"/>
                </a:lnTo>
                <a:lnTo>
                  <a:pt x="1662684" y="143256"/>
                </a:lnTo>
                <a:lnTo>
                  <a:pt x="1662684" y="716280"/>
                </a:lnTo>
                <a:lnTo>
                  <a:pt x="1655420" y="761803"/>
                </a:lnTo>
                <a:lnTo>
                  <a:pt x="1635097" y="801257"/>
                </a:lnTo>
                <a:lnTo>
                  <a:pt x="1604081" y="832275"/>
                </a:lnTo>
                <a:lnTo>
                  <a:pt x="1564737" y="852490"/>
                </a:lnTo>
                <a:lnTo>
                  <a:pt x="1519427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A665AC0-392C-5E43-DC9D-660007DF1B16}"/>
              </a:ext>
            </a:extLst>
          </p:cNvPr>
          <p:cNvSpPr txBox="1"/>
          <p:nvPr/>
        </p:nvSpPr>
        <p:spPr>
          <a:xfrm>
            <a:off x="4341597" y="2413102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135E470-1382-98B8-B504-3B32C498FF34}"/>
              </a:ext>
            </a:extLst>
          </p:cNvPr>
          <p:cNvSpPr/>
          <p:nvPr/>
        </p:nvSpPr>
        <p:spPr>
          <a:xfrm>
            <a:off x="2689860" y="4479037"/>
            <a:ext cx="271780" cy="765175"/>
          </a:xfrm>
          <a:custGeom>
            <a:avLst/>
            <a:gdLst/>
            <a:ahLst/>
            <a:cxnLst/>
            <a:rect l="l" t="t" r="r" b="b"/>
            <a:pathLst>
              <a:path w="271780" h="765175">
                <a:moveTo>
                  <a:pt x="271272" y="135636"/>
                </a:moveTo>
                <a:lnTo>
                  <a:pt x="0" y="135636"/>
                </a:lnTo>
                <a:lnTo>
                  <a:pt x="135635" y="0"/>
                </a:lnTo>
                <a:lnTo>
                  <a:pt x="271272" y="135636"/>
                </a:lnTo>
                <a:close/>
              </a:path>
              <a:path w="271780" h="765175">
                <a:moveTo>
                  <a:pt x="204215" y="765048"/>
                </a:moveTo>
                <a:lnTo>
                  <a:pt x="68579" y="765048"/>
                </a:lnTo>
                <a:lnTo>
                  <a:pt x="68579" y="135636"/>
                </a:lnTo>
                <a:lnTo>
                  <a:pt x="204215" y="135636"/>
                </a:lnTo>
                <a:lnTo>
                  <a:pt x="204215" y="76504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53E63FB-5DFE-C946-3A0D-AA438B31B95C}"/>
              </a:ext>
            </a:extLst>
          </p:cNvPr>
          <p:cNvSpPr/>
          <p:nvPr/>
        </p:nvSpPr>
        <p:spPr>
          <a:xfrm>
            <a:off x="2031494" y="3585973"/>
            <a:ext cx="1588135" cy="759460"/>
          </a:xfrm>
          <a:custGeom>
            <a:avLst/>
            <a:gdLst/>
            <a:ahLst/>
            <a:cxnLst/>
            <a:rect l="l" t="t" r="r" b="b"/>
            <a:pathLst>
              <a:path w="1588135" h="759460">
                <a:moveTo>
                  <a:pt x="1461516" y="758951"/>
                </a:moveTo>
                <a:lnTo>
                  <a:pt x="126492" y="758951"/>
                </a:lnTo>
                <a:lnTo>
                  <a:pt x="77600" y="749013"/>
                </a:lnTo>
                <a:lnTo>
                  <a:pt x="37504" y="721899"/>
                </a:lnTo>
                <a:lnTo>
                  <a:pt x="10279" y="681688"/>
                </a:lnTo>
                <a:lnTo>
                  <a:pt x="0" y="632460"/>
                </a:lnTo>
                <a:lnTo>
                  <a:pt x="0" y="126492"/>
                </a:lnTo>
                <a:lnTo>
                  <a:pt x="10279" y="77048"/>
                </a:lnTo>
                <a:lnTo>
                  <a:pt x="37504" y="36766"/>
                </a:lnTo>
                <a:lnTo>
                  <a:pt x="77600" y="9723"/>
                </a:lnTo>
                <a:lnTo>
                  <a:pt x="126492" y="0"/>
                </a:lnTo>
                <a:lnTo>
                  <a:pt x="1461516" y="0"/>
                </a:lnTo>
                <a:lnTo>
                  <a:pt x="1511114" y="9723"/>
                </a:lnTo>
                <a:lnTo>
                  <a:pt x="1551446" y="36766"/>
                </a:lnTo>
                <a:lnTo>
                  <a:pt x="1578435" y="77048"/>
                </a:lnTo>
                <a:lnTo>
                  <a:pt x="1588008" y="126492"/>
                </a:lnTo>
                <a:lnTo>
                  <a:pt x="1588008" y="632460"/>
                </a:lnTo>
                <a:lnTo>
                  <a:pt x="1578435" y="681688"/>
                </a:lnTo>
                <a:lnTo>
                  <a:pt x="1551446" y="721899"/>
                </a:lnTo>
                <a:lnTo>
                  <a:pt x="1511114" y="749013"/>
                </a:lnTo>
                <a:lnTo>
                  <a:pt x="1461516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E573F98-53CB-229A-E75B-0B47895398EC}"/>
              </a:ext>
            </a:extLst>
          </p:cNvPr>
          <p:cNvSpPr txBox="1"/>
          <p:nvPr/>
        </p:nvSpPr>
        <p:spPr>
          <a:xfrm>
            <a:off x="2155508" y="3674086"/>
            <a:ext cx="1341120" cy="2191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725" marR="5080" indent="-200660"/>
            <a:r>
              <a:rPr spc="-5" dirty="0">
                <a:latin typeface="Microsoft JhengHei UI"/>
                <a:cs typeface="Microsoft JhengHei UI"/>
              </a:rPr>
              <a:t>“不易察觉”的微小扰动</a:t>
            </a:r>
            <a:endParaRPr dirty="0">
              <a:latin typeface="Microsoft JhengHei UI"/>
              <a:cs typeface="Microsoft JhengHei UI"/>
            </a:endParaRPr>
          </a:p>
          <a:p>
            <a:pPr marL="98425" marR="53340" indent="723900">
              <a:lnSpc>
                <a:spcPts val="6370"/>
              </a:lnSpc>
              <a:spcBef>
                <a:spcPts val="905"/>
              </a:spcBef>
            </a:pPr>
            <a:r>
              <a:rPr lang="zh-CN" altLang="en-US" spc="-155" dirty="0">
                <a:latin typeface="Microsoft JhengHei UI"/>
                <a:cs typeface="Microsoft JhengHei UI"/>
              </a:rPr>
              <a:t>生</a:t>
            </a:r>
            <a:r>
              <a:rPr spc="-155" dirty="0" err="1">
                <a:latin typeface="Microsoft JhengHei UI"/>
                <a:cs typeface="Microsoft JhengHei UI"/>
              </a:rPr>
              <a:t>成图对抗攻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3554D16-AB09-31F1-2144-B90A1366BC93}"/>
              </a:ext>
            </a:extLst>
          </p:cNvPr>
          <p:cNvSpPr/>
          <p:nvPr/>
        </p:nvSpPr>
        <p:spPr>
          <a:xfrm>
            <a:off x="3218688" y="2898648"/>
            <a:ext cx="586740" cy="591820"/>
          </a:xfrm>
          <a:custGeom>
            <a:avLst/>
            <a:gdLst/>
            <a:ahLst/>
            <a:cxnLst/>
            <a:rect l="l" t="t" r="r" b="b"/>
            <a:pathLst>
              <a:path w="586739" h="591820">
                <a:moveTo>
                  <a:pt x="96012" y="591312"/>
                </a:moveTo>
                <a:lnTo>
                  <a:pt x="0" y="495300"/>
                </a:lnTo>
                <a:lnTo>
                  <a:pt x="441960" y="48768"/>
                </a:lnTo>
                <a:lnTo>
                  <a:pt x="394716" y="1524"/>
                </a:lnTo>
                <a:lnTo>
                  <a:pt x="585216" y="0"/>
                </a:lnTo>
                <a:lnTo>
                  <a:pt x="586365" y="144780"/>
                </a:lnTo>
                <a:lnTo>
                  <a:pt x="537972" y="144780"/>
                </a:lnTo>
                <a:lnTo>
                  <a:pt x="96012" y="591312"/>
                </a:lnTo>
                <a:close/>
              </a:path>
              <a:path w="586739" h="591820">
                <a:moveTo>
                  <a:pt x="586740" y="192024"/>
                </a:moveTo>
                <a:lnTo>
                  <a:pt x="537972" y="144780"/>
                </a:lnTo>
                <a:lnTo>
                  <a:pt x="586365" y="144780"/>
                </a:lnTo>
                <a:lnTo>
                  <a:pt x="586740" y="19202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299BA83-461A-F33B-DD06-CC557EA60EDE}"/>
              </a:ext>
            </a:extLst>
          </p:cNvPr>
          <p:cNvSpPr txBox="1"/>
          <p:nvPr/>
        </p:nvSpPr>
        <p:spPr>
          <a:xfrm>
            <a:off x="2486597" y="2905571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降低效果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7891299-FC8F-5863-C4BB-95B942F7CBD5}"/>
              </a:ext>
            </a:extLst>
          </p:cNvPr>
          <p:cNvSpPr/>
          <p:nvPr/>
        </p:nvSpPr>
        <p:spPr>
          <a:xfrm>
            <a:off x="4117849" y="1470660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464" y="451167"/>
                </a:lnTo>
                <a:lnTo>
                  <a:pt x="22217" y="434821"/>
                </a:lnTo>
                <a:lnTo>
                  <a:pt x="5910" y="410613"/>
                </a:lnTo>
                <a:lnTo>
                  <a:pt x="0" y="381000"/>
                </a:lnTo>
                <a:lnTo>
                  <a:pt x="0" y="76200"/>
                </a:lnTo>
                <a:lnTo>
                  <a:pt x="5910" y="46495"/>
                </a:lnTo>
                <a:lnTo>
                  <a:pt x="22217" y="22259"/>
                </a:lnTo>
                <a:lnTo>
                  <a:pt x="46464" y="5944"/>
                </a:lnTo>
                <a:lnTo>
                  <a:pt x="76200" y="0"/>
                </a:lnTo>
                <a:lnTo>
                  <a:pt x="1277112" y="0"/>
                </a:lnTo>
                <a:lnTo>
                  <a:pt x="1306416" y="5944"/>
                </a:lnTo>
                <a:lnTo>
                  <a:pt x="1330518" y="22259"/>
                </a:lnTo>
                <a:lnTo>
                  <a:pt x="1346967" y="46495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6967" y="410613"/>
                </a:lnTo>
                <a:lnTo>
                  <a:pt x="1330518" y="434821"/>
                </a:lnTo>
                <a:lnTo>
                  <a:pt x="1306416" y="451167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1F925E5D-5FE3-E335-2627-BF6C43350947}"/>
              </a:ext>
            </a:extLst>
          </p:cNvPr>
          <p:cNvSpPr txBox="1"/>
          <p:nvPr/>
        </p:nvSpPr>
        <p:spPr>
          <a:xfrm>
            <a:off x="4324185" y="1544969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训练数据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C8EAB3F-ACB1-1808-AA61-C6780D300C12}"/>
              </a:ext>
            </a:extLst>
          </p:cNvPr>
          <p:cNvSpPr/>
          <p:nvPr/>
        </p:nvSpPr>
        <p:spPr>
          <a:xfrm>
            <a:off x="3895357" y="3146083"/>
            <a:ext cx="1586230" cy="2632710"/>
          </a:xfrm>
          <a:custGeom>
            <a:avLst/>
            <a:gdLst/>
            <a:ahLst/>
            <a:cxnLst/>
            <a:rect l="l" t="t" r="r" b="b"/>
            <a:pathLst>
              <a:path w="1586229" h="2632710">
                <a:moveTo>
                  <a:pt x="1586039" y="360680"/>
                </a:moveTo>
                <a:lnTo>
                  <a:pt x="1234033" y="343306"/>
                </a:lnTo>
                <a:lnTo>
                  <a:pt x="1427403" y="0"/>
                </a:lnTo>
                <a:lnTo>
                  <a:pt x="1542129" y="260845"/>
                </a:lnTo>
                <a:lnTo>
                  <a:pt x="1355725" y="260845"/>
                </a:lnTo>
                <a:lnTo>
                  <a:pt x="1351191" y="345389"/>
                </a:lnTo>
                <a:lnTo>
                  <a:pt x="1468501" y="351675"/>
                </a:lnTo>
                <a:lnTo>
                  <a:pt x="1582079" y="351675"/>
                </a:lnTo>
                <a:lnTo>
                  <a:pt x="1586039" y="360680"/>
                </a:lnTo>
                <a:close/>
              </a:path>
              <a:path w="1586229" h="2632710">
                <a:moveTo>
                  <a:pt x="1468501" y="351675"/>
                </a:moveTo>
                <a:lnTo>
                  <a:pt x="1351191" y="345389"/>
                </a:lnTo>
                <a:lnTo>
                  <a:pt x="1355725" y="260845"/>
                </a:lnTo>
                <a:lnTo>
                  <a:pt x="1473034" y="267131"/>
                </a:lnTo>
                <a:lnTo>
                  <a:pt x="1468501" y="351675"/>
                </a:lnTo>
                <a:close/>
              </a:path>
              <a:path w="1586229" h="2632710">
                <a:moveTo>
                  <a:pt x="1582079" y="351675"/>
                </a:moveTo>
                <a:lnTo>
                  <a:pt x="1468501" y="351675"/>
                </a:lnTo>
                <a:lnTo>
                  <a:pt x="1473034" y="267131"/>
                </a:lnTo>
                <a:lnTo>
                  <a:pt x="1355725" y="260845"/>
                </a:lnTo>
                <a:lnTo>
                  <a:pt x="1542129" y="260845"/>
                </a:lnTo>
                <a:lnTo>
                  <a:pt x="1582079" y="351675"/>
                </a:lnTo>
                <a:close/>
              </a:path>
              <a:path w="1586229" h="2632710">
                <a:moveTo>
                  <a:pt x="107755" y="2507551"/>
                </a:moveTo>
                <a:lnTo>
                  <a:pt x="90703" y="2507551"/>
                </a:lnTo>
                <a:lnTo>
                  <a:pt x="92227" y="2507297"/>
                </a:lnTo>
                <a:lnTo>
                  <a:pt x="107226" y="2504592"/>
                </a:lnTo>
                <a:lnTo>
                  <a:pt x="107755" y="2507551"/>
                </a:lnTo>
                <a:close/>
              </a:path>
              <a:path w="1586229" h="2632710">
                <a:moveTo>
                  <a:pt x="91523" y="2507404"/>
                </a:moveTo>
                <a:lnTo>
                  <a:pt x="92121" y="2507297"/>
                </a:lnTo>
                <a:lnTo>
                  <a:pt x="91523" y="2507404"/>
                </a:lnTo>
                <a:close/>
              </a:path>
              <a:path w="1586229" h="2632710">
                <a:moveTo>
                  <a:pt x="76306" y="2509720"/>
                </a:moveTo>
                <a:lnTo>
                  <a:pt x="91523" y="2507404"/>
                </a:lnTo>
                <a:lnTo>
                  <a:pt x="90703" y="2507551"/>
                </a:lnTo>
                <a:lnTo>
                  <a:pt x="107755" y="2507551"/>
                </a:lnTo>
                <a:lnTo>
                  <a:pt x="108126" y="2509621"/>
                </a:lnTo>
                <a:lnTo>
                  <a:pt x="77101" y="2509621"/>
                </a:lnTo>
                <a:lnTo>
                  <a:pt x="76306" y="2509720"/>
                </a:lnTo>
                <a:close/>
              </a:path>
              <a:path w="1586229" h="2632710">
                <a:moveTo>
                  <a:pt x="108165" y="2509837"/>
                </a:moveTo>
                <a:lnTo>
                  <a:pt x="75539" y="2509837"/>
                </a:lnTo>
                <a:lnTo>
                  <a:pt x="77101" y="2509621"/>
                </a:lnTo>
                <a:lnTo>
                  <a:pt x="108126" y="2509621"/>
                </a:lnTo>
                <a:lnTo>
                  <a:pt x="108165" y="2509837"/>
                </a:lnTo>
                <a:close/>
              </a:path>
              <a:path w="1586229" h="2632710">
                <a:moveTo>
                  <a:pt x="61296" y="2511592"/>
                </a:moveTo>
                <a:lnTo>
                  <a:pt x="76306" y="2509720"/>
                </a:lnTo>
                <a:lnTo>
                  <a:pt x="75539" y="2509837"/>
                </a:lnTo>
                <a:lnTo>
                  <a:pt x="108165" y="2509837"/>
                </a:lnTo>
                <a:lnTo>
                  <a:pt x="108467" y="2511526"/>
                </a:lnTo>
                <a:lnTo>
                  <a:pt x="61975" y="2511526"/>
                </a:lnTo>
                <a:lnTo>
                  <a:pt x="61296" y="2511592"/>
                </a:lnTo>
                <a:close/>
              </a:path>
              <a:path w="1586229" h="2632710">
                <a:moveTo>
                  <a:pt x="108499" y="2511704"/>
                </a:moveTo>
                <a:lnTo>
                  <a:pt x="60401" y="2511704"/>
                </a:lnTo>
                <a:lnTo>
                  <a:pt x="61975" y="2511526"/>
                </a:lnTo>
                <a:lnTo>
                  <a:pt x="108467" y="2511526"/>
                </a:lnTo>
                <a:lnTo>
                  <a:pt x="108499" y="2511704"/>
                </a:lnTo>
                <a:close/>
              </a:path>
              <a:path w="1586229" h="2632710">
                <a:moveTo>
                  <a:pt x="45855" y="2513095"/>
                </a:moveTo>
                <a:lnTo>
                  <a:pt x="61296" y="2511592"/>
                </a:lnTo>
                <a:lnTo>
                  <a:pt x="60401" y="2511704"/>
                </a:lnTo>
                <a:lnTo>
                  <a:pt x="108499" y="2511704"/>
                </a:lnTo>
                <a:lnTo>
                  <a:pt x="108735" y="2513025"/>
                </a:lnTo>
                <a:lnTo>
                  <a:pt x="46875" y="2513025"/>
                </a:lnTo>
                <a:lnTo>
                  <a:pt x="45855" y="2513095"/>
                </a:lnTo>
                <a:close/>
              </a:path>
              <a:path w="1586229" h="2632710">
                <a:moveTo>
                  <a:pt x="108758" y="2513152"/>
                </a:moveTo>
                <a:lnTo>
                  <a:pt x="45275" y="2513152"/>
                </a:lnTo>
                <a:lnTo>
                  <a:pt x="46875" y="2513025"/>
                </a:lnTo>
                <a:lnTo>
                  <a:pt x="108735" y="2513025"/>
                </a:lnTo>
                <a:close/>
              </a:path>
              <a:path w="1586229" h="2632710">
                <a:moveTo>
                  <a:pt x="30904" y="2514129"/>
                </a:moveTo>
                <a:lnTo>
                  <a:pt x="45855" y="2513095"/>
                </a:lnTo>
                <a:lnTo>
                  <a:pt x="45275" y="2513152"/>
                </a:lnTo>
                <a:lnTo>
                  <a:pt x="108758" y="2513152"/>
                </a:lnTo>
                <a:lnTo>
                  <a:pt x="108926" y="2514092"/>
                </a:lnTo>
                <a:lnTo>
                  <a:pt x="31788" y="2514092"/>
                </a:lnTo>
                <a:lnTo>
                  <a:pt x="30904" y="2514129"/>
                </a:lnTo>
                <a:close/>
              </a:path>
              <a:path w="1586229" h="2632710">
                <a:moveTo>
                  <a:pt x="108942" y="2514180"/>
                </a:moveTo>
                <a:lnTo>
                  <a:pt x="30162" y="2514180"/>
                </a:lnTo>
                <a:lnTo>
                  <a:pt x="31788" y="2514092"/>
                </a:lnTo>
                <a:lnTo>
                  <a:pt x="108926" y="2514092"/>
                </a:lnTo>
                <a:close/>
              </a:path>
              <a:path w="1586229" h="2632710">
                <a:moveTo>
                  <a:pt x="16058" y="2514761"/>
                </a:moveTo>
                <a:lnTo>
                  <a:pt x="30904" y="2514129"/>
                </a:lnTo>
                <a:lnTo>
                  <a:pt x="30162" y="2514180"/>
                </a:lnTo>
                <a:lnTo>
                  <a:pt x="108942" y="2514180"/>
                </a:lnTo>
                <a:lnTo>
                  <a:pt x="109044" y="2514752"/>
                </a:lnTo>
                <a:lnTo>
                  <a:pt x="16058" y="2514761"/>
                </a:lnTo>
                <a:close/>
              </a:path>
              <a:path w="1586229" h="2632710">
                <a:moveTo>
                  <a:pt x="109054" y="2514803"/>
                </a:moveTo>
                <a:lnTo>
                  <a:pt x="15074" y="2514803"/>
                </a:lnTo>
                <a:lnTo>
                  <a:pt x="16713" y="2514752"/>
                </a:lnTo>
                <a:lnTo>
                  <a:pt x="109044" y="2514752"/>
                </a:lnTo>
                <a:close/>
              </a:path>
              <a:path w="1586229" h="2632710">
                <a:moveTo>
                  <a:pt x="1650" y="2632456"/>
                </a:moveTo>
                <a:lnTo>
                  <a:pt x="0" y="2514981"/>
                </a:lnTo>
                <a:lnTo>
                  <a:pt x="16058" y="2514761"/>
                </a:lnTo>
                <a:lnTo>
                  <a:pt x="15074" y="2514803"/>
                </a:lnTo>
                <a:lnTo>
                  <a:pt x="109054" y="2514803"/>
                </a:lnTo>
                <a:lnTo>
                  <a:pt x="127927" y="2620225"/>
                </a:lnTo>
                <a:lnTo>
                  <a:pt x="111404" y="2623185"/>
                </a:lnTo>
                <a:lnTo>
                  <a:pt x="109880" y="2623439"/>
                </a:lnTo>
                <a:lnTo>
                  <a:pt x="56667" y="2630081"/>
                </a:lnTo>
                <a:lnTo>
                  <a:pt x="18364" y="2632214"/>
                </a:lnTo>
                <a:lnTo>
                  <a:pt x="1650" y="2632456"/>
                </a:lnTo>
                <a:close/>
              </a:path>
              <a:path w="1586229" h="2632710">
                <a:moveTo>
                  <a:pt x="310577" y="2432812"/>
                </a:moveTo>
                <a:lnTo>
                  <a:pt x="304330" y="2432812"/>
                </a:lnTo>
                <a:lnTo>
                  <a:pt x="305358" y="2432253"/>
                </a:lnTo>
                <a:lnTo>
                  <a:pt x="309143" y="2430183"/>
                </a:lnTo>
                <a:lnTo>
                  <a:pt x="310577" y="2432812"/>
                </a:lnTo>
                <a:close/>
              </a:path>
              <a:path w="1586229" h="2632710">
                <a:moveTo>
                  <a:pt x="305239" y="2432315"/>
                </a:moveTo>
                <a:close/>
              </a:path>
              <a:path w="1586229" h="2632710">
                <a:moveTo>
                  <a:pt x="314908" y="2440749"/>
                </a:moveTo>
                <a:lnTo>
                  <a:pt x="289039" y="2440749"/>
                </a:lnTo>
                <a:lnTo>
                  <a:pt x="290106" y="2440203"/>
                </a:lnTo>
                <a:lnTo>
                  <a:pt x="305239" y="2432315"/>
                </a:lnTo>
                <a:lnTo>
                  <a:pt x="304330" y="2432812"/>
                </a:lnTo>
                <a:lnTo>
                  <a:pt x="310577" y="2432812"/>
                </a:lnTo>
                <a:lnTo>
                  <a:pt x="314908" y="2440749"/>
                </a:lnTo>
                <a:close/>
              </a:path>
              <a:path w="1586229" h="2632710">
                <a:moveTo>
                  <a:pt x="289754" y="2440377"/>
                </a:moveTo>
                <a:lnTo>
                  <a:pt x="290088" y="2440203"/>
                </a:lnTo>
                <a:lnTo>
                  <a:pt x="289754" y="2440377"/>
                </a:lnTo>
                <a:close/>
              </a:path>
              <a:path w="1586229" h="2632710">
                <a:moveTo>
                  <a:pt x="319023" y="2448293"/>
                </a:moveTo>
                <a:lnTo>
                  <a:pt x="273735" y="2448293"/>
                </a:lnTo>
                <a:lnTo>
                  <a:pt x="274853" y="2447759"/>
                </a:lnTo>
                <a:lnTo>
                  <a:pt x="289754" y="2440377"/>
                </a:lnTo>
                <a:lnTo>
                  <a:pt x="289039" y="2440749"/>
                </a:lnTo>
                <a:lnTo>
                  <a:pt x="314908" y="2440749"/>
                </a:lnTo>
                <a:lnTo>
                  <a:pt x="319023" y="2448293"/>
                </a:lnTo>
                <a:close/>
              </a:path>
              <a:path w="1586229" h="2632710">
                <a:moveTo>
                  <a:pt x="274124" y="2448101"/>
                </a:moveTo>
                <a:lnTo>
                  <a:pt x="274815" y="2447759"/>
                </a:lnTo>
                <a:lnTo>
                  <a:pt x="274124" y="2448101"/>
                </a:lnTo>
                <a:close/>
              </a:path>
              <a:path w="1586229" h="2632710">
                <a:moveTo>
                  <a:pt x="322924" y="2455443"/>
                </a:moveTo>
                <a:lnTo>
                  <a:pt x="258444" y="2455443"/>
                </a:lnTo>
                <a:lnTo>
                  <a:pt x="259587" y="2454922"/>
                </a:lnTo>
                <a:lnTo>
                  <a:pt x="274124" y="2448101"/>
                </a:lnTo>
                <a:lnTo>
                  <a:pt x="273735" y="2448293"/>
                </a:lnTo>
                <a:lnTo>
                  <a:pt x="319023" y="2448293"/>
                </a:lnTo>
                <a:lnTo>
                  <a:pt x="322924" y="2455443"/>
                </a:lnTo>
                <a:close/>
              </a:path>
              <a:path w="1586229" h="2632710">
                <a:moveTo>
                  <a:pt x="259024" y="2455171"/>
                </a:moveTo>
                <a:lnTo>
                  <a:pt x="259556" y="2454922"/>
                </a:lnTo>
                <a:lnTo>
                  <a:pt x="259024" y="2455171"/>
                </a:lnTo>
                <a:close/>
              </a:path>
              <a:path w="1586229" h="2632710">
                <a:moveTo>
                  <a:pt x="326610" y="2462199"/>
                </a:moveTo>
                <a:lnTo>
                  <a:pt x="243141" y="2462199"/>
                </a:lnTo>
                <a:lnTo>
                  <a:pt x="244322" y="2461691"/>
                </a:lnTo>
                <a:lnTo>
                  <a:pt x="259024" y="2455171"/>
                </a:lnTo>
                <a:lnTo>
                  <a:pt x="258444" y="2455443"/>
                </a:lnTo>
                <a:lnTo>
                  <a:pt x="322924" y="2455443"/>
                </a:lnTo>
                <a:lnTo>
                  <a:pt x="326610" y="2462199"/>
                </a:lnTo>
                <a:close/>
              </a:path>
              <a:path w="1586229" h="2632710">
                <a:moveTo>
                  <a:pt x="243763" y="2461924"/>
                </a:moveTo>
                <a:lnTo>
                  <a:pt x="244289" y="2461691"/>
                </a:lnTo>
                <a:lnTo>
                  <a:pt x="243763" y="2461924"/>
                </a:lnTo>
                <a:close/>
              </a:path>
              <a:path w="1586229" h="2632710">
                <a:moveTo>
                  <a:pt x="330074" y="2468549"/>
                </a:moveTo>
                <a:lnTo>
                  <a:pt x="227850" y="2468549"/>
                </a:lnTo>
                <a:lnTo>
                  <a:pt x="229069" y="2468054"/>
                </a:lnTo>
                <a:lnTo>
                  <a:pt x="243763" y="2461924"/>
                </a:lnTo>
                <a:lnTo>
                  <a:pt x="243141" y="2462199"/>
                </a:lnTo>
                <a:lnTo>
                  <a:pt x="326610" y="2462199"/>
                </a:lnTo>
                <a:lnTo>
                  <a:pt x="330074" y="2468549"/>
                </a:lnTo>
                <a:close/>
              </a:path>
              <a:path w="1586229" h="2632710">
                <a:moveTo>
                  <a:pt x="228582" y="2468244"/>
                </a:moveTo>
                <a:lnTo>
                  <a:pt x="229040" y="2468054"/>
                </a:lnTo>
                <a:lnTo>
                  <a:pt x="228582" y="2468244"/>
                </a:lnTo>
                <a:close/>
              </a:path>
              <a:path w="1586229" h="2632710">
                <a:moveTo>
                  <a:pt x="333324" y="2474506"/>
                </a:moveTo>
                <a:lnTo>
                  <a:pt x="212572" y="2474506"/>
                </a:lnTo>
                <a:lnTo>
                  <a:pt x="213817" y="2474036"/>
                </a:lnTo>
                <a:lnTo>
                  <a:pt x="228582" y="2468244"/>
                </a:lnTo>
                <a:lnTo>
                  <a:pt x="227850" y="2468549"/>
                </a:lnTo>
                <a:lnTo>
                  <a:pt x="330074" y="2468549"/>
                </a:lnTo>
                <a:lnTo>
                  <a:pt x="333324" y="2474506"/>
                </a:lnTo>
                <a:close/>
              </a:path>
              <a:path w="1586229" h="2632710">
                <a:moveTo>
                  <a:pt x="213163" y="2474274"/>
                </a:moveTo>
                <a:lnTo>
                  <a:pt x="213774" y="2474036"/>
                </a:lnTo>
                <a:lnTo>
                  <a:pt x="213163" y="2474274"/>
                </a:lnTo>
                <a:close/>
              </a:path>
              <a:path w="1586229" h="2632710">
                <a:moveTo>
                  <a:pt x="250609" y="2585656"/>
                </a:moveTo>
                <a:lnTo>
                  <a:pt x="210375" y="2475293"/>
                </a:lnTo>
                <a:lnTo>
                  <a:pt x="213163" y="2474274"/>
                </a:lnTo>
                <a:lnTo>
                  <a:pt x="212572" y="2474506"/>
                </a:lnTo>
                <a:lnTo>
                  <a:pt x="333324" y="2474506"/>
                </a:lnTo>
                <a:lnTo>
                  <a:pt x="365404" y="2533307"/>
                </a:lnTo>
                <a:lnTo>
                  <a:pt x="359549" y="2536494"/>
                </a:lnTo>
                <a:lnTo>
                  <a:pt x="342150" y="2545524"/>
                </a:lnTo>
                <a:lnTo>
                  <a:pt x="307124" y="2562352"/>
                </a:lnTo>
                <a:lnTo>
                  <a:pt x="271818" y="2577490"/>
                </a:lnTo>
                <a:lnTo>
                  <a:pt x="255308" y="2583929"/>
                </a:lnTo>
                <a:lnTo>
                  <a:pt x="250609" y="2585656"/>
                </a:lnTo>
                <a:close/>
              </a:path>
              <a:path w="1586229" h="2632710">
                <a:moveTo>
                  <a:pt x="495622" y="2307894"/>
                </a:moveTo>
                <a:lnTo>
                  <a:pt x="486473" y="2307894"/>
                </a:lnTo>
                <a:lnTo>
                  <a:pt x="487159" y="2307323"/>
                </a:lnTo>
                <a:lnTo>
                  <a:pt x="491756" y="2303373"/>
                </a:lnTo>
                <a:lnTo>
                  <a:pt x="495622" y="2307894"/>
                </a:lnTo>
                <a:close/>
              </a:path>
              <a:path w="1586229" h="2632710">
                <a:moveTo>
                  <a:pt x="486578" y="2307805"/>
                </a:moveTo>
                <a:lnTo>
                  <a:pt x="487141" y="2307323"/>
                </a:lnTo>
                <a:lnTo>
                  <a:pt x="486578" y="2307805"/>
                </a:lnTo>
                <a:close/>
              </a:path>
              <a:path w="1586229" h="2632710">
                <a:moveTo>
                  <a:pt x="506262" y="2320340"/>
                </a:moveTo>
                <a:lnTo>
                  <a:pt x="471462" y="2320340"/>
                </a:lnTo>
                <a:lnTo>
                  <a:pt x="486578" y="2307805"/>
                </a:lnTo>
                <a:lnTo>
                  <a:pt x="495622" y="2307894"/>
                </a:lnTo>
                <a:lnTo>
                  <a:pt x="506262" y="2320340"/>
                </a:lnTo>
                <a:close/>
              </a:path>
              <a:path w="1586229" h="2632710">
                <a:moveTo>
                  <a:pt x="516588" y="2332418"/>
                </a:moveTo>
                <a:lnTo>
                  <a:pt x="456399" y="2332418"/>
                </a:lnTo>
                <a:lnTo>
                  <a:pt x="457136" y="2331834"/>
                </a:lnTo>
                <a:lnTo>
                  <a:pt x="472160" y="2319756"/>
                </a:lnTo>
                <a:lnTo>
                  <a:pt x="471462" y="2320340"/>
                </a:lnTo>
                <a:lnTo>
                  <a:pt x="506262" y="2320340"/>
                </a:lnTo>
                <a:lnTo>
                  <a:pt x="516588" y="2332418"/>
                </a:lnTo>
                <a:close/>
              </a:path>
              <a:path w="1586229" h="2632710">
                <a:moveTo>
                  <a:pt x="456848" y="2332057"/>
                </a:moveTo>
                <a:lnTo>
                  <a:pt x="457127" y="2331834"/>
                </a:lnTo>
                <a:lnTo>
                  <a:pt x="456848" y="2332057"/>
                </a:lnTo>
                <a:close/>
              </a:path>
              <a:path w="1586229" h="2632710">
                <a:moveTo>
                  <a:pt x="526609" y="2344140"/>
                </a:moveTo>
                <a:lnTo>
                  <a:pt x="441299" y="2344140"/>
                </a:lnTo>
                <a:lnTo>
                  <a:pt x="442061" y="2343556"/>
                </a:lnTo>
                <a:lnTo>
                  <a:pt x="456848" y="2332057"/>
                </a:lnTo>
                <a:lnTo>
                  <a:pt x="456399" y="2332418"/>
                </a:lnTo>
                <a:lnTo>
                  <a:pt x="516588" y="2332418"/>
                </a:lnTo>
                <a:lnTo>
                  <a:pt x="526609" y="2344140"/>
                </a:lnTo>
                <a:close/>
              </a:path>
              <a:path w="1586229" h="2632710">
                <a:moveTo>
                  <a:pt x="441752" y="2343788"/>
                </a:moveTo>
                <a:lnTo>
                  <a:pt x="442051" y="2343556"/>
                </a:lnTo>
                <a:lnTo>
                  <a:pt x="441752" y="2343788"/>
                </a:lnTo>
                <a:close/>
              </a:path>
              <a:path w="1586229" h="2632710">
                <a:moveTo>
                  <a:pt x="536316" y="2355494"/>
                </a:moveTo>
                <a:lnTo>
                  <a:pt x="426173" y="2355494"/>
                </a:lnTo>
                <a:lnTo>
                  <a:pt x="426961" y="2354910"/>
                </a:lnTo>
                <a:lnTo>
                  <a:pt x="441752" y="2343788"/>
                </a:lnTo>
                <a:lnTo>
                  <a:pt x="441299" y="2344140"/>
                </a:lnTo>
                <a:lnTo>
                  <a:pt x="526609" y="2344140"/>
                </a:lnTo>
                <a:lnTo>
                  <a:pt x="536316" y="2355494"/>
                </a:lnTo>
                <a:close/>
              </a:path>
              <a:path w="1586229" h="2632710">
                <a:moveTo>
                  <a:pt x="426669" y="2355122"/>
                </a:moveTo>
                <a:lnTo>
                  <a:pt x="426951" y="2354910"/>
                </a:lnTo>
                <a:lnTo>
                  <a:pt x="426669" y="2355122"/>
                </a:lnTo>
                <a:close/>
              </a:path>
              <a:path w="1586229" h="2632710">
                <a:moveTo>
                  <a:pt x="545708" y="2366479"/>
                </a:moveTo>
                <a:lnTo>
                  <a:pt x="411022" y="2366479"/>
                </a:lnTo>
                <a:lnTo>
                  <a:pt x="411835" y="2365895"/>
                </a:lnTo>
                <a:lnTo>
                  <a:pt x="426669" y="2355122"/>
                </a:lnTo>
                <a:lnTo>
                  <a:pt x="426173" y="2355494"/>
                </a:lnTo>
                <a:lnTo>
                  <a:pt x="536316" y="2355494"/>
                </a:lnTo>
                <a:lnTo>
                  <a:pt x="545708" y="2366479"/>
                </a:lnTo>
                <a:close/>
              </a:path>
              <a:path w="1586229" h="2632710">
                <a:moveTo>
                  <a:pt x="411621" y="2366045"/>
                </a:moveTo>
                <a:lnTo>
                  <a:pt x="411827" y="2365895"/>
                </a:lnTo>
                <a:lnTo>
                  <a:pt x="411621" y="2366045"/>
                </a:lnTo>
                <a:close/>
              </a:path>
              <a:path w="1586229" h="2632710">
                <a:moveTo>
                  <a:pt x="470750" y="2468041"/>
                </a:moveTo>
                <a:lnTo>
                  <a:pt x="403402" y="2371788"/>
                </a:lnTo>
                <a:lnTo>
                  <a:pt x="411621" y="2366045"/>
                </a:lnTo>
                <a:lnTo>
                  <a:pt x="411022" y="2366479"/>
                </a:lnTo>
                <a:lnTo>
                  <a:pt x="545708" y="2366479"/>
                </a:lnTo>
                <a:lnTo>
                  <a:pt x="568096" y="2392667"/>
                </a:lnTo>
                <a:lnTo>
                  <a:pt x="562813" y="2397188"/>
                </a:lnTo>
                <a:lnTo>
                  <a:pt x="546430" y="2410777"/>
                </a:lnTo>
                <a:lnTo>
                  <a:pt x="529945" y="2424023"/>
                </a:lnTo>
                <a:lnTo>
                  <a:pt x="513384" y="2436901"/>
                </a:lnTo>
                <a:lnTo>
                  <a:pt x="496735" y="2449410"/>
                </a:lnTo>
                <a:lnTo>
                  <a:pt x="479996" y="2461564"/>
                </a:lnTo>
                <a:lnTo>
                  <a:pt x="470750" y="2468041"/>
                </a:lnTo>
                <a:close/>
              </a:path>
              <a:path w="1586229" h="2632710">
                <a:moveTo>
                  <a:pt x="657010" y="2148293"/>
                </a:moveTo>
                <a:lnTo>
                  <a:pt x="648309" y="2148293"/>
                </a:lnTo>
                <a:lnTo>
                  <a:pt x="648779" y="2147760"/>
                </a:lnTo>
                <a:lnTo>
                  <a:pt x="652056" y="2143988"/>
                </a:lnTo>
                <a:lnTo>
                  <a:pt x="657010" y="2148293"/>
                </a:lnTo>
                <a:close/>
              </a:path>
              <a:path w="1586229" h="2632710">
                <a:moveTo>
                  <a:pt x="648527" y="2148043"/>
                </a:moveTo>
                <a:lnTo>
                  <a:pt x="648773" y="2147760"/>
                </a:lnTo>
                <a:lnTo>
                  <a:pt x="648527" y="2148043"/>
                </a:lnTo>
                <a:close/>
              </a:path>
              <a:path w="1586229" h="2632710">
                <a:moveTo>
                  <a:pt x="675616" y="2164461"/>
                </a:moveTo>
                <a:lnTo>
                  <a:pt x="633907" y="2164461"/>
                </a:lnTo>
                <a:lnTo>
                  <a:pt x="634390" y="2163927"/>
                </a:lnTo>
                <a:lnTo>
                  <a:pt x="648527" y="2148043"/>
                </a:lnTo>
                <a:lnTo>
                  <a:pt x="648309" y="2148293"/>
                </a:lnTo>
                <a:lnTo>
                  <a:pt x="657010" y="2148293"/>
                </a:lnTo>
                <a:lnTo>
                  <a:pt x="675616" y="2164461"/>
                </a:lnTo>
                <a:close/>
              </a:path>
              <a:path w="1586229" h="2632710">
                <a:moveTo>
                  <a:pt x="634084" y="2164263"/>
                </a:moveTo>
                <a:lnTo>
                  <a:pt x="634382" y="2163927"/>
                </a:lnTo>
                <a:lnTo>
                  <a:pt x="634084" y="2164263"/>
                </a:lnTo>
                <a:close/>
              </a:path>
              <a:path w="1586229" h="2632710">
                <a:moveTo>
                  <a:pt x="693856" y="2180310"/>
                </a:moveTo>
                <a:lnTo>
                  <a:pt x="619429" y="2180310"/>
                </a:lnTo>
                <a:lnTo>
                  <a:pt x="619937" y="2179764"/>
                </a:lnTo>
                <a:lnTo>
                  <a:pt x="634084" y="2164263"/>
                </a:lnTo>
                <a:lnTo>
                  <a:pt x="633907" y="2164461"/>
                </a:lnTo>
                <a:lnTo>
                  <a:pt x="675616" y="2164461"/>
                </a:lnTo>
                <a:lnTo>
                  <a:pt x="693856" y="2180310"/>
                </a:lnTo>
                <a:close/>
              </a:path>
              <a:path w="1586229" h="2632710">
                <a:moveTo>
                  <a:pt x="619567" y="2180159"/>
                </a:moveTo>
                <a:lnTo>
                  <a:pt x="619928" y="2179764"/>
                </a:lnTo>
                <a:lnTo>
                  <a:pt x="619567" y="2180159"/>
                </a:lnTo>
                <a:close/>
              </a:path>
              <a:path w="1586229" h="2632710">
                <a:moveTo>
                  <a:pt x="711716" y="2195830"/>
                </a:moveTo>
                <a:lnTo>
                  <a:pt x="604888" y="2195830"/>
                </a:lnTo>
                <a:lnTo>
                  <a:pt x="605409" y="2195283"/>
                </a:lnTo>
                <a:lnTo>
                  <a:pt x="619567" y="2180159"/>
                </a:lnTo>
                <a:lnTo>
                  <a:pt x="619429" y="2180310"/>
                </a:lnTo>
                <a:lnTo>
                  <a:pt x="693856" y="2180310"/>
                </a:lnTo>
                <a:lnTo>
                  <a:pt x="711716" y="2195830"/>
                </a:lnTo>
                <a:close/>
              </a:path>
              <a:path w="1586229" h="2632710">
                <a:moveTo>
                  <a:pt x="605039" y="2195668"/>
                </a:moveTo>
                <a:lnTo>
                  <a:pt x="605399" y="2195283"/>
                </a:lnTo>
                <a:lnTo>
                  <a:pt x="605039" y="2195668"/>
                </a:lnTo>
                <a:close/>
              </a:path>
              <a:path w="1586229" h="2632710">
                <a:moveTo>
                  <a:pt x="729210" y="2211031"/>
                </a:moveTo>
                <a:lnTo>
                  <a:pt x="590283" y="2211031"/>
                </a:lnTo>
                <a:lnTo>
                  <a:pt x="590829" y="2210473"/>
                </a:lnTo>
                <a:lnTo>
                  <a:pt x="605039" y="2195668"/>
                </a:lnTo>
                <a:lnTo>
                  <a:pt x="604888" y="2195830"/>
                </a:lnTo>
                <a:lnTo>
                  <a:pt x="711716" y="2195830"/>
                </a:lnTo>
                <a:lnTo>
                  <a:pt x="729210" y="2211031"/>
                </a:lnTo>
                <a:close/>
              </a:path>
              <a:path w="1586229" h="2632710">
                <a:moveTo>
                  <a:pt x="590477" y="2210829"/>
                </a:moveTo>
                <a:lnTo>
                  <a:pt x="590820" y="2210473"/>
                </a:lnTo>
                <a:lnTo>
                  <a:pt x="590477" y="2210829"/>
                </a:lnTo>
                <a:close/>
              </a:path>
              <a:path w="1586229" h="2632710">
                <a:moveTo>
                  <a:pt x="736495" y="2225890"/>
                </a:moveTo>
                <a:lnTo>
                  <a:pt x="575614" y="2225890"/>
                </a:lnTo>
                <a:lnTo>
                  <a:pt x="576173" y="2225332"/>
                </a:lnTo>
                <a:lnTo>
                  <a:pt x="590477" y="2210829"/>
                </a:lnTo>
                <a:lnTo>
                  <a:pt x="590283" y="2211031"/>
                </a:lnTo>
                <a:lnTo>
                  <a:pt x="729210" y="2211031"/>
                </a:lnTo>
                <a:lnTo>
                  <a:pt x="740727" y="2221039"/>
                </a:lnTo>
                <a:lnTo>
                  <a:pt x="736495" y="2225890"/>
                </a:lnTo>
                <a:close/>
              </a:path>
              <a:path w="1586229" h="2632710">
                <a:moveTo>
                  <a:pt x="575859" y="2225642"/>
                </a:moveTo>
                <a:lnTo>
                  <a:pt x="576166" y="2225332"/>
                </a:lnTo>
                <a:lnTo>
                  <a:pt x="575859" y="2225642"/>
                </a:lnTo>
                <a:close/>
              </a:path>
              <a:path w="1586229" h="2632710">
                <a:moveTo>
                  <a:pt x="657466" y="2310155"/>
                </a:moveTo>
                <a:lnTo>
                  <a:pt x="574954" y="2226538"/>
                </a:lnTo>
                <a:lnTo>
                  <a:pt x="575859" y="2225642"/>
                </a:lnTo>
                <a:lnTo>
                  <a:pt x="575614" y="2225890"/>
                </a:lnTo>
                <a:lnTo>
                  <a:pt x="736495" y="2225890"/>
                </a:lnTo>
                <a:lnTo>
                  <a:pt x="706183" y="2259520"/>
                </a:lnTo>
                <a:lnTo>
                  <a:pt x="674992" y="2292413"/>
                </a:lnTo>
                <a:lnTo>
                  <a:pt x="659257" y="2308390"/>
                </a:lnTo>
                <a:lnTo>
                  <a:pt x="657466" y="2310155"/>
                </a:lnTo>
                <a:close/>
              </a:path>
              <a:path w="1586229" h="2632710">
                <a:moveTo>
                  <a:pt x="800980" y="1969770"/>
                </a:moveTo>
                <a:lnTo>
                  <a:pt x="787920" y="1969770"/>
                </a:lnTo>
                <a:lnTo>
                  <a:pt x="792149" y="1963661"/>
                </a:lnTo>
                <a:lnTo>
                  <a:pt x="800980" y="1969770"/>
                </a:lnTo>
                <a:close/>
              </a:path>
              <a:path w="1586229" h="2632710">
                <a:moveTo>
                  <a:pt x="828704" y="1988947"/>
                </a:moveTo>
                <a:lnTo>
                  <a:pt x="774357" y="1988947"/>
                </a:lnTo>
                <a:lnTo>
                  <a:pt x="774712" y="1988451"/>
                </a:lnTo>
                <a:lnTo>
                  <a:pt x="788263" y="1969274"/>
                </a:lnTo>
                <a:lnTo>
                  <a:pt x="787920" y="1969770"/>
                </a:lnTo>
                <a:lnTo>
                  <a:pt x="800980" y="1969770"/>
                </a:lnTo>
                <a:lnTo>
                  <a:pt x="828704" y="1988947"/>
                </a:lnTo>
                <a:close/>
              </a:path>
              <a:path w="1586229" h="2632710">
                <a:moveTo>
                  <a:pt x="774464" y="1988795"/>
                </a:moveTo>
                <a:lnTo>
                  <a:pt x="774707" y="1988451"/>
                </a:lnTo>
                <a:lnTo>
                  <a:pt x="774464" y="1988795"/>
                </a:lnTo>
                <a:close/>
              </a:path>
              <a:path w="1586229" h="2632710">
                <a:moveTo>
                  <a:pt x="882901" y="2026437"/>
                </a:moveTo>
                <a:lnTo>
                  <a:pt x="746950" y="2026437"/>
                </a:lnTo>
                <a:lnTo>
                  <a:pt x="747331" y="2025929"/>
                </a:lnTo>
                <a:lnTo>
                  <a:pt x="761072" y="2007336"/>
                </a:lnTo>
                <a:lnTo>
                  <a:pt x="774464" y="1988795"/>
                </a:lnTo>
                <a:lnTo>
                  <a:pt x="774357" y="1988947"/>
                </a:lnTo>
                <a:lnTo>
                  <a:pt x="828704" y="1988947"/>
                </a:lnTo>
                <a:lnTo>
                  <a:pt x="882901" y="2026437"/>
                </a:lnTo>
                <a:close/>
              </a:path>
              <a:path w="1586229" h="2632710">
                <a:moveTo>
                  <a:pt x="760704" y="2007831"/>
                </a:moveTo>
                <a:lnTo>
                  <a:pt x="761062" y="2007336"/>
                </a:lnTo>
                <a:lnTo>
                  <a:pt x="760704" y="2007831"/>
                </a:lnTo>
                <a:close/>
              </a:path>
              <a:path w="1586229" h="2632710">
                <a:moveTo>
                  <a:pt x="747082" y="2026259"/>
                </a:moveTo>
                <a:lnTo>
                  <a:pt x="747326" y="2025929"/>
                </a:lnTo>
                <a:lnTo>
                  <a:pt x="747082" y="2026259"/>
                </a:lnTo>
                <a:close/>
              </a:path>
              <a:path w="1586229" h="2632710">
                <a:moveTo>
                  <a:pt x="817460" y="2127707"/>
                </a:moveTo>
                <a:lnTo>
                  <a:pt x="724509" y="2055876"/>
                </a:lnTo>
                <a:lnTo>
                  <a:pt x="733501" y="2044242"/>
                </a:lnTo>
                <a:lnTo>
                  <a:pt x="747082" y="2026259"/>
                </a:lnTo>
                <a:lnTo>
                  <a:pt x="746950" y="2026437"/>
                </a:lnTo>
                <a:lnTo>
                  <a:pt x="882901" y="2026437"/>
                </a:lnTo>
                <a:lnTo>
                  <a:pt x="888758" y="2030488"/>
                </a:lnTo>
                <a:lnTo>
                  <a:pt x="884529" y="2036597"/>
                </a:lnTo>
                <a:lnTo>
                  <a:pt x="870280" y="2056764"/>
                </a:lnTo>
                <a:lnTo>
                  <a:pt x="855916" y="2076640"/>
                </a:lnTo>
                <a:lnTo>
                  <a:pt x="841438" y="2096249"/>
                </a:lnTo>
                <a:lnTo>
                  <a:pt x="826846" y="2115566"/>
                </a:lnTo>
                <a:lnTo>
                  <a:pt x="817460" y="2127707"/>
                </a:lnTo>
                <a:close/>
              </a:path>
              <a:path w="1586229" h="2632710">
                <a:moveTo>
                  <a:pt x="733107" y="2044750"/>
                </a:moveTo>
                <a:lnTo>
                  <a:pt x="733491" y="2044242"/>
                </a:lnTo>
                <a:lnTo>
                  <a:pt x="733107" y="2044750"/>
                </a:lnTo>
                <a:close/>
              </a:path>
              <a:path w="1586229" h="2632710">
                <a:moveTo>
                  <a:pt x="942382" y="1785035"/>
                </a:moveTo>
                <a:lnTo>
                  <a:pt x="905268" y="1785035"/>
                </a:lnTo>
                <a:lnTo>
                  <a:pt x="905535" y="1784578"/>
                </a:lnTo>
                <a:lnTo>
                  <a:pt x="914425" y="1769046"/>
                </a:lnTo>
                <a:lnTo>
                  <a:pt x="942382" y="1785035"/>
                </a:lnTo>
                <a:close/>
              </a:path>
              <a:path w="1586229" h="2632710">
                <a:moveTo>
                  <a:pt x="905275" y="1785023"/>
                </a:moveTo>
                <a:lnTo>
                  <a:pt x="905530" y="1784578"/>
                </a:lnTo>
                <a:lnTo>
                  <a:pt x="905275" y="1785023"/>
                </a:lnTo>
                <a:close/>
              </a:path>
              <a:path w="1586229" h="2632710">
                <a:moveTo>
                  <a:pt x="980087" y="1806600"/>
                </a:moveTo>
                <a:lnTo>
                  <a:pt x="892682" y="1806600"/>
                </a:lnTo>
                <a:lnTo>
                  <a:pt x="905275" y="1785023"/>
                </a:lnTo>
                <a:lnTo>
                  <a:pt x="942382" y="1785035"/>
                </a:lnTo>
                <a:lnTo>
                  <a:pt x="980087" y="1806600"/>
                </a:lnTo>
                <a:close/>
              </a:path>
              <a:path w="1586229" h="2632710">
                <a:moveTo>
                  <a:pt x="1016081" y="1827911"/>
                </a:moveTo>
                <a:lnTo>
                  <a:pt x="879970" y="1827911"/>
                </a:lnTo>
                <a:lnTo>
                  <a:pt x="892949" y="1806130"/>
                </a:lnTo>
                <a:lnTo>
                  <a:pt x="892682" y="1806600"/>
                </a:lnTo>
                <a:lnTo>
                  <a:pt x="980087" y="1806600"/>
                </a:lnTo>
                <a:lnTo>
                  <a:pt x="1016393" y="1827364"/>
                </a:lnTo>
                <a:lnTo>
                  <a:pt x="1016081" y="1827911"/>
                </a:lnTo>
                <a:close/>
              </a:path>
              <a:path w="1586229" h="2632710">
                <a:moveTo>
                  <a:pt x="955052" y="1930057"/>
                </a:moveTo>
                <a:lnTo>
                  <a:pt x="855294" y="1868030"/>
                </a:lnTo>
                <a:lnTo>
                  <a:pt x="867435" y="1848497"/>
                </a:lnTo>
                <a:lnTo>
                  <a:pt x="880249" y="1827441"/>
                </a:lnTo>
                <a:lnTo>
                  <a:pt x="879970" y="1827911"/>
                </a:lnTo>
                <a:lnTo>
                  <a:pt x="1016081" y="1827911"/>
                </a:lnTo>
                <a:lnTo>
                  <a:pt x="1007249" y="1843354"/>
                </a:lnTo>
                <a:lnTo>
                  <a:pt x="994130" y="1865833"/>
                </a:lnTo>
                <a:lnTo>
                  <a:pt x="980871" y="1888070"/>
                </a:lnTo>
                <a:lnTo>
                  <a:pt x="967486" y="1910054"/>
                </a:lnTo>
                <a:lnTo>
                  <a:pt x="955052" y="1930057"/>
                </a:lnTo>
                <a:close/>
              </a:path>
              <a:path w="1586229" h="2632710">
                <a:moveTo>
                  <a:pt x="867143" y="1848967"/>
                </a:moveTo>
                <a:lnTo>
                  <a:pt x="867429" y="1848497"/>
                </a:lnTo>
                <a:lnTo>
                  <a:pt x="867143" y="1848967"/>
                </a:lnTo>
                <a:close/>
              </a:path>
              <a:path w="1586229" h="2632710">
                <a:moveTo>
                  <a:pt x="1053899" y="1580375"/>
                </a:moveTo>
                <a:lnTo>
                  <a:pt x="1012964" y="1580375"/>
                </a:lnTo>
                <a:lnTo>
                  <a:pt x="1020470" y="1564538"/>
                </a:lnTo>
                <a:lnTo>
                  <a:pt x="1053899" y="1580375"/>
                </a:lnTo>
                <a:close/>
              </a:path>
              <a:path w="1586229" h="2632710">
                <a:moveTo>
                  <a:pt x="1103816" y="1604022"/>
                </a:moveTo>
                <a:lnTo>
                  <a:pt x="1001522" y="1604022"/>
                </a:lnTo>
                <a:lnTo>
                  <a:pt x="1001737" y="1603578"/>
                </a:lnTo>
                <a:lnTo>
                  <a:pt x="1013167" y="1579943"/>
                </a:lnTo>
                <a:lnTo>
                  <a:pt x="1012964" y="1580375"/>
                </a:lnTo>
                <a:lnTo>
                  <a:pt x="1053899" y="1580375"/>
                </a:lnTo>
                <a:lnTo>
                  <a:pt x="1103816" y="1604022"/>
                </a:lnTo>
                <a:close/>
              </a:path>
              <a:path w="1586229" h="2632710">
                <a:moveTo>
                  <a:pt x="1001693" y="1603667"/>
                </a:moveTo>
                <a:close/>
              </a:path>
              <a:path w="1586229" h="2632710">
                <a:moveTo>
                  <a:pt x="1120662" y="1627441"/>
                </a:moveTo>
                <a:lnTo>
                  <a:pt x="989952" y="1627441"/>
                </a:lnTo>
                <a:lnTo>
                  <a:pt x="1001693" y="1603667"/>
                </a:lnTo>
                <a:lnTo>
                  <a:pt x="1001522" y="1604022"/>
                </a:lnTo>
                <a:lnTo>
                  <a:pt x="1103816" y="1604022"/>
                </a:lnTo>
                <a:lnTo>
                  <a:pt x="1126629" y="1614830"/>
                </a:lnTo>
                <a:lnTo>
                  <a:pt x="1120662" y="1627441"/>
                </a:lnTo>
                <a:close/>
              </a:path>
              <a:path w="1586229" h="2632710">
                <a:moveTo>
                  <a:pt x="1109469" y="1650644"/>
                </a:moveTo>
                <a:lnTo>
                  <a:pt x="978242" y="1650644"/>
                </a:lnTo>
                <a:lnTo>
                  <a:pt x="978471" y="1650199"/>
                </a:lnTo>
                <a:lnTo>
                  <a:pt x="990168" y="1626997"/>
                </a:lnTo>
                <a:lnTo>
                  <a:pt x="989952" y="1627441"/>
                </a:lnTo>
                <a:lnTo>
                  <a:pt x="1120662" y="1627441"/>
                </a:lnTo>
                <a:lnTo>
                  <a:pt x="1119136" y="1630667"/>
                </a:lnTo>
                <a:lnTo>
                  <a:pt x="1109469" y="1650644"/>
                </a:lnTo>
                <a:close/>
              </a:path>
              <a:path w="1586229" h="2632710">
                <a:moveTo>
                  <a:pt x="978263" y="1650604"/>
                </a:moveTo>
                <a:lnTo>
                  <a:pt x="978467" y="1650199"/>
                </a:lnTo>
                <a:lnTo>
                  <a:pt x="978263" y="1650604"/>
                </a:lnTo>
                <a:close/>
              </a:path>
              <a:path w="1586229" h="2632710">
                <a:moveTo>
                  <a:pt x="1073683" y="1721878"/>
                </a:moveTo>
                <a:lnTo>
                  <a:pt x="969263" y="1668068"/>
                </a:lnTo>
                <a:lnTo>
                  <a:pt x="978263" y="1650604"/>
                </a:lnTo>
                <a:lnTo>
                  <a:pt x="1109469" y="1650644"/>
                </a:lnTo>
                <a:lnTo>
                  <a:pt x="1107274" y="1655178"/>
                </a:lnTo>
                <a:lnTo>
                  <a:pt x="1095273" y="1679473"/>
                </a:lnTo>
                <a:lnTo>
                  <a:pt x="1083119" y="1703565"/>
                </a:lnTo>
                <a:lnTo>
                  <a:pt x="1073683" y="1721878"/>
                </a:lnTo>
                <a:close/>
              </a:path>
              <a:path w="1586229" h="2632710">
                <a:moveTo>
                  <a:pt x="1192326" y="1383982"/>
                </a:moveTo>
                <a:lnTo>
                  <a:pt x="1099248" y="1383982"/>
                </a:lnTo>
                <a:lnTo>
                  <a:pt x="1109522" y="1358150"/>
                </a:lnTo>
                <a:lnTo>
                  <a:pt x="1111656" y="1352638"/>
                </a:lnTo>
                <a:lnTo>
                  <a:pt x="1192326" y="1383982"/>
                </a:lnTo>
                <a:close/>
              </a:path>
              <a:path w="1586229" h="2632710">
                <a:moveTo>
                  <a:pt x="1109345" y="1358582"/>
                </a:moveTo>
                <a:lnTo>
                  <a:pt x="1109512" y="1358150"/>
                </a:lnTo>
                <a:lnTo>
                  <a:pt x="1109345" y="1358582"/>
                </a:lnTo>
                <a:close/>
              </a:path>
              <a:path w="1586229" h="2632710">
                <a:moveTo>
                  <a:pt x="1205624" y="1434249"/>
                </a:moveTo>
                <a:lnTo>
                  <a:pt x="1078572" y="1434249"/>
                </a:lnTo>
                <a:lnTo>
                  <a:pt x="1089164" y="1408785"/>
                </a:lnTo>
                <a:lnTo>
                  <a:pt x="1099413" y="1383563"/>
                </a:lnTo>
                <a:lnTo>
                  <a:pt x="1099248" y="1383982"/>
                </a:lnTo>
                <a:lnTo>
                  <a:pt x="1192326" y="1383982"/>
                </a:lnTo>
                <a:lnTo>
                  <a:pt x="1221155" y="1395183"/>
                </a:lnTo>
                <a:lnTo>
                  <a:pt x="1218844" y="1401127"/>
                </a:lnTo>
                <a:lnTo>
                  <a:pt x="1208417" y="1427378"/>
                </a:lnTo>
                <a:lnTo>
                  <a:pt x="1205624" y="1434249"/>
                </a:lnTo>
                <a:close/>
              </a:path>
              <a:path w="1586229" h="2632710">
                <a:moveTo>
                  <a:pt x="1088986" y="1409204"/>
                </a:moveTo>
                <a:lnTo>
                  <a:pt x="1089157" y="1408785"/>
                </a:lnTo>
                <a:lnTo>
                  <a:pt x="1088986" y="1409204"/>
                </a:lnTo>
                <a:close/>
              </a:path>
              <a:path w="1586229" h="2632710">
                <a:moveTo>
                  <a:pt x="1175715" y="1506004"/>
                </a:moveTo>
                <a:lnTo>
                  <a:pt x="1067968" y="1459191"/>
                </a:lnTo>
                <a:lnTo>
                  <a:pt x="1068197" y="1458671"/>
                </a:lnTo>
                <a:lnTo>
                  <a:pt x="1078750" y="1433817"/>
                </a:lnTo>
                <a:lnTo>
                  <a:pt x="1078572" y="1434249"/>
                </a:lnTo>
                <a:lnTo>
                  <a:pt x="1205624" y="1434249"/>
                </a:lnTo>
                <a:lnTo>
                  <a:pt x="1197813" y="1453464"/>
                </a:lnTo>
                <a:lnTo>
                  <a:pt x="1187043" y="1479346"/>
                </a:lnTo>
                <a:lnTo>
                  <a:pt x="1175715" y="1506004"/>
                </a:lnTo>
                <a:close/>
              </a:path>
              <a:path w="1586229" h="2632710">
                <a:moveTo>
                  <a:pt x="1068006" y="1459102"/>
                </a:moveTo>
                <a:lnTo>
                  <a:pt x="1068189" y="1458671"/>
                </a:lnTo>
                <a:lnTo>
                  <a:pt x="1068006" y="1459102"/>
                </a:lnTo>
                <a:close/>
              </a:path>
              <a:path w="1586229" h="2632710">
                <a:moveTo>
                  <a:pt x="1299048" y="1175981"/>
                </a:moveTo>
                <a:lnTo>
                  <a:pt x="1175486" y="1175981"/>
                </a:lnTo>
                <a:lnTo>
                  <a:pt x="1175626" y="1175562"/>
                </a:lnTo>
                <a:lnTo>
                  <a:pt x="1184389" y="1148842"/>
                </a:lnTo>
                <a:lnTo>
                  <a:pt x="1188935" y="1134605"/>
                </a:lnTo>
                <a:lnTo>
                  <a:pt x="1300835" y="1170393"/>
                </a:lnTo>
                <a:lnTo>
                  <a:pt x="1299048" y="1175981"/>
                </a:lnTo>
                <a:close/>
              </a:path>
              <a:path w="1586229" h="2632710">
                <a:moveTo>
                  <a:pt x="1184249" y="1149261"/>
                </a:moveTo>
                <a:lnTo>
                  <a:pt x="1184383" y="1148842"/>
                </a:lnTo>
                <a:lnTo>
                  <a:pt x="1184249" y="1149261"/>
                </a:lnTo>
                <a:close/>
              </a:path>
              <a:path w="1586229" h="2632710">
                <a:moveTo>
                  <a:pt x="1175537" y="1175826"/>
                </a:moveTo>
                <a:lnTo>
                  <a:pt x="1175624" y="1175562"/>
                </a:lnTo>
                <a:lnTo>
                  <a:pt x="1175537" y="1175826"/>
                </a:lnTo>
                <a:close/>
              </a:path>
              <a:path w="1586229" h="2632710">
                <a:moveTo>
                  <a:pt x="1290407" y="1202550"/>
                </a:moveTo>
                <a:lnTo>
                  <a:pt x="1166545" y="1202550"/>
                </a:lnTo>
                <a:lnTo>
                  <a:pt x="1175537" y="1175826"/>
                </a:lnTo>
                <a:lnTo>
                  <a:pt x="1175486" y="1175981"/>
                </a:lnTo>
                <a:lnTo>
                  <a:pt x="1299048" y="1175981"/>
                </a:lnTo>
                <a:lnTo>
                  <a:pt x="1296149" y="1185049"/>
                </a:lnTo>
                <a:lnTo>
                  <a:pt x="1290407" y="1202550"/>
                </a:lnTo>
                <a:close/>
              </a:path>
              <a:path w="1586229" h="2632710">
                <a:moveTo>
                  <a:pt x="1262773" y="1283411"/>
                </a:moveTo>
                <a:lnTo>
                  <a:pt x="1152016" y="1244244"/>
                </a:lnTo>
                <a:lnTo>
                  <a:pt x="1157579" y="1228547"/>
                </a:lnTo>
                <a:lnTo>
                  <a:pt x="1166685" y="1202131"/>
                </a:lnTo>
                <a:lnTo>
                  <a:pt x="1166545" y="1202550"/>
                </a:lnTo>
                <a:lnTo>
                  <a:pt x="1290407" y="1202550"/>
                </a:lnTo>
                <a:lnTo>
                  <a:pt x="1287106" y="1212608"/>
                </a:lnTo>
                <a:lnTo>
                  <a:pt x="1277886" y="1240027"/>
                </a:lnTo>
                <a:lnTo>
                  <a:pt x="1268476" y="1267282"/>
                </a:lnTo>
                <a:lnTo>
                  <a:pt x="1262773" y="1283411"/>
                </a:lnTo>
                <a:close/>
              </a:path>
              <a:path w="1586229" h="2632710">
                <a:moveTo>
                  <a:pt x="1157427" y="1228966"/>
                </a:moveTo>
                <a:lnTo>
                  <a:pt x="1157571" y="1228547"/>
                </a:lnTo>
                <a:lnTo>
                  <a:pt x="1157427" y="1228966"/>
                </a:lnTo>
                <a:close/>
              </a:path>
              <a:path w="1586229" h="2632710">
                <a:moveTo>
                  <a:pt x="1324772" y="930541"/>
                </a:moveTo>
                <a:lnTo>
                  <a:pt x="1247889" y="930541"/>
                </a:lnTo>
                <a:lnTo>
                  <a:pt x="1252575" y="912152"/>
                </a:lnTo>
                <a:lnTo>
                  <a:pt x="1324772" y="930541"/>
                </a:lnTo>
                <a:close/>
              </a:path>
              <a:path w="1586229" h="2632710">
                <a:moveTo>
                  <a:pt x="1362038" y="958329"/>
                </a:moveTo>
                <a:lnTo>
                  <a:pt x="1240586" y="958329"/>
                </a:lnTo>
                <a:lnTo>
                  <a:pt x="1240701" y="957897"/>
                </a:lnTo>
                <a:lnTo>
                  <a:pt x="1247990" y="930109"/>
                </a:lnTo>
                <a:lnTo>
                  <a:pt x="1247889" y="930541"/>
                </a:lnTo>
                <a:lnTo>
                  <a:pt x="1324772" y="930541"/>
                </a:lnTo>
                <a:lnTo>
                  <a:pt x="1366405" y="941146"/>
                </a:lnTo>
                <a:lnTo>
                  <a:pt x="1362038" y="958329"/>
                </a:lnTo>
                <a:close/>
              </a:path>
              <a:path w="1586229" h="2632710">
                <a:moveTo>
                  <a:pt x="1240668" y="958018"/>
                </a:moveTo>
                <a:close/>
              </a:path>
              <a:path w="1586229" h="2632710">
                <a:moveTo>
                  <a:pt x="1354772" y="986002"/>
                </a:moveTo>
                <a:lnTo>
                  <a:pt x="1233093" y="986002"/>
                </a:lnTo>
                <a:lnTo>
                  <a:pt x="1240668" y="958018"/>
                </a:lnTo>
                <a:lnTo>
                  <a:pt x="1240586" y="958329"/>
                </a:lnTo>
                <a:lnTo>
                  <a:pt x="1362038" y="958329"/>
                </a:lnTo>
                <a:lnTo>
                  <a:pt x="1354772" y="986002"/>
                </a:lnTo>
                <a:close/>
              </a:path>
              <a:path w="1586229" h="2632710">
                <a:moveTo>
                  <a:pt x="1335366" y="1056259"/>
                </a:moveTo>
                <a:lnTo>
                  <a:pt x="1222451" y="1023861"/>
                </a:lnTo>
                <a:lnTo>
                  <a:pt x="1225537" y="1013117"/>
                </a:lnTo>
                <a:lnTo>
                  <a:pt x="1233208" y="985570"/>
                </a:lnTo>
                <a:lnTo>
                  <a:pt x="1233093" y="986002"/>
                </a:lnTo>
                <a:lnTo>
                  <a:pt x="1354772" y="986002"/>
                </a:lnTo>
                <a:lnTo>
                  <a:pt x="1354201" y="988174"/>
                </a:lnTo>
                <a:lnTo>
                  <a:pt x="1346492" y="1016698"/>
                </a:lnTo>
                <a:lnTo>
                  <a:pt x="1338567" y="1045083"/>
                </a:lnTo>
                <a:lnTo>
                  <a:pt x="1335366" y="1056259"/>
                </a:lnTo>
                <a:close/>
              </a:path>
              <a:path w="1586229" h="2632710">
                <a:moveTo>
                  <a:pt x="1225410" y="1013536"/>
                </a:moveTo>
                <a:lnTo>
                  <a:pt x="1225527" y="1013117"/>
                </a:lnTo>
                <a:lnTo>
                  <a:pt x="1225410" y="1013536"/>
                </a:lnTo>
                <a:close/>
              </a:path>
              <a:path w="1586229" h="2632710">
                <a:moveTo>
                  <a:pt x="1413260" y="732955"/>
                </a:moveTo>
                <a:lnTo>
                  <a:pt x="1293482" y="732955"/>
                </a:lnTo>
                <a:lnTo>
                  <a:pt x="1293571" y="732523"/>
                </a:lnTo>
                <a:lnTo>
                  <a:pt x="1299273" y="703897"/>
                </a:lnTo>
                <a:lnTo>
                  <a:pt x="1302639" y="686269"/>
                </a:lnTo>
                <a:lnTo>
                  <a:pt x="1418031" y="708329"/>
                </a:lnTo>
                <a:lnTo>
                  <a:pt x="1414564" y="726401"/>
                </a:lnTo>
                <a:lnTo>
                  <a:pt x="1413260" y="732955"/>
                </a:lnTo>
                <a:close/>
              </a:path>
              <a:path w="1586229" h="2632710">
                <a:moveTo>
                  <a:pt x="1299184" y="704342"/>
                </a:moveTo>
                <a:lnTo>
                  <a:pt x="1299269" y="703897"/>
                </a:lnTo>
                <a:lnTo>
                  <a:pt x="1299184" y="704342"/>
                </a:lnTo>
                <a:close/>
              </a:path>
              <a:path w="1586229" h="2632710">
                <a:moveTo>
                  <a:pt x="1293494" y="732891"/>
                </a:moveTo>
                <a:lnTo>
                  <a:pt x="1293568" y="732523"/>
                </a:lnTo>
                <a:lnTo>
                  <a:pt x="1293494" y="732891"/>
                </a:lnTo>
                <a:close/>
              </a:path>
              <a:path w="1586229" h="2632710">
                <a:moveTo>
                  <a:pt x="1407543" y="761479"/>
                </a:moveTo>
                <a:lnTo>
                  <a:pt x="1287576" y="761479"/>
                </a:lnTo>
                <a:lnTo>
                  <a:pt x="1293494" y="732891"/>
                </a:lnTo>
                <a:lnTo>
                  <a:pt x="1413260" y="732955"/>
                </a:lnTo>
                <a:lnTo>
                  <a:pt x="1408696" y="755903"/>
                </a:lnTo>
                <a:lnTo>
                  <a:pt x="1407543" y="761479"/>
                </a:lnTo>
                <a:close/>
              </a:path>
              <a:path w="1586229" h="2632710">
                <a:moveTo>
                  <a:pt x="1393964" y="825131"/>
                </a:moveTo>
                <a:lnTo>
                  <a:pt x="1279309" y="799579"/>
                </a:lnTo>
                <a:lnTo>
                  <a:pt x="1281557" y="789482"/>
                </a:lnTo>
                <a:lnTo>
                  <a:pt x="1287665" y="761047"/>
                </a:lnTo>
                <a:lnTo>
                  <a:pt x="1287576" y="761479"/>
                </a:lnTo>
                <a:lnTo>
                  <a:pt x="1407543" y="761479"/>
                </a:lnTo>
                <a:lnTo>
                  <a:pt x="1402613" y="785304"/>
                </a:lnTo>
                <a:lnTo>
                  <a:pt x="1396314" y="814603"/>
                </a:lnTo>
                <a:lnTo>
                  <a:pt x="1393964" y="825131"/>
                </a:lnTo>
                <a:close/>
              </a:path>
              <a:path w="1586229" h="2632710">
                <a:moveTo>
                  <a:pt x="1281455" y="789914"/>
                </a:moveTo>
                <a:lnTo>
                  <a:pt x="1281548" y="789482"/>
                </a:lnTo>
                <a:lnTo>
                  <a:pt x="1281455" y="789914"/>
                </a:lnTo>
                <a:close/>
              </a:path>
              <a:path w="1586229" h="2632710">
                <a:moveTo>
                  <a:pt x="1451682" y="501802"/>
                </a:moveTo>
                <a:lnTo>
                  <a:pt x="1333131" y="501802"/>
                </a:lnTo>
                <a:lnTo>
                  <a:pt x="1333195" y="501345"/>
                </a:lnTo>
                <a:lnTo>
                  <a:pt x="1337157" y="472147"/>
                </a:lnTo>
                <a:lnTo>
                  <a:pt x="1338986" y="457847"/>
                </a:lnTo>
                <a:lnTo>
                  <a:pt x="1455508" y="472757"/>
                </a:lnTo>
                <a:lnTo>
                  <a:pt x="1453629" y="487514"/>
                </a:lnTo>
                <a:lnTo>
                  <a:pt x="1451682" y="501802"/>
                </a:lnTo>
                <a:close/>
              </a:path>
              <a:path w="1586229" h="2632710">
                <a:moveTo>
                  <a:pt x="1337094" y="472592"/>
                </a:moveTo>
                <a:lnTo>
                  <a:pt x="1337151" y="472147"/>
                </a:lnTo>
                <a:lnTo>
                  <a:pt x="1337094" y="472592"/>
                </a:lnTo>
                <a:close/>
              </a:path>
              <a:path w="1586229" h="2632710">
                <a:moveTo>
                  <a:pt x="1333170" y="501515"/>
                </a:moveTo>
                <a:lnTo>
                  <a:pt x="1333193" y="501345"/>
                </a:lnTo>
                <a:lnTo>
                  <a:pt x="1333170" y="501515"/>
                </a:lnTo>
                <a:close/>
              </a:path>
              <a:path w="1586229" h="2632710">
                <a:moveTo>
                  <a:pt x="1443335" y="560031"/>
                </a:moveTo>
                <a:lnTo>
                  <a:pt x="1324521" y="560031"/>
                </a:lnTo>
                <a:lnTo>
                  <a:pt x="1329004" y="530491"/>
                </a:lnTo>
                <a:lnTo>
                  <a:pt x="1333170" y="501515"/>
                </a:lnTo>
                <a:lnTo>
                  <a:pt x="1333131" y="501802"/>
                </a:lnTo>
                <a:lnTo>
                  <a:pt x="1451682" y="501802"/>
                </a:lnTo>
                <a:lnTo>
                  <a:pt x="1449527" y="517626"/>
                </a:lnTo>
                <a:lnTo>
                  <a:pt x="1445209" y="547674"/>
                </a:lnTo>
                <a:lnTo>
                  <a:pt x="1443335" y="560031"/>
                </a:lnTo>
                <a:close/>
              </a:path>
              <a:path w="1586229" h="2632710">
                <a:moveTo>
                  <a:pt x="1328927" y="530948"/>
                </a:moveTo>
                <a:lnTo>
                  <a:pt x="1328993" y="530491"/>
                </a:lnTo>
                <a:lnTo>
                  <a:pt x="1328927" y="530948"/>
                </a:lnTo>
                <a:close/>
              </a:path>
              <a:path w="1586229" h="2632710">
                <a:moveTo>
                  <a:pt x="1438554" y="590842"/>
                </a:moveTo>
                <a:lnTo>
                  <a:pt x="1322552" y="572312"/>
                </a:lnTo>
                <a:lnTo>
                  <a:pt x="1324584" y="559574"/>
                </a:lnTo>
                <a:lnTo>
                  <a:pt x="1324521" y="560031"/>
                </a:lnTo>
                <a:lnTo>
                  <a:pt x="1443335" y="560031"/>
                </a:lnTo>
                <a:lnTo>
                  <a:pt x="1440662" y="577659"/>
                </a:lnTo>
                <a:lnTo>
                  <a:pt x="1438554" y="59084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8EA5162C-D596-3F10-176C-652117199AE2}"/>
              </a:ext>
            </a:extLst>
          </p:cNvPr>
          <p:cNvSpPr/>
          <p:nvPr/>
        </p:nvSpPr>
        <p:spPr>
          <a:xfrm>
            <a:off x="7308204" y="1507389"/>
            <a:ext cx="2546985" cy="842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832969F8-1857-17C3-97B9-2FF5F528C0E0}"/>
              </a:ext>
            </a:extLst>
          </p:cNvPr>
          <p:cNvSpPr/>
          <p:nvPr/>
        </p:nvSpPr>
        <p:spPr>
          <a:xfrm>
            <a:off x="6930100" y="3036037"/>
            <a:ext cx="3194481" cy="1581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B4FFDD06-0524-9BD4-D37A-6B25981EF5C8}"/>
              </a:ext>
            </a:extLst>
          </p:cNvPr>
          <p:cNvSpPr txBox="1"/>
          <p:nvPr/>
        </p:nvSpPr>
        <p:spPr>
          <a:xfrm>
            <a:off x="7030277" y="1182917"/>
            <a:ext cx="3211195" cy="3462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0014" algn="ctr"/>
            <a:r>
              <a:rPr sz="2000" spc="120" dirty="0" err="1">
                <a:latin typeface="Microsoft JhengHei UI"/>
                <a:cs typeface="Microsoft JhengHei UI"/>
              </a:rPr>
              <a:t>灰盒攻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endParaRPr sz="2000" dirty="0">
              <a:latin typeface="Microsoft JhengHei UI"/>
              <a:cs typeface="Microsoft JhengHei UI"/>
            </a:endParaRPr>
          </a:p>
          <a:p>
            <a:pPr marL="403225" marR="513715" algn="ctr">
              <a:spcBef>
                <a:spcPts val="1170"/>
              </a:spcBef>
            </a:pPr>
            <a:r>
              <a:rPr sz="1600" dirty="0">
                <a:latin typeface="Microsoft JhengHei UI"/>
                <a:cs typeface="Microsoft JhengHei UI"/>
              </a:rPr>
              <a:t>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者可以获得被攻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的模型的训练数据</a:t>
            </a:r>
            <a:endParaRPr lang="zh-CN" altLang="en-US" sz="1600" dirty="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</a:pPr>
            <a:endParaRPr lang="zh-CN" altLang="en-US" sz="3100" dirty="0">
              <a:latin typeface="Times New Roman"/>
              <a:cs typeface="Times New Roman"/>
            </a:endParaRPr>
          </a:p>
          <a:p>
            <a:pPr marR="177800" algn="ctr"/>
            <a:r>
              <a:rPr sz="2000" spc="120" dirty="0">
                <a:latin typeface="Microsoft JhengHei UI"/>
                <a:cs typeface="Microsoft JhengHei UI"/>
              </a:rPr>
              <a:t>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r>
              <a:rPr sz="2000" spc="120" dirty="0" err="1">
                <a:latin typeface="Microsoft JhengHei UI"/>
                <a:cs typeface="Microsoft JhengHei UI"/>
              </a:rPr>
              <a:t>目标</a:t>
            </a:r>
            <a:endParaRPr sz="2000" dirty="0">
              <a:latin typeface="Microsoft JhengHei UI"/>
              <a:cs typeface="Microsoft JhengHei UI"/>
            </a:endParaRPr>
          </a:p>
          <a:p>
            <a:pPr>
              <a:spcBef>
                <a:spcPts val="4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298450" indent="-285750">
              <a:buFontTx/>
              <a:buChar char="-"/>
            </a:pPr>
            <a:r>
              <a:rPr spc="60" dirty="0">
                <a:latin typeface="Microsoft JhengHei UI"/>
                <a:cs typeface="Microsoft JhengHei UI"/>
              </a:rPr>
              <a:t>攻</a:t>
            </a:r>
            <a:r>
              <a:rPr lang="zh-CN" altLang="en-US" spc="60" dirty="0">
                <a:latin typeface="Microsoft JhengHei UI"/>
                <a:cs typeface="Microsoft JhengHei UI"/>
              </a:rPr>
              <a:t>击</a:t>
            </a:r>
            <a:r>
              <a:rPr spc="60" dirty="0" err="1">
                <a:latin typeface="Microsoft JhengHei UI"/>
                <a:cs typeface="Microsoft JhengHei UI"/>
              </a:rPr>
              <a:t>节点分类任务</a:t>
            </a:r>
            <a:endParaRPr lang="en-US" spc="60" dirty="0">
              <a:latin typeface="Microsoft JhengHei UI"/>
              <a:cs typeface="Microsoft JhengHei UI"/>
            </a:endParaRPr>
          </a:p>
          <a:p>
            <a:pPr marL="298450" indent="-285750">
              <a:buFontTx/>
              <a:buChar char="-"/>
            </a:pPr>
            <a:r>
              <a:rPr dirty="0" err="1">
                <a:latin typeface="Microsoft JhengHei UI"/>
                <a:cs typeface="Microsoft JhengHei UI"/>
              </a:rPr>
              <a:t>对于某个标签为</a:t>
            </a:r>
            <a:r>
              <a:rPr spc="90" dirty="0" err="1">
                <a:latin typeface="Cambria Math"/>
                <a:cs typeface="Cambria Math"/>
              </a:rPr>
              <a:t>y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dirty="0" err="1">
                <a:latin typeface="Microsoft JhengHei UI"/>
                <a:cs typeface="Microsoft JhengHei UI"/>
              </a:rPr>
              <a:t>的节点</a:t>
            </a:r>
            <a:r>
              <a:rPr lang="en-US" altLang="zh-CN" spc="229" dirty="0" err="1">
                <a:latin typeface="Cambria Math"/>
                <a:cs typeface="Microsoft JhengHei UI"/>
              </a:rPr>
              <a:t>v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lang="en-US" sz="1950" spc="232" baseline="-14957" dirty="0" err="1">
                <a:latin typeface="Microsoft JhengHei UI"/>
                <a:cs typeface="Cambria Math"/>
              </a:rPr>
              <a:t>,</a:t>
            </a:r>
            <a:r>
              <a:rPr dirty="0" err="1">
                <a:latin typeface="Microsoft JhengHei UI"/>
                <a:cs typeface="Microsoft JhengHei UI"/>
              </a:rPr>
              <a:t>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r>
              <a:rPr dirty="0" err="1">
                <a:latin typeface="Microsoft JhengHei UI"/>
                <a:cs typeface="Microsoft JhengHei UI"/>
              </a:rPr>
              <a:t>者希望</a:t>
            </a:r>
            <a:r>
              <a:rPr spc="-5" dirty="0" err="1">
                <a:latin typeface="Microsoft JhengHei UI"/>
                <a:cs typeface="Microsoft JhengHei UI"/>
              </a:rPr>
              <a:t>GNN</a:t>
            </a:r>
            <a:r>
              <a:rPr dirty="0" err="1">
                <a:latin typeface="Microsoft JhengHei UI"/>
                <a:cs typeface="Microsoft JhengHei UI"/>
              </a:rPr>
              <a:t>能把它分</a:t>
            </a:r>
            <a:endParaRPr dirty="0">
              <a:latin typeface="Microsoft JhengHei UI"/>
              <a:cs typeface="Microsoft JhengHei UI"/>
            </a:endParaRPr>
          </a:p>
          <a:p>
            <a:pPr marL="298450"/>
            <a:r>
              <a:rPr dirty="0" err="1">
                <a:latin typeface="Microsoft JhengHei UI"/>
                <a:cs typeface="Microsoft JhengHei UI"/>
              </a:rPr>
              <a:t>类为其它标签</a:t>
            </a:r>
            <a:endParaRPr lang="en-US" dirty="0">
              <a:latin typeface="Microsoft JhengHei UI"/>
              <a:cs typeface="Microsoft JhengHei UI"/>
            </a:endParaRPr>
          </a:p>
          <a:p>
            <a:pPr marL="298450"/>
            <a:endParaRPr dirty="0">
              <a:latin typeface="Microsoft JhengHei UI"/>
              <a:cs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198851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2305812" y="1269491"/>
            <a:ext cx="1984248" cy="1984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10724" y="3429445"/>
            <a:ext cx="1473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85" dirty="0">
                <a:latin typeface="Cambria Math"/>
                <a:cs typeface="Cambria Math"/>
              </a:rPr>
              <a:t>x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86528" y="1269491"/>
            <a:ext cx="1984248" cy="1984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51065" y="1269491"/>
            <a:ext cx="1984247" cy="1984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19693" y="3429445"/>
            <a:ext cx="20637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85" dirty="0">
                <a:latin typeface="Cambria Math"/>
                <a:cs typeface="Cambria Math"/>
              </a:rPr>
              <a:t>x</a:t>
            </a:r>
            <a:r>
              <a:rPr spc="-5" dirty="0">
                <a:latin typeface="Cambria Math"/>
                <a:cs typeface="Cambria Math"/>
              </a:rPr>
              <a:t>′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55235" y="2051304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10" h="152400">
                <a:moveTo>
                  <a:pt x="143256" y="152400"/>
                </a:moveTo>
                <a:lnTo>
                  <a:pt x="0" y="152400"/>
                </a:lnTo>
                <a:lnTo>
                  <a:pt x="0" y="0"/>
                </a:lnTo>
                <a:lnTo>
                  <a:pt x="143256" y="0"/>
                </a:lnTo>
                <a:lnTo>
                  <a:pt x="143256" y="1524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90644" y="2203704"/>
            <a:ext cx="472440" cy="143510"/>
          </a:xfrm>
          <a:custGeom>
            <a:avLst/>
            <a:gdLst/>
            <a:ahLst/>
            <a:cxnLst/>
            <a:rect l="l" t="t" r="r" b="b"/>
            <a:pathLst>
              <a:path w="472439" h="143510">
                <a:moveTo>
                  <a:pt x="472440" y="143256"/>
                </a:moveTo>
                <a:lnTo>
                  <a:pt x="0" y="143256"/>
                </a:lnTo>
                <a:lnTo>
                  <a:pt x="0" y="0"/>
                </a:lnTo>
                <a:lnTo>
                  <a:pt x="472440" y="0"/>
                </a:lnTo>
                <a:lnTo>
                  <a:pt x="472440" y="14325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55235" y="2346960"/>
            <a:ext cx="143510" cy="152400"/>
          </a:xfrm>
          <a:custGeom>
            <a:avLst/>
            <a:gdLst/>
            <a:ahLst/>
            <a:cxnLst/>
            <a:rect l="l" t="t" r="r" b="b"/>
            <a:pathLst>
              <a:path w="143510" h="152400">
                <a:moveTo>
                  <a:pt x="143256" y="152400"/>
                </a:moveTo>
                <a:lnTo>
                  <a:pt x="0" y="152400"/>
                </a:lnTo>
                <a:lnTo>
                  <a:pt x="0" y="0"/>
                </a:lnTo>
                <a:lnTo>
                  <a:pt x="143256" y="0"/>
                </a:lnTo>
                <a:lnTo>
                  <a:pt x="143256" y="1524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78364" y="2038693"/>
            <a:ext cx="498475" cy="473709"/>
          </a:xfrm>
          <a:custGeom>
            <a:avLst/>
            <a:gdLst/>
            <a:ahLst/>
            <a:cxnLst/>
            <a:rect l="l" t="t" r="r" b="b"/>
            <a:pathLst>
              <a:path w="498475" h="473710">
                <a:moveTo>
                  <a:pt x="164668" y="165011"/>
                </a:moveTo>
                <a:lnTo>
                  <a:pt x="164668" y="12700"/>
                </a:lnTo>
                <a:lnTo>
                  <a:pt x="164909" y="10223"/>
                </a:lnTo>
                <a:lnTo>
                  <a:pt x="177368" y="0"/>
                </a:lnTo>
                <a:lnTo>
                  <a:pt x="320738" y="0"/>
                </a:lnTo>
                <a:lnTo>
                  <a:pt x="333438" y="12700"/>
                </a:lnTo>
                <a:lnTo>
                  <a:pt x="190068" y="12700"/>
                </a:lnTo>
                <a:lnTo>
                  <a:pt x="177368" y="25400"/>
                </a:lnTo>
                <a:lnTo>
                  <a:pt x="190068" y="25400"/>
                </a:lnTo>
                <a:lnTo>
                  <a:pt x="190068" y="152311"/>
                </a:lnTo>
                <a:lnTo>
                  <a:pt x="177368" y="152311"/>
                </a:lnTo>
                <a:lnTo>
                  <a:pt x="164668" y="165011"/>
                </a:lnTo>
                <a:close/>
              </a:path>
              <a:path w="498475" h="473710">
                <a:moveTo>
                  <a:pt x="190068" y="25400"/>
                </a:moveTo>
                <a:lnTo>
                  <a:pt x="177368" y="25400"/>
                </a:lnTo>
                <a:lnTo>
                  <a:pt x="190068" y="12700"/>
                </a:lnTo>
                <a:lnTo>
                  <a:pt x="190068" y="25400"/>
                </a:lnTo>
                <a:close/>
              </a:path>
              <a:path w="498475" h="473710">
                <a:moveTo>
                  <a:pt x="308038" y="25400"/>
                </a:moveTo>
                <a:lnTo>
                  <a:pt x="190068" y="25400"/>
                </a:lnTo>
                <a:lnTo>
                  <a:pt x="190068" y="12700"/>
                </a:lnTo>
                <a:lnTo>
                  <a:pt x="308038" y="12700"/>
                </a:lnTo>
                <a:lnTo>
                  <a:pt x="308038" y="25400"/>
                </a:lnTo>
                <a:close/>
              </a:path>
              <a:path w="498475" h="473710">
                <a:moveTo>
                  <a:pt x="472706" y="177711"/>
                </a:moveTo>
                <a:lnTo>
                  <a:pt x="320738" y="177711"/>
                </a:lnTo>
                <a:lnTo>
                  <a:pt x="318262" y="177469"/>
                </a:lnTo>
                <a:lnTo>
                  <a:pt x="308038" y="165011"/>
                </a:lnTo>
                <a:lnTo>
                  <a:pt x="308038" y="12700"/>
                </a:lnTo>
                <a:lnTo>
                  <a:pt x="320738" y="25400"/>
                </a:lnTo>
                <a:lnTo>
                  <a:pt x="333438" y="25400"/>
                </a:lnTo>
                <a:lnTo>
                  <a:pt x="333438" y="152311"/>
                </a:lnTo>
                <a:lnTo>
                  <a:pt x="320738" y="152311"/>
                </a:lnTo>
                <a:lnTo>
                  <a:pt x="333438" y="165011"/>
                </a:lnTo>
                <a:lnTo>
                  <a:pt x="472706" y="165011"/>
                </a:lnTo>
                <a:lnTo>
                  <a:pt x="472706" y="177711"/>
                </a:lnTo>
                <a:close/>
              </a:path>
              <a:path w="498475" h="473710">
                <a:moveTo>
                  <a:pt x="333438" y="25400"/>
                </a:moveTo>
                <a:lnTo>
                  <a:pt x="320738" y="25400"/>
                </a:lnTo>
                <a:lnTo>
                  <a:pt x="308038" y="12700"/>
                </a:lnTo>
                <a:lnTo>
                  <a:pt x="333438" y="12700"/>
                </a:lnTo>
                <a:lnTo>
                  <a:pt x="333438" y="25400"/>
                </a:lnTo>
                <a:close/>
              </a:path>
              <a:path w="498475" h="473710">
                <a:moveTo>
                  <a:pt x="164668" y="321094"/>
                </a:moveTo>
                <a:lnTo>
                  <a:pt x="12700" y="321094"/>
                </a:lnTo>
                <a:lnTo>
                  <a:pt x="10223" y="320840"/>
                </a:lnTo>
                <a:lnTo>
                  <a:pt x="0" y="308394"/>
                </a:lnTo>
                <a:lnTo>
                  <a:pt x="0" y="165011"/>
                </a:lnTo>
                <a:lnTo>
                  <a:pt x="12700" y="152311"/>
                </a:lnTo>
                <a:lnTo>
                  <a:pt x="164668" y="152311"/>
                </a:lnTo>
                <a:lnTo>
                  <a:pt x="164668" y="165011"/>
                </a:lnTo>
                <a:lnTo>
                  <a:pt x="25400" y="165011"/>
                </a:lnTo>
                <a:lnTo>
                  <a:pt x="12700" y="177711"/>
                </a:lnTo>
                <a:lnTo>
                  <a:pt x="25400" y="177711"/>
                </a:lnTo>
                <a:lnTo>
                  <a:pt x="25400" y="295694"/>
                </a:lnTo>
                <a:lnTo>
                  <a:pt x="12700" y="295694"/>
                </a:lnTo>
                <a:lnTo>
                  <a:pt x="25400" y="308394"/>
                </a:lnTo>
                <a:lnTo>
                  <a:pt x="164668" y="308394"/>
                </a:lnTo>
                <a:lnTo>
                  <a:pt x="164668" y="321094"/>
                </a:lnTo>
                <a:close/>
              </a:path>
              <a:path w="498475" h="473710">
                <a:moveTo>
                  <a:pt x="177368" y="177711"/>
                </a:moveTo>
                <a:lnTo>
                  <a:pt x="25400" y="177711"/>
                </a:lnTo>
                <a:lnTo>
                  <a:pt x="25400" y="165011"/>
                </a:lnTo>
                <a:lnTo>
                  <a:pt x="164668" y="165011"/>
                </a:lnTo>
                <a:lnTo>
                  <a:pt x="177368" y="152311"/>
                </a:lnTo>
                <a:lnTo>
                  <a:pt x="190068" y="152311"/>
                </a:lnTo>
                <a:lnTo>
                  <a:pt x="190068" y="165011"/>
                </a:lnTo>
                <a:lnTo>
                  <a:pt x="179844" y="177469"/>
                </a:lnTo>
                <a:lnTo>
                  <a:pt x="177368" y="177711"/>
                </a:lnTo>
                <a:close/>
              </a:path>
              <a:path w="498475" h="473710">
                <a:moveTo>
                  <a:pt x="333438" y="165011"/>
                </a:moveTo>
                <a:lnTo>
                  <a:pt x="320738" y="152311"/>
                </a:lnTo>
                <a:lnTo>
                  <a:pt x="333438" y="152311"/>
                </a:lnTo>
                <a:lnTo>
                  <a:pt x="333438" y="165011"/>
                </a:lnTo>
                <a:close/>
              </a:path>
              <a:path w="498475" h="473710">
                <a:moveTo>
                  <a:pt x="498106" y="177711"/>
                </a:moveTo>
                <a:lnTo>
                  <a:pt x="485406" y="177711"/>
                </a:lnTo>
                <a:lnTo>
                  <a:pt x="472706" y="165011"/>
                </a:lnTo>
                <a:lnTo>
                  <a:pt x="333438" y="165011"/>
                </a:lnTo>
                <a:lnTo>
                  <a:pt x="333438" y="152311"/>
                </a:lnTo>
                <a:lnTo>
                  <a:pt x="485406" y="152311"/>
                </a:lnTo>
                <a:lnTo>
                  <a:pt x="498106" y="165011"/>
                </a:lnTo>
                <a:lnTo>
                  <a:pt x="498106" y="177711"/>
                </a:lnTo>
                <a:close/>
              </a:path>
              <a:path w="498475" h="473710">
                <a:moveTo>
                  <a:pt x="25400" y="177711"/>
                </a:moveTo>
                <a:lnTo>
                  <a:pt x="12700" y="177711"/>
                </a:lnTo>
                <a:lnTo>
                  <a:pt x="25400" y="165011"/>
                </a:lnTo>
                <a:lnTo>
                  <a:pt x="25400" y="177711"/>
                </a:lnTo>
                <a:close/>
              </a:path>
              <a:path w="498475" h="473710">
                <a:moveTo>
                  <a:pt x="472706" y="308394"/>
                </a:moveTo>
                <a:lnTo>
                  <a:pt x="472706" y="165011"/>
                </a:lnTo>
                <a:lnTo>
                  <a:pt x="485406" y="177711"/>
                </a:lnTo>
                <a:lnTo>
                  <a:pt x="498106" y="177711"/>
                </a:lnTo>
                <a:lnTo>
                  <a:pt x="498106" y="295694"/>
                </a:lnTo>
                <a:lnTo>
                  <a:pt x="485406" y="295694"/>
                </a:lnTo>
                <a:lnTo>
                  <a:pt x="472706" y="308394"/>
                </a:lnTo>
                <a:close/>
              </a:path>
              <a:path w="498475" h="473710">
                <a:moveTo>
                  <a:pt x="25400" y="308394"/>
                </a:moveTo>
                <a:lnTo>
                  <a:pt x="12700" y="295694"/>
                </a:lnTo>
                <a:lnTo>
                  <a:pt x="25400" y="295694"/>
                </a:lnTo>
                <a:lnTo>
                  <a:pt x="25400" y="308394"/>
                </a:lnTo>
                <a:close/>
              </a:path>
              <a:path w="498475" h="473710">
                <a:moveTo>
                  <a:pt x="190068" y="321094"/>
                </a:moveTo>
                <a:lnTo>
                  <a:pt x="177368" y="321094"/>
                </a:lnTo>
                <a:lnTo>
                  <a:pt x="164668" y="308394"/>
                </a:lnTo>
                <a:lnTo>
                  <a:pt x="25400" y="308394"/>
                </a:lnTo>
                <a:lnTo>
                  <a:pt x="25400" y="295694"/>
                </a:lnTo>
                <a:lnTo>
                  <a:pt x="177368" y="295694"/>
                </a:lnTo>
                <a:lnTo>
                  <a:pt x="190068" y="308394"/>
                </a:lnTo>
                <a:lnTo>
                  <a:pt x="190068" y="321094"/>
                </a:lnTo>
                <a:close/>
              </a:path>
              <a:path w="498475" h="473710">
                <a:moveTo>
                  <a:pt x="308038" y="460692"/>
                </a:moveTo>
                <a:lnTo>
                  <a:pt x="308038" y="308394"/>
                </a:lnTo>
                <a:lnTo>
                  <a:pt x="308279" y="305917"/>
                </a:lnTo>
                <a:lnTo>
                  <a:pt x="320738" y="295694"/>
                </a:lnTo>
                <a:lnTo>
                  <a:pt x="472706" y="295694"/>
                </a:lnTo>
                <a:lnTo>
                  <a:pt x="472706" y="308394"/>
                </a:lnTo>
                <a:lnTo>
                  <a:pt x="333438" y="308394"/>
                </a:lnTo>
                <a:lnTo>
                  <a:pt x="320738" y="321094"/>
                </a:lnTo>
                <a:lnTo>
                  <a:pt x="333438" y="321094"/>
                </a:lnTo>
                <a:lnTo>
                  <a:pt x="333438" y="447992"/>
                </a:lnTo>
                <a:lnTo>
                  <a:pt x="320738" y="447992"/>
                </a:lnTo>
                <a:lnTo>
                  <a:pt x="308038" y="460692"/>
                </a:lnTo>
                <a:close/>
              </a:path>
              <a:path w="498475" h="473710">
                <a:moveTo>
                  <a:pt x="485406" y="321094"/>
                </a:moveTo>
                <a:lnTo>
                  <a:pt x="333438" y="321094"/>
                </a:lnTo>
                <a:lnTo>
                  <a:pt x="333438" y="308394"/>
                </a:lnTo>
                <a:lnTo>
                  <a:pt x="472706" y="308394"/>
                </a:lnTo>
                <a:lnTo>
                  <a:pt x="485406" y="295694"/>
                </a:lnTo>
                <a:lnTo>
                  <a:pt x="498106" y="295694"/>
                </a:lnTo>
                <a:lnTo>
                  <a:pt x="498106" y="308394"/>
                </a:lnTo>
                <a:lnTo>
                  <a:pt x="487883" y="320840"/>
                </a:lnTo>
                <a:lnTo>
                  <a:pt x="485406" y="321094"/>
                </a:lnTo>
                <a:close/>
              </a:path>
              <a:path w="498475" h="473710">
                <a:moveTo>
                  <a:pt x="320738" y="473392"/>
                </a:moveTo>
                <a:lnTo>
                  <a:pt x="177368" y="473392"/>
                </a:lnTo>
                <a:lnTo>
                  <a:pt x="174891" y="473151"/>
                </a:lnTo>
                <a:lnTo>
                  <a:pt x="164668" y="460692"/>
                </a:lnTo>
                <a:lnTo>
                  <a:pt x="164668" y="308394"/>
                </a:lnTo>
                <a:lnTo>
                  <a:pt x="177368" y="321094"/>
                </a:lnTo>
                <a:lnTo>
                  <a:pt x="190068" y="321094"/>
                </a:lnTo>
                <a:lnTo>
                  <a:pt x="190068" y="447992"/>
                </a:lnTo>
                <a:lnTo>
                  <a:pt x="177368" y="447992"/>
                </a:lnTo>
                <a:lnTo>
                  <a:pt x="190068" y="460692"/>
                </a:lnTo>
                <a:lnTo>
                  <a:pt x="333438" y="460692"/>
                </a:lnTo>
                <a:lnTo>
                  <a:pt x="333197" y="463169"/>
                </a:lnTo>
                <a:lnTo>
                  <a:pt x="323215" y="473151"/>
                </a:lnTo>
                <a:lnTo>
                  <a:pt x="320738" y="473392"/>
                </a:lnTo>
                <a:close/>
              </a:path>
              <a:path w="498475" h="473710">
                <a:moveTo>
                  <a:pt x="333438" y="321094"/>
                </a:moveTo>
                <a:lnTo>
                  <a:pt x="320738" y="321094"/>
                </a:lnTo>
                <a:lnTo>
                  <a:pt x="333438" y="308394"/>
                </a:lnTo>
                <a:lnTo>
                  <a:pt x="333438" y="321094"/>
                </a:lnTo>
                <a:close/>
              </a:path>
              <a:path w="498475" h="473710">
                <a:moveTo>
                  <a:pt x="190068" y="460692"/>
                </a:moveTo>
                <a:lnTo>
                  <a:pt x="177368" y="447992"/>
                </a:lnTo>
                <a:lnTo>
                  <a:pt x="190068" y="447992"/>
                </a:lnTo>
                <a:lnTo>
                  <a:pt x="190068" y="460692"/>
                </a:lnTo>
                <a:close/>
              </a:path>
              <a:path w="498475" h="473710">
                <a:moveTo>
                  <a:pt x="308038" y="460692"/>
                </a:moveTo>
                <a:lnTo>
                  <a:pt x="190068" y="460692"/>
                </a:lnTo>
                <a:lnTo>
                  <a:pt x="190068" y="447992"/>
                </a:lnTo>
                <a:lnTo>
                  <a:pt x="308038" y="447992"/>
                </a:lnTo>
                <a:lnTo>
                  <a:pt x="308038" y="460692"/>
                </a:lnTo>
                <a:close/>
              </a:path>
              <a:path w="498475" h="473710">
                <a:moveTo>
                  <a:pt x="333438" y="460692"/>
                </a:moveTo>
                <a:lnTo>
                  <a:pt x="308038" y="460692"/>
                </a:lnTo>
                <a:lnTo>
                  <a:pt x="320738" y="447992"/>
                </a:lnTo>
                <a:lnTo>
                  <a:pt x="333438" y="447992"/>
                </a:lnTo>
                <a:lnTo>
                  <a:pt x="333438" y="460692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35367" y="2139695"/>
            <a:ext cx="451484" cy="97790"/>
          </a:xfrm>
          <a:custGeom>
            <a:avLst/>
            <a:gdLst/>
            <a:ahLst/>
            <a:cxnLst/>
            <a:rect l="l" t="t" r="r" b="b"/>
            <a:pathLst>
              <a:path w="451485" h="97789">
                <a:moveTo>
                  <a:pt x="451104" y="97535"/>
                </a:moveTo>
                <a:lnTo>
                  <a:pt x="0" y="97535"/>
                </a:lnTo>
                <a:lnTo>
                  <a:pt x="0" y="0"/>
                </a:lnTo>
                <a:lnTo>
                  <a:pt x="451104" y="0"/>
                </a:lnTo>
                <a:lnTo>
                  <a:pt x="451104" y="9753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35367" y="2286000"/>
            <a:ext cx="451484" cy="97790"/>
          </a:xfrm>
          <a:custGeom>
            <a:avLst/>
            <a:gdLst/>
            <a:ahLst/>
            <a:cxnLst/>
            <a:rect l="l" t="t" r="r" b="b"/>
            <a:pathLst>
              <a:path w="451485" h="97789">
                <a:moveTo>
                  <a:pt x="451104" y="97536"/>
                </a:moveTo>
                <a:lnTo>
                  <a:pt x="0" y="97536"/>
                </a:lnTo>
                <a:lnTo>
                  <a:pt x="0" y="0"/>
                </a:lnTo>
                <a:lnTo>
                  <a:pt x="451104" y="0"/>
                </a:lnTo>
                <a:lnTo>
                  <a:pt x="451104" y="9753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23075" y="2126641"/>
            <a:ext cx="475615" cy="269875"/>
          </a:xfrm>
          <a:custGeom>
            <a:avLst/>
            <a:gdLst/>
            <a:ahLst/>
            <a:cxnLst/>
            <a:rect l="l" t="t" r="r" b="b"/>
            <a:pathLst>
              <a:path w="475614" h="269875">
                <a:moveTo>
                  <a:pt x="462762" y="123151"/>
                </a:moveTo>
                <a:lnTo>
                  <a:pt x="12700" y="123151"/>
                </a:lnTo>
                <a:lnTo>
                  <a:pt x="10210" y="122910"/>
                </a:lnTo>
                <a:lnTo>
                  <a:pt x="0" y="110451"/>
                </a:lnTo>
                <a:lnTo>
                  <a:pt x="0" y="12700"/>
                </a:lnTo>
                <a:lnTo>
                  <a:pt x="12700" y="0"/>
                </a:lnTo>
                <a:lnTo>
                  <a:pt x="462762" y="0"/>
                </a:lnTo>
                <a:lnTo>
                  <a:pt x="47546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97751"/>
                </a:lnTo>
                <a:lnTo>
                  <a:pt x="12700" y="97751"/>
                </a:lnTo>
                <a:lnTo>
                  <a:pt x="25400" y="110451"/>
                </a:lnTo>
                <a:lnTo>
                  <a:pt x="475462" y="110451"/>
                </a:lnTo>
                <a:lnTo>
                  <a:pt x="475221" y="112928"/>
                </a:lnTo>
                <a:lnTo>
                  <a:pt x="465239" y="122910"/>
                </a:lnTo>
                <a:lnTo>
                  <a:pt x="462762" y="123151"/>
                </a:lnTo>
                <a:close/>
              </a:path>
              <a:path w="475614" h="26987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475614" h="269875">
                <a:moveTo>
                  <a:pt x="45006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450062" y="12700"/>
                </a:lnTo>
                <a:lnTo>
                  <a:pt x="450062" y="25400"/>
                </a:lnTo>
                <a:close/>
              </a:path>
              <a:path w="475614" h="269875">
                <a:moveTo>
                  <a:pt x="450062" y="110451"/>
                </a:moveTo>
                <a:lnTo>
                  <a:pt x="450062" y="12700"/>
                </a:lnTo>
                <a:lnTo>
                  <a:pt x="462762" y="25400"/>
                </a:lnTo>
                <a:lnTo>
                  <a:pt x="475462" y="25400"/>
                </a:lnTo>
                <a:lnTo>
                  <a:pt x="475462" y="97751"/>
                </a:lnTo>
                <a:lnTo>
                  <a:pt x="462762" y="97751"/>
                </a:lnTo>
                <a:lnTo>
                  <a:pt x="450062" y="110451"/>
                </a:lnTo>
                <a:close/>
              </a:path>
              <a:path w="475614" h="269875">
                <a:moveTo>
                  <a:pt x="475462" y="25400"/>
                </a:moveTo>
                <a:lnTo>
                  <a:pt x="462762" y="25400"/>
                </a:lnTo>
                <a:lnTo>
                  <a:pt x="450062" y="12700"/>
                </a:lnTo>
                <a:lnTo>
                  <a:pt x="475462" y="12700"/>
                </a:lnTo>
                <a:lnTo>
                  <a:pt x="475462" y="25400"/>
                </a:lnTo>
                <a:close/>
              </a:path>
              <a:path w="475614" h="269875">
                <a:moveTo>
                  <a:pt x="25400" y="110451"/>
                </a:moveTo>
                <a:lnTo>
                  <a:pt x="12700" y="97751"/>
                </a:lnTo>
                <a:lnTo>
                  <a:pt x="25400" y="97751"/>
                </a:lnTo>
                <a:lnTo>
                  <a:pt x="25400" y="110451"/>
                </a:lnTo>
                <a:close/>
              </a:path>
              <a:path w="475614" h="269875">
                <a:moveTo>
                  <a:pt x="450062" y="110451"/>
                </a:moveTo>
                <a:lnTo>
                  <a:pt x="25400" y="110451"/>
                </a:lnTo>
                <a:lnTo>
                  <a:pt x="25400" y="97751"/>
                </a:lnTo>
                <a:lnTo>
                  <a:pt x="450062" y="97751"/>
                </a:lnTo>
                <a:lnTo>
                  <a:pt x="450062" y="110451"/>
                </a:lnTo>
                <a:close/>
              </a:path>
              <a:path w="475614" h="269875">
                <a:moveTo>
                  <a:pt x="475462" y="110451"/>
                </a:moveTo>
                <a:lnTo>
                  <a:pt x="450062" y="110451"/>
                </a:lnTo>
                <a:lnTo>
                  <a:pt x="462762" y="97751"/>
                </a:lnTo>
                <a:lnTo>
                  <a:pt x="475462" y="97751"/>
                </a:lnTo>
                <a:lnTo>
                  <a:pt x="475462" y="110451"/>
                </a:lnTo>
                <a:close/>
              </a:path>
              <a:path w="475614" h="269875">
                <a:moveTo>
                  <a:pt x="462762" y="269798"/>
                </a:moveTo>
                <a:lnTo>
                  <a:pt x="12700" y="269798"/>
                </a:lnTo>
                <a:lnTo>
                  <a:pt x="10210" y="269544"/>
                </a:lnTo>
                <a:lnTo>
                  <a:pt x="0" y="257098"/>
                </a:lnTo>
                <a:lnTo>
                  <a:pt x="0" y="159334"/>
                </a:lnTo>
                <a:lnTo>
                  <a:pt x="12700" y="146634"/>
                </a:lnTo>
                <a:lnTo>
                  <a:pt x="462762" y="146634"/>
                </a:lnTo>
                <a:lnTo>
                  <a:pt x="475462" y="159334"/>
                </a:lnTo>
                <a:lnTo>
                  <a:pt x="25400" y="159334"/>
                </a:lnTo>
                <a:lnTo>
                  <a:pt x="12700" y="172034"/>
                </a:lnTo>
                <a:lnTo>
                  <a:pt x="25400" y="172034"/>
                </a:lnTo>
                <a:lnTo>
                  <a:pt x="25400" y="244398"/>
                </a:lnTo>
                <a:lnTo>
                  <a:pt x="12700" y="244398"/>
                </a:lnTo>
                <a:lnTo>
                  <a:pt x="25400" y="257098"/>
                </a:lnTo>
                <a:lnTo>
                  <a:pt x="475462" y="257098"/>
                </a:lnTo>
                <a:lnTo>
                  <a:pt x="475221" y="259575"/>
                </a:lnTo>
                <a:lnTo>
                  <a:pt x="465239" y="269544"/>
                </a:lnTo>
                <a:lnTo>
                  <a:pt x="462762" y="269798"/>
                </a:lnTo>
                <a:close/>
              </a:path>
              <a:path w="475614" h="269875">
                <a:moveTo>
                  <a:pt x="25400" y="172034"/>
                </a:moveTo>
                <a:lnTo>
                  <a:pt x="12700" y="172034"/>
                </a:lnTo>
                <a:lnTo>
                  <a:pt x="25400" y="159334"/>
                </a:lnTo>
                <a:lnTo>
                  <a:pt x="25400" y="172034"/>
                </a:lnTo>
                <a:close/>
              </a:path>
              <a:path w="475614" h="269875">
                <a:moveTo>
                  <a:pt x="450062" y="172034"/>
                </a:moveTo>
                <a:lnTo>
                  <a:pt x="25400" y="172034"/>
                </a:lnTo>
                <a:lnTo>
                  <a:pt x="25400" y="159334"/>
                </a:lnTo>
                <a:lnTo>
                  <a:pt x="450062" y="159334"/>
                </a:lnTo>
                <a:lnTo>
                  <a:pt x="450062" y="172034"/>
                </a:lnTo>
                <a:close/>
              </a:path>
              <a:path w="475614" h="269875">
                <a:moveTo>
                  <a:pt x="450062" y="257098"/>
                </a:moveTo>
                <a:lnTo>
                  <a:pt x="450062" y="159334"/>
                </a:lnTo>
                <a:lnTo>
                  <a:pt x="462762" y="172034"/>
                </a:lnTo>
                <a:lnTo>
                  <a:pt x="475462" y="172034"/>
                </a:lnTo>
                <a:lnTo>
                  <a:pt x="475462" y="244398"/>
                </a:lnTo>
                <a:lnTo>
                  <a:pt x="462762" y="244398"/>
                </a:lnTo>
                <a:lnTo>
                  <a:pt x="450062" y="257098"/>
                </a:lnTo>
                <a:close/>
              </a:path>
              <a:path w="475614" h="269875">
                <a:moveTo>
                  <a:pt x="475462" y="172034"/>
                </a:moveTo>
                <a:lnTo>
                  <a:pt x="462762" y="172034"/>
                </a:lnTo>
                <a:lnTo>
                  <a:pt x="450062" y="159334"/>
                </a:lnTo>
                <a:lnTo>
                  <a:pt x="475462" y="159334"/>
                </a:lnTo>
                <a:lnTo>
                  <a:pt x="475462" y="172034"/>
                </a:lnTo>
                <a:close/>
              </a:path>
              <a:path w="475614" h="269875">
                <a:moveTo>
                  <a:pt x="25400" y="257098"/>
                </a:moveTo>
                <a:lnTo>
                  <a:pt x="12700" y="244398"/>
                </a:lnTo>
                <a:lnTo>
                  <a:pt x="25400" y="244398"/>
                </a:lnTo>
                <a:lnTo>
                  <a:pt x="25400" y="257098"/>
                </a:lnTo>
                <a:close/>
              </a:path>
              <a:path w="475614" h="269875">
                <a:moveTo>
                  <a:pt x="450062" y="257098"/>
                </a:moveTo>
                <a:lnTo>
                  <a:pt x="25400" y="257098"/>
                </a:lnTo>
                <a:lnTo>
                  <a:pt x="25400" y="244398"/>
                </a:lnTo>
                <a:lnTo>
                  <a:pt x="450062" y="244398"/>
                </a:lnTo>
                <a:lnTo>
                  <a:pt x="450062" y="257098"/>
                </a:lnTo>
                <a:close/>
              </a:path>
              <a:path w="475614" h="269875">
                <a:moveTo>
                  <a:pt x="475462" y="257098"/>
                </a:moveTo>
                <a:lnTo>
                  <a:pt x="450062" y="257098"/>
                </a:lnTo>
                <a:lnTo>
                  <a:pt x="462762" y="244398"/>
                </a:lnTo>
                <a:lnTo>
                  <a:pt x="475462" y="244398"/>
                </a:lnTo>
                <a:lnTo>
                  <a:pt x="475462" y="257098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87752" y="4600955"/>
            <a:ext cx="1592580" cy="457200"/>
          </a:xfrm>
          <a:custGeom>
            <a:avLst/>
            <a:gdLst/>
            <a:ahLst/>
            <a:cxnLst/>
            <a:rect l="l" t="t" r="r" b="b"/>
            <a:pathLst>
              <a:path w="1592580" h="457200">
                <a:moveTo>
                  <a:pt x="1516380" y="457200"/>
                </a:moveTo>
                <a:lnTo>
                  <a:pt x="76200" y="457200"/>
                </a:lnTo>
                <a:lnTo>
                  <a:pt x="46609" y="450998"/>
                </a:lnTo>
                <a:lnTo>
                  <a:pt x="22412" y="434597"/>
                </a:lnTo>
                <a:lnTo>
                  <a:pt x="6059" y="410447"/>
                </a:lnTo>
                <a:lnTo>
                  <a:pt x="0" y="381000"/>
                </a:lnTo>
                <a:lnTo>
                  <a:pt x="0" y="76200"/>
                </a:lnTo>
                <a:lnTo>
                  <a:pt x="6059" y="46323"/>
                </a:lnTo>
                <a:lnTo>
                  <a:pt x="22412" y="22031"/>
                </a:lnTo>
                <a:lnTo>
                  <a:pt x="46609" y="5773"/>
                </a:lnTo>
                <a:lnTo>
                  <a:pt x="76200" y="0"/>
                </a:lnTo>
                <a:lnTo>
                  <a:pt x="1516380" y="0"/>
                </a:lnTo>
                <a:lnTo>
                  <a:pt x="1546379" y="5773"/>
                </a:lnTo>
                <a:lnTo>
                  <a:pt x="1570715" y="22031"/>
                </a:lnTo>
                <a:lnTo>
                  <a:pt x="1586933" y="46323"/>
                </a:lnTo>
                <a:lnTo>
                  <a:pt x="1592580" y="76200"/>
                </a:lnTo>
                <a:lnTo>
                  <a:pt x="1592580" y="381000"/>
                </a:lnTo>
                <a:lnTo>
                  <a:pt x="1586933" y="410447"/>
                </a:lnTo>
                <a:lnTo>
                  <a:pt x="1570715" y="434597"/>
                </a:lnTo>
                <a:lnTo>
                  <a:pt x="1546379" y="450998"/>
                </a:lnTo>
                <a:lnTo>
                  <a:pt x="1516380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82607" y="4674959"/>
            <a:ext cx="10033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latin typeface="Microsoft JhengHei UI"/>
                <a:cs typeface="Microsoft JhengHei UI"/>
              </a:rPr>
              <a:t>C</a:t>
            </a:r>
            <a:r>
              <a:rPr spc="-5" dirty="0">
                <a:latin typeface="Microsoft JhengHei UI"/>
                <a:cs typeface="Microsoft JhengHei UI"/>
              </a:rPr>
              <a:t>NN</a:t>
            </a:r>
            <a:r>
              <a:rPr dirty="0">
                <a:latin typeface="Microsoft JhengHei UI"/>
                <a:cs typeface="Microsoft JhengHei UI"/>
              </a:rPr>
              <a:t>模型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78723" y="4600955"/>
            <a:ext cx="1592580" cy="457200"/>
          </a:xfrm>
          <a:custGeom>
            <a:avLst/>
            <a:gdLst/>
            <a:ahLst/>
            <a:cxnLst/>
            <a:rect l="l" t="t" r="r" b="b"/>
            <a:pathLst>
              <a:path w="1592579" h="457200">
                <a:moveTo>
                  <a:pt x="1516379" y="457200"/>
                </a:moveTo>
                <a:lnTo>
                  <a:pt x="76200" y="457200"/>
                </a:lnTo>
                <a:lnTo>
                  <a:pt x="46695" y="450898"/>
                </a:lnTo>
                <a:lnTo>
                  <a:pt x="22526" y="434463"/>
                </a:lnTo>
                <a:lnTo>
                  <a:pt x="6144" y="410347"/>
                </a:lnTo>
                <a:lnTo>
                  <a:pt x="0" y="381000"/>
                </a:lnTo>
                <a:lnTo>
                  <a:pt x="0" y="76200"/>
                </a:lnTo>
                <a:lnTo>
                  <a:pt x="6144" y="46228"/>
                </a:lnTo>
                <a:lnTo>
                  <a:pt x="22526" y="21902"/>
                </a:lnTo>
                <a:lnTo>
                  <a:pt x="46695" y="5675"/>
                </a:lnTo>
                <a:lnTo>
                  <a:pt x="76200" y="0"/>
                </a:lnTo>
                <a:lnTo>
                  <a:pt x="1516379" y="0"/>
                </a:lnTo>
                <a:lnTo>
                  <a:pt x="1546463" y="5675"/>
                </a:lnTo>
                <a:lnTo>
                  <a:pt x="1570824" y="21902"/>
                </a:lnTo>
                <a:lnTo>
                  <a:pt x="1587013" y="46228"/>
                </a:lnTo>
                <a:lnTo>
                  <a:pt x="1592579" y="76200"/>
                </a:lnTo>
                <a:lnTo>
                  <a:pt x="1592579" y="381000"/>
                </a:lnTo>
                <a:lnTo>
                  <a:pt x="1587013" y="410347"/>
                </a:lnTo>
                <a:lnTo>
                  <a:pt x="1570824" y="434463"/>
                </a:lnTo>
                <a:lnTo>
                  <a:pt x="1546463" y="450898"/>
                </a:lnTo>
                <a:lnTo>
                  <a:pt x="1516379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373732" y="4674794"/>
            <a:ext cx="10033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latin typeface="Microsoft JhengHei UI"/>
                <a:cs typeface="Microsoft JhengHei UI"/>
              </a:rPr>
              <a:t>C</a:t>
            </a:r>
            <a:r>
              <a:rPr spc="-5" dirty="0">
                <a:latin typeface="Microsoft JhengHei UI"/>
                <a:cs typeface="Microsoft JhengHei UI"/>
              </a:rPr>
              <a:t>NN</a:t>
            </a:r>
            <a:r>
              <a:rPr dirty="0">
                <a:latin typeface="Microsoft JhengHei UI"/>
                <a:cs typeface="Microsoft JhengHei UI"/>
              </a:rPr>
              <a:t>模型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33927" y="3867911"/>
            <a:ext cx="264160" cy="655320"/>
          </a:xfrm>
          <a:custGeom>
            <a:avLst/>
            <a:gdLst/>
            <a:ahLst/>
            <a:cxnLst/>
            <a:rect l="l" t="t" r="r" b="b"/>
            <a:pathLst>
              <a:path w="264160" h="655320">
                <a:moveTo>
                  <a:pt x="198120" y="524255"/>
                </a:moveTo>
                <a:lnTo>
                  <a:pt x="65532" y="524255"/>
                </a:lnTo>
                <a:lnTo>
                  <a:pt x="65532" y="0"/>
                </a:lnTo>
                <a:lnTo>
                  <a:pt x="198120" y="0"/>
                </a:lnTo>
                <a:lnTo>
                  <a:pt x="198120" y="524255"/>
                </a:lnTo>
                <a:close/>
              </a:path>
              <a:path w="264160" h="655320">
                <a:moveTo>
                  <a:pt x="132588" y="655320"/>
                </a:moveTo>
                <a:lnTo>
                  <a:pt x="0" y="524255"/>
                </a:lnTo>
                <a:lnTo>
                  <a:pt x="263652" y="524255"/>
                </a:lnTo>
                <a:lnTo>
                  <a:pt x="132588" y="65532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43188" y="3867911"/>
            <a:ext cx="265430" cy="655320"/>
          </a:xfrm>
          <a:custGeom>
            <a:avLst/>
            <a:gdLst/>
            <a:ahLst/>
            <a:cxnLst/>
            <a:rect l="l" t="t" r="r" b="b"/>
            <a:pathLst>
              <a:path w="265429" h="655320">
                <a:moveTo>
                  <a:pt x="198119" y="524255"/>
                </a:moveTo>
                <a:lnTo>
                  <a:pt x="65531" y="524255"/>
                </a:lnTo>
                <a:lnTo>
                  <a:pt x="65531" y="0"/>
                </a:lnTo>
                <a:lnTo>
                  <a:pt x="198119" y="0"/>
                </a:lnTo>
                <a:lnTo>
                  <a:pt x="198119" y="524255"/>
                </a:lnTo>
                <a:close/>
              </a:path>
              <a:path w="265429" h="655320">
                <a:moveTo>
                  <a:pt x="132587" y="655320"/>
                </a:moveTo>
                <a:lnTo>
                  <a:pt x="0" y="524255"/>
                </a:lnTo>
                <a:lnTo>
                  <a:pt x="265175" y="524255"/>
                </a:lnTo>
                <a:lnTo>
                  <a:pt x="132587" y="65532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21735" y="5134356"/>
            <a:ext cx="265430" cy="657225"/>
          </a:xfrm>
          <a:custGeom>
            <a:avLst/>
            <a:gdLst/>
            <a:ahLst/>
            <a:cxnLst/>
            <a:rect l="l" t="t" r="r" b="b"/>
            <a:pathLst>
              <a:path w="265430" h="657225">
                <a:moveTo>
                  <a:pt x="198119" y="524256"/>
                </a:moveTo>
                <a:lnTo>
                  <a:pt x="67056" y="524256"/>
                </a:lnTo>
                <a:lnTo>
                  <a:pt x="67056" y="0"/>
                </a:lnTo>
                <a:lnTo>
                  <a:pt x="198119" y="0"/>
                </a:lnTo>
                <a:lnTo>
                  <a:pt x="198119" y="524256"/>
                </a:lnTo>
                <a:close/>
              </a:path>
              <a:path w="265430" h="657225">
                <a:moveTo>
                  <a:pt x="132587" y="656844"/>
                </a:moveTo>
                <a:lnTo>
                  <a:pt x="0" y="524256"/>
                </a:lnTo>
                <a:lnTo>
                  <a:pt x="265175" y="524256"/>
                </a:lnTo>
                <a:lnTo>
                  <a:pt x="132587" y="656844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018421" y="5956605"/>
            <a:ext cx="6553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Microsoft JhengHei UI"/>
                <a:cs typeface="Microsoft JhengHei UI"/>
              </a:rPr>
              <a:t>“熊猫”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424317" y="5956605"/>
            <a:ext cx="88391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Microsoft JhengHei UI"/>
                <a:cs typeface="Microsoft JhengHei UI"/>
              </a:rPr>
              <a:t>“长臂猿”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743188" y="5161788"/>
            <a:ext cx="265430" cy="655320"/>
          </a:xfrm>
          <a:custGeom>
            <a:avLst/>
            <a:gdLst/>
            <a:ahLst/>
            <a:cxnLst/>
            <a:rect l="l" t="t" r="r" b="b"/>
            <a:pathLst>
              <a:path w="265429" h="655320">
                <a:moveTo>
                  <a:pt x="198119" y="522732"/>
                </a:moveTo>
                <a:lnTo>
                  <a:pt x="65531" y="522732"/>
                </a:lnTo>
                <a:lnTo>
                  <a:pt x="65531" y="0"/>
                </a:lnTo>
                <a:lnTo>
                  <a:pt x="198119" y="0"/>
                </a:lnTo>
                <a:lnTo>
                  <a:pt x="198119" y="522732"/>
                </a:lnTo>
                <a:close/>
              </a:path>
              <a:path w="265429" h="655320">
                <a:moveTo>
                  <a:pt x="132587" y="655320"/>
                </a:moveTo>
                <a:lnTo>
                  <a:pt x="0" y="522732"/>
                </a:lnTo>
                <a:lnTo>
                  <a:pt x="265175" y="522732"/>
                </a:lnTo>
                <a:lnTo>
                  <a:pt x="132587" y="65532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70347" y="3791711"/>
            <a:ext cx="1815464" cy="403860"/>
          </a:xfrm>
          <a:custGeom>
            <a:avLst/>
            <a:gdLst/>
            <a:ahLst/>
            <a:cxnLst/>
            <a:rect l="l" t="t" r="r" b="b"/>
            <a:pathLst>
              <a:path w="1815464" h="403860">
                <a:moveTo>
                  <a:pt x="1748027" y="403860"/>
                </a:moveTo>
                <a:lnTo>
                  <a:pt x="67055" y="403860"/>
                </a:lnTo>
                <a:lnTo>
                  <a:pt x="41008" y="398686"/>
                </a:lnTo>
                <a:lnTo>
                  <a:pt x="19678" y="384314"/>
                </a:lnTo>
                <a:lnTo>
                  <a:pt x="5273" y="362951"/>
                </a:lnTo>
                <a:lnTo>
                  <a:pt x="0" y="336803"/>
                </a:lnTo>
                <a:lnTo>
                  <a:pt x="0" y="67055"/>
                </a:lnTo>
                <a:lnTo>
                  <a:pt x="5273" y="40717"/>
                </a:lnTo>
                <a:lnTo>
                  <a:pt x="19678" y="19292"/>
                </a:lnTo>
                <a:lnTo>
                  <a:pt x="41008" y="4985"/>
                </a:lnTo>
                <a:lnTo>
                  <a:pt x="67055" y="0"/>
                </a:lnTo>
                <a:lnTo>
                  <a:pt x="1748027" y="0"/>
                </a:lnTo>
                <a:lnTo>
                  <a:pt x="1774466" y="4985"/>
                </a:lnTo>
                <a:lnTo>
                  <a:pt x="1795924" y="19292"/>
                </a:lnTo>
                <a:lnTo>
                  <a:pt x="1810198" y="40717"/>
                </a:lnTo>
                <a:lnTo>
                  <a:pt x="1815084" y="67055"/>
                </a:lnTo>
                <a:lnTo>
                  <a:pt x="1815084" y="336803"/>
                </a:lnTo>
                <a:lnTo>
                  <a:pt x="1810198" y="362951"/>
                </a:lnTo>
                <a:lnTo>
                  <a:pt x="1795924" y="384314"/>
                </a:lnTo>
                <a:lnTo>
                  <a:pt x="1774466" y="398686"/>
                </a:lnTo>
                <a:lnTo>
                  <a:pt x="1748027" y="403860"/>
                </a:lnTo>
                <a:close/>
              </a:path>
            </a:pathLst>
          </a:custGeom>
          <a:solidFill>
            <a:srgbClr val="FF0000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393601" y="3429445"/>
            <a:ext cx="1168400" cy="710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0014" algn="ctr"/>
            <a:endParaRPr dirty="0">
              <a:latin typeface="Cambria Math"/>
              <a:cs typeface="Cambria Math"/>
            </a:endParaRPr>
          </a:p>
          <a:p>
            <a:pPr marL="12700">
              <a:spcBef>
                <a:spcPts val="1070"/>
              </a:spcBef>
            </a:pPr>
            <a:r>
              <a:rPr dirty="0">
                <a:latin typeface="Microsoft JhengHei UI"/>
                <a:cs typeface="Microsoft JhengHei UI"/>
              </a:rPr>
              <a:t>微小的扰动</a:t>
            </a:r>
          </a:p>
        </p:txBody>
      </p:sp>
      <p:sp>
        <p:nvSpPr>
          <p:cNvPr id="28" name="object 28"/>
          <p:cNvSpPr/>
          <p:nvPr/>
        </p:nvSpPr>
        <p:spPr>
          <a:xfrm>
            <a:off x="4908803" y="5161788"/>
            <a:ext cx="2139950" cy="759460"/>
          </a:xfrm>
          <a:custGeom>
            <a:avLst/>
            <a:gdLst/>
            <a:ahLst/>
            <a:cxnLst/>
            <a:rect l="l" t="t" r="r" b="b"/>
            <a:pathLst>
              <a:path w="2139950" h="759460">
                <a:moveTo>
                  <a:pt x="2013204" y="758951"/>
                </a:moveTo>
                <a:lnTo>
                  <a:pt x="126492" y="758951"/>
                </a:lnTo>
                <a:lnTo>
                  <a:pt x="76914" y="748820"/>
                </a:lnTo>
                <a:lnTo>
                  <a:pt x="36590" y="721642"/>
                </a:lnTo>
                <a:lnTo>
                  <a:pt x="9593" y="681495"/>
                </a:lnTo>
                <a:lnTo>
                  <a:pt x="0" y="632460"/>
                </a:lnTo>
                <a:lnTo>
                  <a:pt x="0" y="126491"/>
                </a:lnTo>
                <a:lnTo>
                  <a:pt x="9593" y="76856"/>
                </a:lnTo>
                <a:lnTo>
                  <a:pt x="36590" y="36509"/>
                </a:lnTo>
                <a:lnTo>
                  <a:pt x="76914" y="9530"/>
                </a:lnTo>
                <a:lnTo>
                  <a:pt x="126492" y="0"/>
                </a:lnTo>
                <a:lnTo>
                  <a:pt x="2013204" y="0"/>
                </a:lnTo>
                <a:lnTo>
                  <a:pt x="2062309" y="9530"/>
                </a:lnTo>
                <a:lnTo>
                  <a:pt x="2102477" y="36509"/>
                </a:lnTo>
                <a:lnTo>
                  <a:pt x="2129631" y="76856"/>
                </a:lnTo>
                <a:lnTo>
                  <a:pt x="2139696" y="126491"/>
                </a:lnTo>
                <a:lnTo>
                  <a:pt x="2139696" y="632460"/>
                </a:lnTo>
                <a:lnTo>
                  <a:pt x="2129631" y="681495"/>
                </a:lnTo>
                <a:lnTo>
                  <a:pt x="2102477" y="721642"/>
                </a:lnTo>
                <a:lnTo>
                  <a:pt x="2062309" y="748820"/>
                </a:lnTo>
                <a:lnTo>
                  <a:pt x="2013204" y="758951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507862" y="5386718"/>
            <a:ext cx="96913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dirty="0">
                <a:latin typeface="Microsoft JhengHei UI"/>
                <a:cs typeface="Microsoft JhengHei UI"/>
              </a:rPr>
              <a:t>对抗攻击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782055" y="4383023"/>
            <a:ext cx="264160" cy="655320"/>
          </a:xfrm>
          <a:custGeom>
            <a:avLst/>
            <a:gdLst/>
            <a:ahLst/>
            <a:cxnLst/>
            <a:rect l="l" t="t" r="r" b="b"/>
            <a:pathLst>
              <a:path w="264160" h="655320">
                <a:moveTo>
                  <a:pt x="263652" y="131063"/>
                </a:moveTo>
                <a:lnTo>
                  <a:pt x="0" y="131063"/>
                </a:lnTo>
                <a:lnTo>
                  <a:pt x="132588" y="0"/>
                </a:lnTo>
                <a:lnTo>
                  <a:pt x="263652" y="131063"/>
                </a:lnTo>
                <a:close/>
              </a:path>
              <a:path w="264160" h="655320">
                <a:moveTo>
                  <a:pt x="198120" y="655320"/>
                </a:moveTo>
                <a:lnTo>
                  <a:pt x="65532" y="655320"/>
                </a:lnTo>
                <a:lnTo>
                  <a:pt x="65532" y="131063"/>
                </a:lnTo>
                <a:lnTo>
                  <a:pt x="198120" y="131063"/>
                </a:lnTo>
                <a:lnTo>
                  <a:pt x="198120" y="65532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AD3D572-5AB3-1BF4-EB60-3E1554DFD15C}"/>
              </a:ext>
            </a:extLst>
          </p:cNvPr>
          <p:cNvSpPr txBox="1">
            <a:spLocks/>
          </p:cNvSpPr>
          <p:nvPr/>
        </p:nvSpPr>
        <p:spPr>
          <a:xfrm>
            <a:off x="604435" y="1"/>
            <a:ext cx="10515600" cy="1077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accent1"/>
                </a:solidFill>
                <a:latin typeface="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深度学习模型的鲁棒性</a:t>
            </a:r>
            <a:endParaRPr lang="en-CN" dirty="0"/>
          </a:p>
        </p:txBody>
      </p:sp>
      <p:pic>
        <p:nvPicPr>
          <p:cNvPr id="36" name="图片 35" descr="\documentclass{article}&#10;\usepackage{amsmath}&#10;\pagestyle{empty}&#10;\begin{document}&#10;$\epsilon$&#10;&#10;&#10;&#10;&#10;\end{document}" title="IguanaTex Bitmap Display">
            <a:extLst>
              <a:ext uri="{FF2B5EF4-FFF2-40B4-BE49-F238E27FC236}">
                <a16:creationId xmlns:a16="http://schemas.microsoft.com/office/drawing/2014/main" id="{AFDB222A-2FD3-0B0C-8C8D-D906CB5758A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791" y="3485748"/>
            <a:ext cx="89684" cy="11851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Nettack</a:t>
            </a:r>
            <a:endParaRPr lang="zh-CN" alt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2B39D87-AD8E-57E3-14A5-9AE8FDAF6AE5}"/>
              </a:ext>
            </a:extLst>
          </p:cNvPr>
          <p:cNvSpPr/>
          <p:nvPr/>
        </p:nvSpPr>
        <p:spPr>
          <a:xfrm>
            <a:off x="1755649" y="5340097"/>
            <a:ext cx="2141220" cy="759460"/>
          </a:xfrm>
          <a:custGeom>
            <a:avLst/>
            <a:gdLst/>
            <a:ahLst/>
            <a:cxnLst/>
            <a:rect l="l" t="t" r="r" b="b"/>
            <a:pathLst>
              <a:path w="2141220" h="759460">
                <a:moveTo>
                  <a:pt x="2014727" y="758951"/>
                </a:moveTo>
                <a:lnTo>
                  <a:pt x="126492" y="758951"/>
                </a:lnTo>
                <a:lnTo>
                  <a:pt x="77506" y="749249"/>
                </a:lnTo>
                <a:lnTo>
                  <a:pt x="37376" y="722214"/>
                </a:lnTo>
                <a:lnTo>
                  <a:pt x="10181" y="681924"/>
                </a:lnTo>
                <a:lnTo>
                  <a:pt x="0" y="632460"/>
                </a:lnTo>
                <a:lnTo>
                  <a:pt x="0" y="126491"/>
                </a:lnTo>
                <a:lnTo>
                  <a:pt x="10181" y="77284"/>
                </a:lnTo>
                <a:lnTo>
                  <a:pt x="37376" y="37080"/>
                </a:lnTo>
                <a:lnTo>
                  <a:pt x="77506" y="9959"/>
                </a:lnTo>
                <a:lnTo>
                  <a:pt x="126492" y="0"/>
                </a:lnTo>
                <a:lnTo>
                  <a:pt x="2014727" y="0"/>
                </a:lnTo>
                <a:lnTo>
                  <a:pt x="2063563" y="9959"/>
                </a:lnTo>
                <a:lnTo>
                  <a:pt x="2103643" y="37080"/>
                </a:lnTo>
                <a:lnTo>
                  <a:pt x="2130888" y="77284"/>
                </a:lnTo>
                <a:lnTo>
                  <a:pt x="2141220" y="126491"/>
                </a:lnTo>
                <a:lnTo>
                  <a:pt x="2141220" y="632460"/>
                </a:lnTo>
                <a:lnTo>
                  <a:pt x="2130888" y="681924"/>
                </a:lnTo>
                <a:lnTo>
                  <a:pt x="2103643" y="722214"/>
                </a:lnTo>
                <a:lnTo>
                  <a:pt x="2063563" y="749249"/>
                </a:lnTo>
                <a:lnTo>
                  <a:pt x="2014727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1615B6B-02EC-CDAC-155D-8ECD03366D70}"/>
              </a:ext>
            </a:extLst>
          </p:cNvPr>
          <p:cNvSpPr/>
          <p:nvPr/>
        </p:nvSpPr>
        <p:spPr>
          <a:xfrm>
            <a:off x="3962400" y="2286000"/>
            <a:ext cx="1663064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9427" y="859536"/>
                </a:moveTo>
                <a:lnTo>
                  <a:pt x="143256" y="859536"/>
                </a:lnTo>
                <a:lnTo>
                  <a:pt x="98311" y="852490"/>
                </a:lnTo>
                <a:lnTo>
                  <a:pt x="59147" y="832275"/>
                </a:lnTo>
                <a:lnTo>
                  <a:pt x="28129" y="801257"/>
                </a:lnTo>
                <a:lnTo>
                  <a:pt x="7624" y="761803"/>
                </a:lnTo>
                <a:lnTo>
                  <a:pt x="0" y="716280"/>
                </a:lnTo>
                <a:lnTo>
                  <a:pt x="0" y="143256"/>
                </a:lnTo>
                <a:lnTo>
                  <a:pt x="7624" y="98007"/>
                </a:lnTo>
                <a:lnTo>
                  <a:pt x="28129" y="58693"/>
                </a:lnTo>
                <a:lnTo>
                  <a:pt x="59147" y="27677"/>
                </a:lnTo>
                <a:lnTo>
                  <a:pt x="98311" y="7324"/>
                </a:lnTo>
                <a:lnTo>
                  <a:pt x="143256" y="0"/>
                </a:lnTo>
                <a:lnTo>
                  <a:pt x="1519427" y="0"/>
                </a:lnTo>
                <a:lnTo>
                  <a:pt x="1564737" y="7324"/>
                </a:lnTo>
                <a:lnTo>
                  <a:pt x="1604081" y="27677"/>
                </a:lnTo>
                <a:lnTo>
                  <a:pt x="1635097" y="58693"/>
                </a:lnTo>
                <a:lnTo>
                  <a:pt x="1655420" y="98007"/>
                </a:lnTo>
                <a:lnTo>
                  <a:pt x="1662684" y="143256"/>
                </a:lnTo>
                <a:lnTo>
                  <a:pt x="1662684" y="716280"/>
                </a:lnTo>
                <a:lnTo>
                  <a:pt x="1655420" y="761803"/>
                </a:lnTo>
                <a:lnTo>
                  <a:pt x="1635097" y="801257"/>
                </a:lnTo>
                <a:lnTo>
                  <a:pt x="1604081" y="832275"/>
                </a:lnTo>
                <a:lnTo>
                  <a:pt x="1564737" y="852490"/>
                </a:lnTo>
                <a:lnTo>
                  <a:pt x="1519427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A665AC0-392C-5E43-DC9D-660007DF1B16}"/>
              </a:ext>
            </a:extLst>
          </p:cNvPr>
          <p:cNvSpPr txBox="1"/>
          <p:nvPr/>
        </p:nvSpPr>
        <p:spPr>
          <a:xfrm>
            <a:off x="4341597" y="2413102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135E470-1382-98B8-B504-3B32C498FF34}"/>
              </a:ext>
            </a:extLst>
          </p:cNvPr>
          <p:cNvSpPr/>
          <p:nvPr/>
        </p:nvSpPr>
        <p:spPr>
          <a:xfrm>
            <a:off x="2689860" y="4479037"/>
            <a:ext cx="271780" cy="765175"/>
          </a:xfrm>
          <a:custGeom>
            <a:avLst/>
            <a:gdLst/>
            <a:ahLst/>
            <a:cxnLst/>
            <a:rect l="l" t="t" r="r" b="b"/>
            <a:pathLst>
              <a:path w="271780" h="765175">
                <a:moveTo>
                  <a:pt x="271272" y="135636"/>
                </a:moveTo>
                <a:lnTo>
                  <a:pt x="0" y="135636"/>
                </a:lnTo>
                <a:lnTo>
                  <a:pt x="135635" y="0"/>
                </a:lnTo>
                <a:lnTo>
                  <a:pt x="271272" y="135636"/>
                </a:lnTo>
                <a:close/>
              </a:path>
              <a:path w="271780" h="765175">
                <a:moveTo>
                  <a:pt x="204215" y="765048"/>
                </a:moveTo>
                <a:lnTo>
                  <a:pt x="68579" y="765048"/>
                </a:lnTo>
                <a:lnTo>
                  <a:pt x="68579" y="135636"/>
                </a:lnTo>
                <a:lnTo>
                  <a:pt x="204215" y="135636"/>
                </a:lnTo>
                <a:lnTo>
                  <a:pt x="204215" y="76504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53E63FB-5DFE-C946-3A0D-AA438B31B95C}"/>
              </a:ext>
            </a:extLst>
          </p:cNvPr>
          <p:cNvSpPr/>
          <p:nvPr/>
        </p:nvSpPr>
        <p:spPr>
          <a:xfrm>
            <a:off x="2031494" y="3585973"/>
            <a:ext cx="1588135" cy="759460"/>
          </a:xfrm>
          <a:custGeom>
            <a:avLst/>
            <a:gdLst/>
            <a:ahLst/>
            <a:cxnLst/>
            <a:rect l="l" t="t" r="r" b="b"/>
            <a:pathLst>
              <a:path w="1588135" h="759460">
                <a:moveTo>
                  <a:pt x="1461516" y="758951"/>
                </a:moveTo>
                <a:lnTo>
                  <a:pt x="126492" y="758951"/>
                </a:lnTo>
                <a:lnTo>
                  <a:pt x="77600" y="749013"/>
                </a:lnTo>
                <a:lnTo>
                  <a:pt x="37504" y="721899"/>
                </a:lnTo>
                <a:lnTo>
                  <a:pt x="10279" y="681688"/>
                </a:lnTo>
                <a:lnTo>
                  <a:pt x="0" y="632460"/>
                </a:lnTo>
                <a:lnTo>
                  <a:pt x="0" y="126492"/>
                </a:lnTo>
                <a:lnTo>
                  <a:pt x="10279" y="77048"/>
                </a:lnTo>
                <a:lnTo>
                  <a:pt x="37504" y="36766"/>
                </a:lnTo>
                <a:lnTo>
                  <a:pt x="77600" y="9723"/>
                </a:lnTo>
                <a:lnTo>
                  <a:pt x="126492" y="0"/>
                </a:lnTo>
                <a:lnTo>
                  <a:pt x="1461516" y="0"/>
                </a:lnTo>
                <a:lnTo>
                  <a:pt x="1511114" y="9723"/>
                </a:lnTo>
                <a:lnTo>
                  <a:pt x="1551446" y="36766"/>
                </a:lnTo>
                <a:lnTo>
                  <a:pt x="1578435" y="77048"/>
                </a:lnTo>
                <a:lnTo>
                  <a:pt x="1588008" y="126492"/>
                </a:lnTo>
                <a:lnTo>
                  <a:pt x="1588008" y="632460"/>
                </a:lnTo>
                <a:lnTo>
                  <a:pt x="1578435" y="681688"/>
                </a:lnTo>
                <a:lnTo>
                  <a:pt x="1551446" y="721899"/>
                </a:lnTo>
                <a:lnTo>
                  <a:pt x="1511114" y="749013"/>
                </a:lnTo>
                <a:lnTo>
                  <a:pt x="1461516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E573F98-53CB-229A-E75B-0B47895398EC}"/>
              </a:ext>
            </a:extLst>
          </p:cNvPr>
          <p:cNvSpPr txBox="1"/>
          <p:nvPr/>
        </p:nvSpPr>
        <p:spPr>
          <a:xfrm>
            <a:off x="2155508" y="3674086"/>
            <a:ext cx="1341120" cy="2191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725" marR="5080" indent="-200660"/>
            <a:r>
              <a:rPr spc="-5" dirty="0">
                <a:latin typeface="Microsoft JhengHei UI"/>
                <a:cs typeface="Microsoft JhengHei UI"/>
              </a:rPr>
              <a:t>“不易察觉”的微小扰动</a:t>
            </a:r>
            <a:endParaRPr dirty="0">
              <a:latin typeface="Microsoft JhengHei UI"/>
              <a:cs typeface="Microsoft JhengHei UI"/>
            </a:endParaRPr>
          </a:p>
          <a:p>
            <a:pPr marL="98425" marR="53340" indent="723900">
              <a:lnSpc>
                <a:spcPts val="6370"/>
              </a:lnSpc>
              <a:spcBef>
                <a:spcPts val="905"/>
              </a:spcBef>
            </a:pPr>
            <a:r>
              <a:rPr lang="zh-CN" altLang="en-US" spc="-155" dirty="0">
                <a:latin typeface="Microsoft JhengHei UI"/>
                <a:cs typeface="Microsoft JhengHei UI"/>
              </a:rPr>
              <a:t>生</a:t>
            </a:r>
            <a:r>
              <a:rPr spc="-155" dirty="0" err="1">
                <a:latin typeface="Microsoft JhengHei UI"/>
                <a:cs typeface="Microsoft JhengHei UI"/>
              </a:rPr>
              <a:t>成图对抗攻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3554D16-AB09-31F1-2144-B90A1366BC93}"/>
              </a:ext>
            </a:extLst>
          </p:cNvPr>
          <p:cNvSpPr/>
          <p:nvPr/>
        </p:nvSpPr>
        <p:spPr>
          <a:xfrm>
            <a:off x="3218688" y="2898648"/>
            <a:ext cx="586740" cy="591820"/>
          </a:xfrm>
          <a:custGeom>
            <a:avLst/>
            <a:gdLst/>
            <a:ahLst/>
            <a:cxnLst/>
            <a:rect l="l" t="t" r="r" b="b"/>
            <a:pathLst>
              <a:path w="586739" h="591820">
                <a:moveTo>
                  <a:pt x="96012" y="591312"/>
                </a:moveTo>
                <a:lnTo>
                  <a:pt x="0" y="495300"/>
                </a:lnTo>
                <a:lnTo>
                  <a:pt x="441960" y="48768"/>
                </a:lnTo>
                <a:lnTo>
                  <a:pt x="394716" y="1524"/>
                </a:lnTo>
                <a:lnTo>
                  <a:pt x="585216" y="0"/>
                </a:lnTo>
                <a:lnTo>
                  <a:pt x="586365" y="144780"/>
                </a:lnTo>
                <a:lnTo>
                  <a:pt x="537972" y="144780"/>
                </a:lnTo>
                <a:lnTo>
                  <a:pt x="96012" y="591312"/>
                </a:lnTo>
                <a:close/>
              </a:path>
              <a:path w="586739" h="591820">
                <a:moveTo>
                  <a:pt x="586740" y="192024"/>
                </a:moveTo>
                <a:lnTo>
                  <a:pt x="537972" y="144780"/>
                </a:lnTo>
                <a:lnTo>
                  <a:pt x="586365" y="144780"/>
                </a:lnTo>
                <a:lnTo>
                  <a:pt x="586740" y="19202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299BA83-461A-F33B-DD06-CC557EA60EDE}"/>
              </a:ext>
            </a:extLst>
          </p:cNvPr>
          <p:cNvSpPr txBox="1"/>
          <p:nvPr/>
        </p:nvSpPr>
        <p:spPr>
          <a:xfrm>
            <a:off x="2486597" y="2905571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降低效果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7891299-FC8F-5863-C4BB-95B942F7CBD5}"/>
              </a:ext>
            </a:extLst>
          </p:cNvPr>
          <p:cNvSpPr/>
          <p:nvPr/>
        </p:nvSpPr>
        <p:spPr>
          <a:xfrm>
            <a:off x="4117849" y="1470660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464" y="451167"/>
                </a:lnTo>
                <a:lnTo>
                  <a:pt x="22217" y="434821"/>
                </a:lnTo>
                <a:lnTo>
                  <a:pt x="5910" y="410613"/>
                </a:lnTo>
                <a:lnTo>
                  <a:pt x="0" y="381000"/>
                </a:lnTo>
                <a:lnTo>
                  <a:pt x="0" y="76200"/>
                </a:lnTo>
                <a:lnTo>
                  <a:pt x="5910" y="46495"/>
                </a:lnTo>
                <a:lnTo>
                  <a:pt x="22217" y="22259"/>
                </a:lnTo>
                <a:lnTo>
                  <a:pt x="46464" y="5944"/>
                </a:lnTo>
                <a:lnTo>
                  <a:pt x="76200" y="0"/>
                </a:lnTo>
                <a:lnTo>
                  <a:pt x="1277112" y="0"/>
                </a:lnTo>
                <a:lnTo>
                  <a:pt x="1306416" y="5944"/>
                </a:lnTo>
                <a:lnTo>
                  <a:pt x="1330518" y="22259"/>
                </a:lnTo>
                <a:lnTo>
                  <a:pt x="1346967" y="46495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6967" y="410613"/>
                </a:lnTo>
                <a:lnTo>
                  <a:pt x="1330518" y="434821"/>
                </a:lnTo>
                <a:lnTo>
                  <a:pt x="1306416" y="451167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1F925E5D-5FE3-E335-2627-BF6C43350947}"/>
              </a:ext>
            </a:extLst>
          </p:cNvPr>
          <p:cNvSpPr txBox="1"/>
          <p:nvPr/>
        </p:nvSpPr>
        <p:spPr>
          <a:xfrm>
            <a:off x="4324185" y="1544969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训练数据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C8EAB3F-ACB1-1808-AA61-C6780D300C12}"/>
              </a:ext>
            </a:extLst>
          </p:cNvPr>
          <p:cNvSpPr/>
          <p:nvPr/>
        </p:nvSpPr>
        <p:spPr>
          <a:xfrm>
            <a:off x="3895357" y="3146083"/>
            <a:ext cx="1586230" cy="2632710"/>
          </a:xfrm>
          <a:custGeom>
            <a:avLst/>
            <a:gdLst/>
            <a:ahLst/>
            <a:cxnLst/>
            <a:rect l="l" t="t" r="r" b="b"/>
            <a:pathLst>
              <a:path w="1586229" h="2632710">
                <a:moveTo>
                  <a:pt x="1586039" y="360680"/>
                </a:moveTo>
                <a:lnTo>
                  <a:pt x="1234033" y="343306"/>
                </a:lnTo>
                <a:lnTo>
                  <a:pt x="1427403" y="0"/>
                </a:lnTo>
                <a:lnTo>
                  <a:pt x="1542129" y="260845"/>
                </a:lnTo>
                <a:lnTo>
                  <a:pt x="1355725" y="260845"/>
                </a:lnTo>
                <a:lnTo>
                  <a:pt x="1351191" y="345389"/>
                </a:lnTo>
                <a:lnTo>
                  <a:pt x="1468501" y="351675"/>
                </a:lnTo>
                <a:lnTo>
                  <a:pt x="1582079" y="351675"/>
                </a:lnTo>
                <a:lnTo>
                  <a:pt x="1586039" y="360680"/>
                </a:lnTo>
                <a:close/>
              </a:path>
              <a:path w="1586229" h="2632710">
                <a:moveTo>
                  <a:pt x="1468501" y="351675"/>
                </a:moveTo>
                <a:lnTo>
                  <a:pt x="1351191" y="345389"/>
                </a:lnTo>
                <a:lnTo>
                  <a:pt x="1355725" y="260845"/>
                </a:lnTo>
                <a:lnTo>
                  <a:pt x="1473034" y="267131"/>
                </a:lnTo>
                <a:lnTo>
                  <a:pt x="1468501" y="351675"/>
                </a:lnTo>
                <a:close/>
              </a:path>
              <a:path w="1586229" h="2632710">
                <a:moveTo>
                  <a:pt x="1582079" y="351675"/>
                </a:moveTo>
                <a:lnTo>
                  <a:pt x="1468501" y="351675"/>
                </a:lnTo>
                <a:lnTo>
                  <a:pt x="1473034" y="267131"/>
                </a:lnTo>
                <a:lnTo>
                  <a:pt x="1355725" y="260845"/>
                </a:lnTo>
                <a:lnTo>
                  <a:pt x="1542129" y="260845"/>
                </a:lnTo>
                <a:lnTo>
                  <a:pt x="1582079" y="351675"/>
                </a:lnTo>
                <a:close/>
              </a:path>
              <a:path w="1586229" h="2632710">
                <a:moveTo>
                  <a:pt x="107755" y="2507551"/>
                </a:moveTo>
                <a:lnTo>
                  <a:pt x="90703" y="2507551"/>
                </a:lnTo>
                <a:lnTo>
                  <a:pt x="92227" y="2507297"/>
                </a:lnTo>
                <a:lnTo>
                  <a:pt x="107226" y="2504592"/>
                </a:lnTo>
                <a:lnTo>
                  <a:pt x="107755" y="2507551"/>
                </a:lnTo>
                <a:close/>
              </a:path>
              <a:path w="1586229" h="2632710">
                <a:moveTo>
                  <a:pt x="91523" y="2507404"/>
                </a:moveTo>
                <a:lnTo>
                  <a:pt x="92121" y="2507297"/>
                </a:lnTo>
                <a:lnTo>
                  <a:pt x="91523" y="2507404"/>
                </a:lnTo>
                <a:close/>
              </a:path>
              <a:path w="1586229" h="2632710">
                <a:moveTo>
                  <a:pt x="76306" y="2509720"/>
                </a:moveTo>
                <a:lnTo>
                  <a:pt x="91523" y="2507404"/>
                </a:lnTo>
                <a:lnTo>
                  <a:pt x="90703" y="2507551"/>
                </a:lnTo>
                <a:lnTo>
                  <a:pt x="107755" y="2507551"/>
                </a:lnTo>
                <a:lnTo>
                  <a:pt x="108126" y="2509621"/>
                </a:lnTo>
                <a:lnTo>
                  <a:pt x="77101" y="2509621"/>
                </a:lnTo>
                <a:lnTo>
                  <a:pt x="76306" y="2509720"/>
                </a:lnTo>
                <a:close/>
              </a:path>
              <a:path w="1586229" h="2632710">
                <a:moveTo>
                  <a:pt x="108165" y="2509837"/>
                </a:moveTo>
                <a:lnTo>
                  <a:pt x="75539" y="2509837"/>
                </a:lnTo>
                <a:lnTo>
                  <a:pt x="77101" y="2509621"/>
                </a:lnTo>
                <a:lnTo>
                  <a:pt x="108126" y="2509621"/>
                </a:lnTo>
                <a:lnTo>
                  <a:pt x="108165" y="2509837"/>
                </a:lnTo>
                <a:close/>
              </a:path>
              <a:path w="1586229" h="2632710">
                <a:moveTo>
                  <a:pt x="61296" y="2511592"/>
                </a:moveTo>
                <a:lnTo>
                  <a:pt x="76306" y="2509720"/>
                </a:lnTo>
                <a:lnTo>
                  <a:pt x="75539" y="2509837"/>
                </a:lnTo>
                <a:lnTo>
                  <a:pt x="108165" y="2509837"/>
                </a:lnTo>
                <a:lnTo>
                  <a:pt x="108467" y="2511526"/>
                </a:lnTo>
                <a:lnTo>
                  <a:pt x="61975" y="2511526"/>
                </a:lnTo>
                <a:lnTo>
                  <a:pt x="61296" y="2511592"/>
                </a:lnTo>
                <a:close/>
              </a:path>
              <a:path w="1586229" h="2632710">
                <a:moveTo>
                  <a:pt x="108499" y="2511704"/>
                </a:moveTo>
                <a:lnTo>
                  <a:pt x="60401" y="2511704"/>
                </a:lnTo>
                <a:lnTo>
                  <a:pt x="61975" y="2511526"/>
                </a:lnTo>
                <a:lnTo>
                  <a:pt x="108467" y="2511526"/>
                </a:lnTo>
                <a:lnTo>
                  <a:pt x="108499" y="2511704"/>
                </a:lnTo>
                <a:close/>
              </a:path>
              <a:path w="1586229" h="2632710">
                <a:moveTo>
                  <a:pt x="45855" y="2513095"/>
                </a:moveTo>
                <a:lnTo>
                  <a:pt x="61296" y="2511592"/>
                </a:lnTo>
                <a:lnTo>
                  <a:pt x="60401" y="2511704"/>
                </a:lnTo>
                <a:lnTo>
                  <a:pt x="108499" y="2511704"/>
                </a:lnTo>
                <a:lnTo>
                  <a:pt x="108735" y="2513025"/>
                </a:lnTo>
                <a:lnTo>
                  <a:pt x="46875" y="2513025"/>
                </a:lnTo>
                <a:lnTo>
                  <a:pt x="45855" y="2513095"/>
                </a:lnTo>
                <a:close/>
              </a:path>
              <a:path w="1586229" h="2632710">
                <a:moveTo>
                  <a:pt x="108758" y="2513152"/>
                </a:moveTo>
                <a:lnTo>
                  <a:pt x="45275" y="2513152"/>
                </a:lnTo>
                <a:lnTo>
                  <a:pt x="46875" y="2513025"/>
                </a:lnTo>
                <a:lnTo>
                  <a:pt x="108735" y="2513025"/>
                </a:lnTo>
                <a:close/>
              </a:path>
              <a:path w="1586229" h="2632710">
                <a:moveTo>
                  <a:pt x="30904" y="2514129"/>
                </a:moveTo>
                <a:lnTo>
                  <a:pt x="45855" y="2513095"/>
                </a:lnTo>
                <a:lnTo>
                  <a:pt x="45275" y="2513152"/>
                </a:lnTo>
                <a:lnTo>
                  <a:pt x="108758" y="2513152"/>
                </a:lnTo>
                <a:lnTo>
                  <a:pt x="108926" y="2514092"/>
                </a:lnTo>
                <a:lnTo>
                  <a:pt x="31788" y="2514092"/>
                </a:lnTo>
                <a:lnTo>
                  <a:pt x="30904" y="2514129"/>
                </a:lnTo>
                <a:close/>
              </a:path>
              <a:path w="1586229" h="2632710">
                <a:moveTo>
                  <a:pt x="108942" y="2514180"/>
                </a:moveTo>
                <a:lnTo>
                  <a:pt x="30162" y="2514180"/>
                </a:lnTo>
                <a:lnTo>
                  <a:pt x="31788" y="2514092"/>
                </a:lnTo>
                <a:lnTo>
                  <a:pt x="108926" y="2514092"/>
                </a:lnTo>
                <a:close/>
              </a:path>
              <a:path w="1586229" h="2632710">
                <a:moveTo>
                  <a:pt x="16058" y="2514761"/>
                </a:moveTo>
                <a:lnTo>
                  <a:pt x="30904" y="2514129"/>
                </a:lnTo>
                <a:lnTo>
                  <a:pt x="30162" y="2514180"/>
                </a:lnTo>
                <a:lnTo>
                  <a:pt x="108942" y="2514180"/>
                </a:lnTo>
                <a:lnTo>
                  <a:pt x="109044" y="2514752"/>
                </a:lnTo>
                <a:lnTo>
                  <a:pt x="16058" y="2514761"/>
                </a:lnTo>
                <a:close/>
              </a:path>
              <a:path w="1586229" h="2632710">
                <a:moveTo>
                  <a:pt x="109054" y="2514803"/>
                </a:moveTo>
                <a:lnTo>
                  <a:pt x="15074" y="2514803"/>
                </a:lnTo>
                <a:lnTo>
                  <a:pt x="16713" y="2514752"/>
                </a:lnTo>
                <a:lnTo>
                  <a:pt x="109044" y="2514752"/>
                </a:lnTo>
                <a:close/>
              </a:path>
              <a:path w="1586229" h="2632710">
                <a:moveTo>
                  <a:pt x="1650" y="2632456"/>
                </a:moveTo>
                <a:lnTo>
                  <a:pt x="0" y="2514981"/>
                </a:lnTo>
                <a:lnTo>
                  <a:pt x="16058" y="2514761"/>
                </a:lnTo>
                <a:lnTo>
                  <a:pt x="15074" y="2514803"/>
                </a:lnTo>
                <a:lnTo>
                  <a:pt x="109054" y="2514803"/>
                </a:lnTo>
                <a:lnTo>
                  <a:pt x="127927" y="2620225"/>
                </a:lnTo>
                <a:lnTo>
                  <a:pt x="111404" y="2623185"/>
                </a:lnTo>
                <a:lnTo>
                  <a:pt x="109880" y="2623439"/>
                </a:lnTo>
                <a:lnTo>
                  <a:pt x="56667" y="2630081"/>
                </a:lnTo>
                <a:lnTo>
                  <a:pt x="18364" y="2632214"/>
                </a:lnTo>
                <a:lnTo>
                  <a:pt x="1650" y="2632456"/>
                </a:lnTo>
                <a:close/>
              </a:path>
              <a:path w="1586229" h="2632710">
                <a:moveTo>
                  <a:pt x="310577" y="2432812"/>
                </a:moveTo>
                <a:lnTo>
                  <a:pt x="304330" y="2432812"/>
                </a:lnTo>
                <a:lnTo>
                  <a:pt x="305358" y="2432253"/>
                </a:lnTo>
                <a:lnTo>
                  <a:pt x="309143" y="2430183"/>
                </a:lnTo>
                <a:lnTo>
                  <a:pt x="310577" y="2432812"/>
                </a:lnTo>
                <a:close/>
              </a:path>
              <a:path w="1586229" h="2632710">
                <a:moveTo>
                  <a:pt x="305239" y="2432315"/>
                </a:moveTo>
                <a:close/>
              </a:path>
              <a:path w="1586229" h="2632710">
                <a:moveTo>
                  <a:pt x="314908" y="2440749"/>
                </a:moveTo>
                <a:lnTo>
                  <a:pt x="289039" y="2440749"/>
                </a:lnTo>
                <a:lnTo>
                  <a:pt x="290106" y="2440203"/>
                </a:lnTo>
                <a:lnTo>
                  <a:pt x="305239" y="2432315"/>
                </a:lnTo>
                <a:lnTo>
                  <a:pt x="304330" y="2432812"/>
                </a:lnTo>
                <a:lnTo>
                  <a:pt x="310577" y="2432812"/>
                </a:lnTo>
                <a:lnTo>
                  <a:pt x="314908" y="2440749"/>
                </a:lnTo>
                <a:close/>
              </a:path>
              <a:path w="1586229" h="2632710">
                <a:moveTo>
                  <a:pt x="289754" y="2440377"/>
                </a:moveTo>
                <a:lnTo>
                  <a:pt x="290088" y="2440203"/>
                </a:lnTo>
                <a:lnTo>
                  <a:pt x="289754" y="2440377"/>
                </a:lnTo>
                <a:close/>
              </a:path>
              <a:path w="1586229" h="2632710">
                <a:moveTo>
                  <a:pt x="319023" y="2448293"/>
                </a:moveTo>
                <a:lnTo>
                  <a:pt x="273735" y="2448293"/>
                </a:lnTo>
                <a:lnTo>
                  <a:pt x="274853" y="2447759"/>
                </a:lnTo>
                <a:lnTo>
                  <a:pt x="289754" y="2440377"/>
                </a:lnTo>
                <a:lnTo>
                  <a:pt x="289039" y="2440749"/>
                </a:lnTo>
                <a:lnTo>
                  <a:pt x="314908" y="2440749"/>
                </a:lnTo>
                <a:lnTo>
                  <a:pt x="319023" y="2448293"/>
                </a:lnTo>
                <a:close/>
              </a:path>
              <a:path w="1586229" h="2632710">
                <a:moveTo>
                  <a:pt x="274124" y="2448101"/>
                </a:moveTo>
                <a:lnTo>
                  <a:pt x="274815" y="2447759"/>
                </a:lnTo>
                <a:lnTo>
                  <a:pt x="274124" y="2448101"/>
                </a:lnTo>
                <a:close/>
              </a:path>
              <a:path w="1586229" h="2632710">
                <a:moveTo>
                  <a:pt x="322924" y="2455443"/>
                </a:moveTo>
                <a:lnTo>
                  <a:pt x="258444" y="2455443"/>
                </a:lnTo>
                <a:lnTo>
                  <a:pt x="259587" y="2454922"/>
                </a:lnTo>
                <a:lnTo>
                  <a:pt x="274124" y="2448101"/>
                </a:lnTo>
                <a:lnTo>
                  <a:pt x="273735" y="2448293"/>
                </a:lnTo>
                <a:lnTo>
                  <a:pt x="319023" y="2448293"/>
                </a:lnTo>
                <a:lnTo>
                  <a:pt x="322924" y="2455443"/>
                </a:lnTo>
                <a:close/>
              </a:path>
              <a:path w="1586229" h="2632710">
                <a:moveTo>
                  <a:pt x="259024" y="2455171"/>
                </a:moveTo>
                <a:lnTo>
                  <a:pt x="259556" y="2454922"/>
                </a:lnTo>
                <a:lnTo>
                  <a:pt x="259024" y="2455171"/>
                </a:lnTo>
                <a:close/>
              </a:path>
              <a:path w="1586229" h="2632710">
                <a:moveTo>
                  <a:pt x="326610" y="2462199"/>
                </a:moveTo>
                <a:lnTo>
                  <a:pt x="243141" y="2462199"/>
                </a:lnTo>
                <a:lnTo>
                  <a:pt x="244322" y="2461691"/>
                </a:lnTo>
                <a:lnTo>
                  <a:pt x="259024" y="2455171"/>
                </a:lnTo>
                <a:lnTo>
                  <a:pt x="258444" y="2455443"/>
                </a:lnTo>
                <a:lnTo>
                  <a:pt x="322924" y="2455443"/>
                </a:lnTo>
                <a:lnTo>
                  <a:pt x="326610" y="2462199"/>
                </a:lnTo>
                <a:close/>
              </a:path>
              <a:path w="1586229" h="2632710">
                <a:moveTo>
                  <a:pt x="243763" y="2461924"/>
                </a:moveTo>
                <a:lnTo>
                  <a:pt x="244289" y="2461691"/>
                </a:lnTo>
                <a:lnTo>
                  <a:pt x="243763" y="2461924"/>
                </a:lnTo>
                <a:close/>
              </a:path>
              <a:path w="1586229" h="2632710">
                <a:moveTo>
                  <a:pt x="330074" y="2468549"/>
                </a:moveTo>
                <a:lnTo>
                  <a:pt x="227850" y="2468549"/>
                </a:lnTo>
                <a:lnTo>
                  <a:pt x="229069" y="2468054"/>
                </a:lnTo>
                <a:lnTo>
                  <a:pt x="243763" y="2461924"/>
                </a:lnTo>
                <a:lnTo>
                  <a:pt x="243141" y="2462199"/>
                </a:lnTo>
                <a:lnTo>
                  <a:pt x="326610" y="2462199"/>
                </a:lnTo>
                <a:lnTo>
                  <a:pt x="330074" y="2468549"/>
                </a:lnTo>
                <a:close/>
              </a:path>
              <a:path w="1586229" h="2632710">
                <a:moveTo>
                  <a:pt x="228582" y="2468244"/>
                </a:moveTo>
                <a:lnTo>
                  <a:pt x="229040" y="2468054"/>
                </a:lnTo>
                <a:lnTo>
                  <a:pt x="228582" y="2468244"/>
                </a:lnTo>
                <a:close/>
              </a:path>
              <a:path w="1586229" h="2632710">
                <a:moveTo>
                  <a:pt x="333324" y="2474506"/>
                </a:moveTo>
                <a:lnTo>
                  <a:pt x="212572" y="2474506"/>
                </a:lnTo>
                <a:lnTo>
                  <a:pt x="213817" y="2474036"/>
                </a:lnTo>
                <a:lnTo>
                  <a:pt x="228582" y="2468244"/>
                </a:lnTo>
                <a:lnTo>
                  <a:pt x="227850" y="2468549"/>
                </a:lnTo>
                <a:lnTo>
                  <a:pt x="330074" y="2468549"/>
                </a:lnTo>
                <a:lnTo>
                  <a:pt x="333324" y="2474506"/>
                </a:lnTo>
                <a:close/>
              </a:path>
              <a:path w="1586229" h="2632710">
                <a:moveTo>
                  <a:pt x="213163" y="2474274"/>
                </a:moveTo>
                <a:lnTo>
                  <a:pt x="213774" y="2474036"/>
                </a:lnTo>
                <a:lnTo>
                  <a:pt x="213163" y="2474274"/>
                </a:lnTo>
                <a:close/>
              </a:path>
              <a:path w="1586229" h="2632710">
                <a:moveTo>
                  <a:pt x="250609" y="2585656"/>
                </a:moveTo>
                <a:lnTo>
                  <a:pt x="210375" y="2475293"/>
                </a:lnTo>
                <a:lnTo>
                  <a:pt x="213163" y="2474274"/>
                </a:lnTo>
                <a:lnTo>
                  <a:pt x="212572" y="2474506"/>
                </a:lnTo>
                <a:lnTo>
                  <a:pt x="333324" y="2474506"/>
                </a:lnTo>
                <a:lnTo>
                  <a:pt x="365404" y="2533307"/>
                </a:lnTo>
                <a:lnTo>
                  <a:pt x="359549" y="2536494"/>
                </a:lnTo>
                <a:lnTo>
                  <a:pt x="342150" y="2545524"/>
                </a:lnTo>
                <a:lnTo>
                  <a:pt x="307124" y="2562352"/>
                </a:lnTo>
                <a:lnTo>
                  <a:pt x="271818" y="2577490"/>
                </a:lnTo>
                <a:lnTo>
                  <a:pt x="255308" y="2583929"/>
                </a:lnTo>
                <a:lnTo>
                  <a:pt x="250609" y="2585656"/>
                </a:lnTo>
                <a:close/>
              </a:path>
              <a:path w="1586229" h="2632710">
                <a:moveTo>
                  <a:pt x="495622" y="2307894"/>
                </a:moveTo>
                <a:lnTo>
                  <a:pt x="486473" y="2307894"/>
                </a:lnTo>
                <a:lnTo>
                  <a:pt x="487159" y="2307323"/>
                </a:lnTo>
                <a:lnTo>
                  <a:pt x="491756" y="2303373"/>
                </a:lnTo>
                <a:lnTo>
                  <a:pt x="495622" y="2307894"/>
                </a:lnTo>
                <a:close/>
              </a:path>
              <a:path w="1586229" h="2632710">
                <a:moveTo>
                  <a:pt x="486578" y="2307805"/>
                </a:moveTo>
                <a:lnTo>
                  <a:pt x="487141" y="2307323"/>
                </a:lnTo>
                <a:lnTo>
                  <a:pt x="486578" y="2307805"/>
                </a:lnTo>
                <a:close/>
              </a:path>
              <a:path w="1586229" h="2632710">
                <a:moveTo>
                  <a:pt x="506262" y="2320340"/>
                </a:moveTo>
                <a:lnTo>
                  <a:pt x="471462" y="2320340"/>
                </a:lnTo>
                <a:lnTo>
                  <a:pt x="486578" y="2307805"/>
                </a:lnTo>
                <a:lnTo>
                  <a:pt x="495622" y="2307894"/>
                </a:lnTo>
                <a:lnTo>
                  <a:pt x="506262" y="2320340"/>
                </a:lnTo>
                <a:close/>
              </a:path>
              <a:path w="1586229" h="2632710">
                <a:moveTo>
                  <a:pt x="516588" y="2332418"/>
                </a:moveTo>
                <a:lnTo>
                  <a:pt x="456399" y="2332418"/>
                </a:lnTo>
                <a:lnTo>
                  <a:pt x="457136" y="2331834"/>
                </a:lnTo>
                <a:lnTo>
                  <a:pt x="472160" y="2319756"/>
                </a:lnTo>
                <a:lnTo>
                  <a:pt x="471462" y="2320340"/>
                </a:lnTo>
                <a:lnTo>
                  <a:pt x="506262" y="2320340"/>
                </a:lnTo>
                <a:lnTo>
                  <a:pt x="516588" y="2332418"/>
                </a:lnTo>
                <a:close/>
              </a:path>
              <a:path w="1586229" h="2632710">
                <a:moveTo>
                  <a:pt x="456848" y="2332057"/>
                </a:moveTo>
                <a:lnTo>
                  <a:pt x="457127" y="2331834"/>
                </a:lnTo>
                <a:lnTo>
                  <a:pt x="456848" y="2332057"/>
                </a:lnTo>
                <a:close/>
              </a:path>
              <a:path w="1586229" h="2632710">
                <a:moveTo>
                  <a:pt x="526609" y="2344140"/>
                </a:moveTo>
                <a:lnTo>
                  <a:pt x="441299" y="2344140"/>
                </a:lnTo>
                <a:lnTo>
                  <a:pt x="442061" y="2343556"/>
                </a:lnTo>
                <a:lnTo>
                  <a:pt x="456848" y="2332057"/>
                </a:lnTo>
                <a:lnTo>
                  <a:pt x="456399" y="2332418"/>
                </a:lnTo>
                <a:lnTo>
                  <a:pt x="516588" y="2332418"/>
                </a:lnTo>
                <a:lnTo>
                  <a:pt x="526609" y="2344140"/>
                </a:lnTo>
                <a:close/>
              </a:path>
              <a:path w="1586229" h="2632710">
                <a:moveTo>
                  <a:pt x="441752" y="2343788"/>
                </a:moveTo>
                <a:lnTo>
                  <a:pt x="442051" y="2343556"/>
                </a:lnTo>
                <a:lnTo>
                  <a:pt x="441752" y="2343788"/>
                </a:lnTo>
                <a:close/>
              </a:path>
              <a:path w="1586229" h="2632710">
                <a:moveTo>
                  <a:pt x="536316" y="2355494"/>
                </a:moveTo>
                <a:lnTo>
                  <a:pt x="426173" y="2355494"/>
                </a:lnTo>
                <a:lnTo>
                  <a:pt x="426961" y="2354910"/>
                </a:lnTo>
                <a:lnTo>
                  <a:pt x="441752" y="2343788"/>
                </a:lnTo>
                <a:lnTo>
                  <a:pt x="441299" y="2344140"/>
                </a:lnTo>
                <a:lnTo>
                  <a:pt x="526609" y="2344140"/>
                </a:lnTo>
                <a:lnTo>
                  <a:pt x="536316" y="2355494"/>
                </a:lnTo>
                <a:close/>
              </a:path>
              <a:path w="1586229" h="2632710">
                <a:moveTo>
                  <a:pt x="426669" y="2355122"/>
                </a:moveTo>
                <a:lnTo>
                  <a:pt x="426951" y="2354910"/>
                </a:lnTo>
                <a:lnTo>
                  <a:pt x="426669" y="2355122"/>
                </a:lnTo>
                <a:close/>
              </a:path>
              <a:path w="1586229" h="2632710">
                <a:moveTo>
                  <a:pt x="545708" y="2366479"/>
                </a:moveTo>
                <a:lnTo>
                  <a:pt x="411022" y="2366479"/>
                </a:lnTo>
                <a:lnTo>
                  <a:pt x="411835" y="2365895"/>
                </a:lnTo>
                <a:lnTo>
                  <a:pt x="426669" y="2355122"/>
                </a:lnTo>
                <a:lnTo>
                  <a:pt x="426173" y="2355494"/>
                </a:lnTo>
                <a:lnTo>
                  <a:pt x="536316" y="2355494"/>
                </a:lnTo>
                <a:lnTo>
                  <a:pt x="545708" y="2366479"/>
                </a:lnTo>
                <a:close/>
              </a:path>
              <a:path w="1586229" h="2632710">
                <a:moveTo>
                  <a:pt x="411621" y="2366045"/>
                </a:moveTo>
                <a:lnTo>
                  <a:pt x="411827" y="2365895"/>
                </a:lnTo>
                <a:lnTo>
                  <a:pt x="411621" y="2366045"/>
                </a:lnTo>
                <a:close/>
              </a:path>
              <a:path w="1586229" h="2632710">
                <a:moveTo>
                  <a:pt x="470750" y="2468041"/>
                </a:moveTo>
                <a:lnTo>
                  <a:pt x="403402" y="2371788"/>
                </a:lnTo>
                <a:lnTo>
                  <a:pt x="411621" y="2366045"/>
                </a:lnTo>
                <a:lnTo>
                  <a:pt x="411022" y="2366479"/>
                </a:lnTo>
                <a:lnTo>
                  <a:pt x="545708" y="2366479"/>
                </a:lnTo>
                <a:lnTo>
                  <a:pt x="568096" y="2392667"/>
                </a:lnTo>
                <a:lnTo>
                  <a:pt x="562813" y="2397188"/>
                </a:lnTo>
                <a:lnTo>
                  <a:pt x="546430" y="2410777"/>
                </a:lnTo>
                <a:lnTo>
                  <a:pt x="529945" y="2424023"/>
                </a:lnTo>
                <a:lnTo>
                  <a:pt x="513384" y="2436901"/>
                </a:lnTo>
                <a:lnTo>
                  <a:pt x="496735" y="2449410"/>
                </a:lnTo>
                <a:lnTo>
                  <a:pt x="479996" y="2461564"/>
                </a:lnTo>
                <a:lnTo>
                  <a:pt x="470750" y="2468041"/>
                </a:lnTo>
                <a:close/>
              </a:path>
              <a:path w="1586229" h="2632710">
                <a:moveTo>
                  <a:pt x="657010" y="2148293"/>
                </a:moveTo>
                <a:lnTo>
                  <a:pt x="648309" y="2148293"/>
                </a:lnTo>
                <a:lnTo>
                  <a:pt x="648779" y="2147760"/>
                </a:lnTo>
                <a:lnTo>
                  <a:pt x="652056" y="2143988"/>
                </a:lnTo>
                <a:lnTo>
                  <a:pt x="657010" y="2148293"/>
                </a:lnTo>
                <a:close/>
              </a:path>
              <a:path w="1586229" h="2632710">
                <a:moveTo>
                  <a:pt x="648527" y="2148043"/>
                </a:moveTo>
                <a:lnTo>
                  <a:pt x="648773" y="2147760"/>
                </a:lnTo>
                <a:lnTo>
                  <a:pt x="648527" y="2148043"/>
                </a:lnTo>
                <a:close/>
              </a:path>
              <a:path w="1586229" h="2632710">
                <a:moveTo>
                  <a:pt x="675616" y="2164461"/>
                </a:moveTo>
                <a:lnTo>
                  <a:pt x="633907" y="2164461"/>
                </a:lnTo>
                <a:lnTo>
                  <a:pt x="634390" y="2163927"/>
                </a:lnTo>
                <a:lnTo>
                  <a:pt x="648527" y="2148043"/>
                </a:lnTo>
                <a:lnTo>
                  <a:pt x="648309" y="2148293"/>
                </a:lnTo>
                <a:lnTo>
                  <a:pt x="657010" y="2148293"/>
                </a:lnTo>
                <a:lnTo>
                  <a:pt x="675616" y="2164461"/>
                </a:lnTo>
                <a:close/>
              </a:path>
              <a:path w="1586229" h="2632710">
                <a:moveTo>
                  <a:pt x="634084" y="2164263"/>
                </a:moveTo>
                <a:lnTo>
                  <a:pt x="634382" y="2163927"/>
                </a:lnTo>
                <a:lnTo>
                  <a:pt x="634084" y="2164263"/>
                </a:lnTo>
                <a:close/>
              </a:path>
              <a:path w="1586229" h="2632710">
                <a:moveTo>
                  <a:pt x="693856" y="2180310"/>
                </a:moveTo>
                <a:lnTo>
                  <a:pt x="619429" y="2180310"/>
                </a:lnTo>
                <a:lnTo>
                  <a:pt x="619937" y="2179764"/>
                </a:lnTo>
                <a:lnTo>
                  <a:pt x="634084" y="2164263"/>
                </a:lnTo>
                <a:lnTo>
                  <a:pt x="633907" y="2164461"/>
                </a:lnTo>
                <a:lnTo>
                  <a:pt x="675616" y="2164461"/>
                </a:lnTo>
                <a:lnTo>
                  <a:pt x="693856" y="2180310"/>
                </a:lnTo>
                <a:close/>
              </a:path>
              <a:path w="1586229" h="2632710">
                <a:moveTo>
                  <a:pt x="619567" y="2180159"/>
                </a:moveTo>
                <a:lnTo>
                  <a:pt x="619928" y="2179764"/>
                </a:lnTo>
                <a:lnTo>
                  <a:pt x="619567" y="2180159"/>
                </a:lnTo>
                <a:close/>
              </a:path>
              <a:path w="1586229" h="2632710">
                <a:moveTo>
                  <a:pt x="711716" y="2195830"/>
                </a:moveTo>
                <a:lnTo>
                  <a:pt x="604888" y="2195830"/>
                </a:lnTo>
                <a:lnTo>
                  <a:pt x="605409" y="2195283"/>
                </a:lnTo>
                <a:lnTo>
                  <a:pt x="619567" y="2180159"/>
                </a:lnTo>
                <a:lnTo>
                  <a:pt x="619429" y="2180310"/>
                </a:lnTo>
                <a:lnTo>
                  <a:pt x="693856" y="2180310"/>
                </a:lnTo>
                <a:lnTo>
                  <a:pt x="711716" y="2195830"/>
                </a:lnTo>
                <a:close/>
              </a:path>
              <a:path w="1586229" h="2632710">
                <a:moveTo>
                  <a:pt x="605039" y="2195668"/>
                </a:moveTo>
                <a:lnTo>
                  <a:pt x="605399" y="2195283"/>
                </a:lnTo>
                <a:lnTo>
                  <a:pt x="605039" y="2195668"/>
                </a:lnTo>
                <a:close/>
              </a:path>
              <a:path w="1586229" h="2632710">
                <a:moveTo>
                  <a:pt x="729210" y="2211031"/>
                </a:moveTo>
                <a:lnTo>
                  <a:pt x="590283" y="2211031"/>
                </a:lnTo>
                <a:lnTo>
                  <a:pt x="590829" y="2210473"/>
                </a:lnTo>
                <a:lnTo>
                  <a:pt x="605039" y="2195668"/>
                </a:lnTo>
                <a:lnTo>
                  <a:pt x="604888" y="2195830"/>
                </a:lnTo>
                <a:lnTo>
                  <a:pt x="711716" y="2195830"/>
                </a:lnTo>
                <a:lnTo>
                  <a:pt x="729210" y="2211031"/>
                </a:lnTo>
                <a:close/>
              </a:path>
              <a:path w="1586229" h="2632710">
                <a:moveTo>
                  <a:pt x="590477" y="2210829"/>
                </a:moveTo>
                <a:lnTo>
                  <a:pt x="590820" y="2210473"/>
                </a:lnTo>
                <a:lnTo>
                  <a:pt x="590477" y="2210829"/>
                </a:lnTo>
                <a:close/>
              </a:path>
              <a:path w="1586229" h="2632710">
                <a:moveTo>
                  <a:pt x="736495" y="2225890"/>
                </a:moveTo>
                <a:lnTo>
                  <a:pt x="575614" y="2225890"/>
                </a:lnTo>
                <a:lnTo>
                  <a:pt x="576173" y="2225332"/>
                </a:lnTo>
                <a:lnTo>
                  <a:pt x="590477" y="2210829"/>
                </a:lnTo>
                <a:lnTo>
                  <a:pt x="590283" y="2211031"/>
                </a:lnTo>
                <a:lnTo>
                  <a:pt x="729210" y="2211031"/>
                </a:lnTo>
                <a:lnTo>
                  <a:pt x="740727" y="2221039"/>
                </a:lnTo>
                <a:lnTo>
                  <a:pt x="736495" y="2225890"/>
                </a:lnTo>
                <a:close/>
              </a:path>
              <a:path w="1586229" h="2632710">
                <a:moveTo>
                  <a:pt x="575859" y="2225642"/>
                </a:moveTo>
                <a:lnTo>
                  <a:pt x="576166" y="2225332"/>
                </a:lnTo>
                <a:lnTo>
                  <a:pt x="575859" y="2225642"/>
                </a:lnTo>
                <a:close/>
              </a:path>
              <a:path w="1586229" h="2632710">
                <a:moveTo>
                  <a:pt x="657466" y="2310155"/>
                </a:moveTo>
                <a:lnTo>
                  <a:pt x="574954" y="2226538"/>
                </a:lnTo>
                <a:lnTo>
                  <a:pt x="575859" y="2225642"/>
                </a:lnTo>
                <a:lnTo>
                  <a:pt x="575614" y="2225890"/>
                </a:lnTo>
                <a:lnTo>
                  <a:pt x="736495" y="2225890"/>
                </a:lnTo>
                <a:lnTo>
                  <a:pt x="706183" y="2259520"/>
                </a:lnTo>
                <a:lnTo>
                  <a:pt x="674992" y="2292413"/>
                </a:lnTo>
                <a:lnTo>
                  <a:pt x="659257" y="2308390"/>
                </a:lnTo>
                <a:lnTo>
                  <a:pt x="657466" y="2310155"/>
                </a:lnTo>
                <a:close/>
              </a:path>
              <a:path w="1586229" h="2632710">
                <a:moveTo>
                  <a:pt x="800980" y="1969770"/>
                </a:moveTo>
                <a:lnTo>
                  <a:pt x="787920" y="1969770"/>
                </a:lnTo>
                <a:lnTo>
                  <a:pt x="792149" y="1963661"/>
                </a:lnTo>
                <a:lnTo>
                  <a:pt x="800980" y="1969770"/>
                </a:lnTo>
                <a:close/>
              </a:path>
              <a:path w="1586229" h="2632710">
                <a:moveTo>
                  <a:pt x="828704" y="1988947"/>
                </a:moveTo>
                <a:lnTo>
                  <a:pt x="774357" y="1988947"/>
                </a:lnTo>
                <a:lnTo>
                  <a:pt x="774712" y="1988451"/>
                </a:lnTo>
                <a:lnTo>
                  <a:pt x="788263" y="1969274"/>
                </a:lnTo>
                <a:lnTo>
                  <a:pt x="787920" y="1969770"/>
                </a:lnTo>
                <a:lnTo>
                  <a:pt x="800980" y="1969770"/>
                </a:lnTo>
                <a:lnTo>
                  <a:pt x="828704" y="1988947"/>
                </a:lnTo>
                <a:close/>
              </a:path>
              <a:path w="1586229" h="2632710">
                <a:moveTo>
                  <a:pt x="774464" y="1988795"/>
                </a:moveTo>
                <a:lnTo>
                  <a:pt x="774707" y="1988451"/>
                </a:lnTo>
                <a:lnTo>
                  <a:pt x="774464" y="1988795"/>
                </a:lnTo>
                <a:close/>
              </a:path>
              <a:path w="1586229" h="2632710">
                <a:moveTo>
                  <a:pt x="882901" y="2026437"/>
                </a:moveTo>
                <a:lnTo>
                  <a:pt x="746950" y="2026437"/>
                </a:lnTo>
                <a:lnTo>
                  <a:pt x="747331" y="2025929"/>
                </a:lnTo>
                <a:lnTo>
                  <a:pt x="761072" y="2007336"/>
                </a:lnTo>
                <a:lnTo>
                  <a:pt x="774464" y="1988795"/>
                </a:lnTo>
                <a:lnTo>
                  <a:pt x="774357" y="1988947"/>
                </a:lnTo>
                <a:lnTo>
                  <a:pt x="828704" y="1988947"/>
                </a:lnTo>
                <a:lnTo>
                  <a:pt x="882901" y="2026437"/>
                </a:lnTo>
                <a:close/>
              </a:path>
              <a:path w="1586229" h="2632710">
                <a:moveTo>
                  <a:pt x="760704" y="2007831"/>
                </a:moveTo>
                <a:lnTo>
                  <a:pt x="761062" y="2007336"/>
                </a:lnTo>
                <a:lnTo>
                  <a:pt x="760704" y="2007831"/>
                </a:lnTo>
                <a:close/>
              </a:path>
              <a:path w="1586229" h="2632710">
                <a:moveTo>
                  <a:pt x="747082" y="2026259"/>
                </a:moveTo>
                <a:lnTo>
                  <a:pt x="747326" y="2025929"/>
                </a:lnTo>
                <a:lnTo>
                  <a:pt x="747082" y="2026259"/>
                </a:lnTo>
                <a:close/>
              </a:path>
              <a:path w="1586229" h="2632710">
                <a:moveTo>
                  <a:pt x="817460" y="2127707"/>
                </a:moveTo>
                <a:lnTo>
                  <a:pt x="724509" y="2055876"/>
                </a:lnTo>
                <a:lnTo>
                  <a:pt x="733501" y="2044242"/>
                </a:lnTo>
                <a:lnTo>
                  <a:pt x="747082" y="2026259"/>
                </a:lnTo>
                <a:lnTo>
                  <a:pt x="746950" y="2026437"/>
                </a:lnTo>
                <a:lnTo>
                  <a:pt x="882901" y="2026437"/>
                </a:lnTo>
                <a:lnTo>
                  <a:pt x="888758" y="2030488"/>
                </a:lnTo>
                <a:lnTo>
                  <a:pt x="884529" y="2036597"/>
                </a:lnTo>
                <a:lnTo>
                  <a:pt x="870280" y="2056764"/>
                </a:lnTo>
                <a:lnTo>
                  <a:pt x="855916" y="2076640"/>
                </a:lnTo>
                <a:lnTo>
                  <a:pt x="841438" y="2096249"/>
                </a:lnTo>
                <a:lnTo>
                  <a:pt x="826846" y="2115566"/>
                </a:lnTo>
                <a:lnTo>
                  <a:pt x="817460" y="2127707"/>
                </a:lnTo>
                <a:close/>
              </a:path>
              <a:path w="1586229" h="2632710">
                <a:moveTo>
                  <a:pt x="733107" y="2044750"/>
                </a:moveTo>
                <a:lnTo>
                  <a:pt x="733491" y="2044242"/>
                </a:lnTo>
                <a:lnTo>
                  <a:pt x="733107" y="2044750"/>
                </a:lnTo>
                <a:close/>
              </a:path>
              <a:path w="1586229" h="2632710">
                <a:moveTo>
                  <a:pt x="942382" y="1785035"/>
                </a:moveTo>
                <a:lnTo>
                  <a:pt x="905268" y="1785035"/>
                </a:lnTo>
                <a:lnTo>
                  <a:pt x="905535" y="1784578"/>
                </a:lnTo>
                <a:lnTo>
                  <a:pt x="914425" y="1769046"/>
                </a:lnTo>
                <a:lnTo>
                  <a:pt x="942382" y="1785035"/>
                </a:lnTo>
                <a:close/>
              </a:path>
              <a:path w="1586229" h="2632710">
                <a:moveTo>
                  <a:pt x="905275" y="1785023"/>
                </a:moveTo>
                <a:lnTo>
                  <a:pt x="905530" y="1784578"/>
                </a:lnTo>
                <a:lnTo>
                  <a:pt x="905275" y="1785023"/>
                </a:lnTo>
                <a:close/>
              </a:path>
              <a:path w="1586229" h="2632710">
                <a:moveTo>
                  <a:pt x="980087" y="1806600"/>
                </a:moveTo>
                <a:lnTo>
                  <a:pt x="892682" y="1806600"/>
                </a:lnTo>
                <a:lnTo>
                  <a:pt x="905275" y="1785023"/>
                </a:lnTo>
                <a:lnTo>
                  <a:pt x="942382" y="1785035"/>
                </a:lnTo>
                <a:lnTo>
                  <a:pt x="980087" y="1806600"/>
                </a:lnTo>
                <a:close/>
              </a:path>
              <a:path w="1586229" h="2632710">
                <a:moveTo>
                  <a:pt x="1016081" y="1827911"/>
                </a:moveTo>
                <a:lnTo>
                  <a:pt x="879970" y="1827911"/>
                </a:lnTo>
                <a:lnTo>
                  <a:pt x="892949" y="1806130"/>
                </a:lnTo>
                <a:lnTo>
                  <a:pt x="892682" y="1806600"/>
                </a:lnTo>
                <a:lnTo>
                  <a:pt x="980087" y="1806600"/>
                </a:lnTo>
                <a:lnTo>
                  <a:pt x="1016393" y="1827364"/>
                </a:lnTo>
                <a:lnTo>
                  <a:pt x="1016081" y="1827911"/>
                </a:lnTo>
                <a:close/>
              </a:path>
              <a:path w="1586229" h="2632710">
                <a:moveTo>
                  <a:pt x="955052" y="1930057"/>
                </a:moveTo>
                <a:lnTo>
                  <a:pt x="855294" y="1868030"/>
                </a:lnTo>
                <a:lnTo>
                  <a:pt x="867435" y="1848497"/>
                </a:lnTo>
                <a:lnTo>
                  <a:pt x="880249" y="1827441"/>
                </a:lnTo>
                <a:lnTo>
                  <a:pt x="879970" y="1827911"/>
                </a:lnTo>
                <a:lnTo>
                  <a:pt x="1016081" y="1827911"/>
                </a:lnTo>
                <a:lnTo>
                  <a:pt x="1007249" y="1843354"/>
                </a:lnTo>
                <a:lnTo>
                  <a:pt x="994130" y="1865833"/>
                </a:lnTo>
                <a:lnTo>
                  <a:pt x="980871" y="1888070"/>
                </a:lnTo>
                <a:lnTo>
                  <a:pt x="967486" y="1910054"/>
                </a:lnTo>
                <a:lnTo>
                  <a:pt x="955052" y="1930057"/>
                </a:lnTo>
                <a:close/>
              </a:path>
              <a:path w="1586229" h="2632710">
                <a:moveTo>
                  <a:pt x="867143" y="1848967"/>
                </a:moveTo>
                <a:lnTo>
                  <a:pt x="867429" y="1848497"/>
                </a:lnTo>
                <a:lnTo>
                  <a:pt x="867143" y="1848967"/>
                </a:lnTo>
                <a:close/>
              </a:path>
              <a:path w="1586229" h="2632710">
                <a:moveTo>
                  <a:pt x="1053899" y="1580375"/>
                </a:moveTo>
                <a:lnTo>
                  <a:pt x="1012964" y="1580375"/>
                </a:lnTo>
                <a:lnTo>
                  <a:pt x="1020470" y="1564538"/>
                </a:lnTo>
                <a:lnTo>
                  <a:pt x="1053899" y="1580375"/>
                </a:lnTo>
                <a:close/>
              </a:path>
              <a:path w="1586229" h="2632710">
                <a:moveTo>
                  <a:pt x="1103816" y="1604022"/>
                </a:moveTo>
                <a:lnTo>
                  <a:pt x="1001522" y="1604022"/>
                </a:lnTo>
                <a:lnTo>
                  <a:pt x="1001737" y="1603578"/>
                </a:lnTo>
                <a:lnTo>
                  <a:pt x="1013167" y="1579943"/>
                </a:lnTo>
                <a:lnTo>
                  <a:pt x="1012964" y="1580375"/>
                </a:lnTo>
                <a:lnTo>
                  <a:pt x="1053899" y="1580375"/>
                </a:lnTo>
                <a:lnTo>
                  <a:pt x="1103816" y="1604022"/>
                </a:lnTo>
                <a:close/>
              </a:path>
              <a:path w="1586229" h="2632710">
                <a:moveTo>
                  <a:pt x="1001693" y="1603667"/>
                </a:moveTo>
                <a:close/>
              </a:path>
              <a:path w="1586229" h="2632710">
                <a:moveTo>
                  <a:pt x="1120662" y="1627441"/>
                </a:moveTo>
                <a:lnTo>
                  <a:pt x="989952" y="1627441"/>
                </a:lnTo>
                <a:lnTo>
                  <a:pt x="1001693" y="1603667"/>
                </a:lnTo>
                <a:lnTo>
                  <a:pt x="1001522" y="1604022"/>
                </a:lnTo>
                <a:lnTo>
                  <a:pt x="1103816" y="1604022"/>
                </a:lnTo>
                <a:lnTo>
                  <a:pt x="1126629" y="1614830"/>
                </a:lnTo>
                <a:lnTo>
                  <a:pt x="1120662" y="1627441"/>
                </a:lnTo>
                <a:close/>
              </a:path>
              <a:path w="1586229" h="2632710">
                <a:moveTo>
                  <a:pt x="1109469" y="1650644"/>
                </a:moveTo>
                <a:lnTo>
                  <a:pt x="978242" y="1650644"/>
                </a:lnTo>
                <a:lnTo>
                  <a:pt x="978471" y="1650199"/>
                </a:lnTo>
                <a:lnTo>
                  <a:pt x="990168" y="1626997"/>
                </a:lnTo>
                <a:lnTo>
                  <a:pt x="989952" y="1627441"/>
                </a:lnTo>
                <a:lnTo>
                  <a:pt x="1120662" y="1627441"/>
                </a:lnTo>
                <a:lnTo>
                  <a:pt x="1119136" y="1630667"/>
                </a:lnTo>
                <a:lnTo>
                  <a:pt x="1109469" y="1650644"/>
                </a:lnTo>
                <a:close/>
              </a:path>
              <a:path w="1586229" h="2632710">
                <a:moveTo>
                  <a:pt x="978263" y="1650604"/>
                </a:moveTo>
                <a:lnTo>
                  <a:pt x="978467" y="1650199"/>
                </a:lnTo>
                <a:lnTo>
                  <a:pt x="978263" y="1650604"/>
                </a:lnTo>
                <a:close/>
              </a:path>
              <a:path w="1586229" h="2632710">
                <a:moveTo>
                  <a:pt x="1073683" y="1721878"/>
                </a:moveTo>
                <a:lnTo>
                  <a:pt x="969263" y="1668068"/>
                </a:lnTo>
                <a:lnTo>
                  <a:pt x="978263" y="1650604"/>
                </a:lnTo>
                <a:lnTo>
                  <a:pt x="1109469" y="1650644"/>
                </a:lnTo>
                <a:lnTo>
                  <a:pt x="1107274" y="1655178"/>
                </a:lnTo>
                <a:lnTo>
                  <a:pt x="1095273" y="1679473"/>
                </a:lnTo>
                <a:lnTo>
                  <a:pt x="1083119" y="1703565"/>
                </a:lnTo>
                <a:lnTo>
                  <a:pt x="1073683" y="1721878"/>
                </a:lnTo>
                <a:close/>
              </a:path>
              <a:path w="1586229" h="2632710">
                <a:moveTo>
                  <a:pt x="1192326" y="1383982"/>
                </a:moveTo>
                <a:lnTo>
                  <a:pt x="1099248" y="1383982"/>
                </a:lnTo>
                <a:lnTo>
                  <a:pt x="1109522" y="1358150"/>
                </a:lnTo>
                <a:lnTo>
                  <a:pt x="1111656" y="1352638"/>
                </a:lnTo>
                <a:lnTo>
                  <a:pt x="1192326" y="1383982"/>
                </a:lnTo>
                <a:close/>
              </a:path>
              <a:path w="1586229" h="2632710">
                <a:moveTo>
                  <a:pt x="1109345" y="1358582"/>
                </a:moveTo>
                <a:lnTo>
                  <a:pt x="1109512" y="1358150"/>
                </a:lnTo>
                <a:lnTo>
                  <a:pt x="1109345" y="1358582"/>
                </a:lnTo>
                <a:close/>
              </a:path>
              <a:path w="1586229" h="2632710">
                <a:moveTo>
                  <a:pt x="1205624" y="1434249"/>
                </a:moveTo>
                <a:lnTo>
                  <a:pt x="1078572" y="1434249"/>
                </a:lnTo>
                <a:lnTo>
                  <a:pt x="1089164" y="1408785"/>
                </a:lnTo>
                <a:lnTo>
                  <a:pt x="1099413" y="1383563"/>
                </a:lnTo>
                <a:lnTo>
                  <a:pt x="1099248" y="1383982"/>
                </a:lnTo>
                <a:lnTo>
                  <a:pt x="1192326" y="1383982"/>
                </a:lnTo>
                <a:lnTo>
                  <a:pt x="1221155" y="1395183"/>
                </a:lnTo>
                <a:lnTo>
                  <a:pt x="1218844" y="1401127"/>
                </a:lnTo>
                <a:lnTo>
                  <a:pt x="1208417" y="1427378"/>
                </a:lnTo>
                <a:lnTo>
                  <a:pt x="1205624" y="1434249"/>
                </a:lnTo>
                <a:close/>
              </a:path>
              <a:path w="1586229" h="2632710">
                <a:moveTo>
                  <a:pt x="1088986" y="1409204"/>
                </a:moveTo>
                <a:lnTo>
                  <a:pt x="1089157" y="1408785"/>
                </a:lnTo>
                <a:lnTo>
                  <a:pt x="1088986" y="1409204"/>
                </a:lnTo>
                <a:close/>
              </a:path>
              <a:path w="1586229" h="2632710">
                <a:moveTo>
                  <a:pt x="1175715" y="1506004"/>
                </a:moveTo>
                <a:lnTo>
                  <a:pt x="1067968" y="1459191"/>
                </a:lnTo>
                <a:lnTo>
                  <a:pt x="1068197" y="1458671"/>
                </a:lnTo>
                <a:lnTo>
                  <a:pt x="1078750" y="1433817"/>
                </a:lnTo>
                <a:lnTo>
                  <a:pt x="1078572" y="1434249"/>
                </a:lnTo>
                <a:lnTo>
                  <a:pt x="1205624" y="1434249"/>
                </a:lnTo>
                <a:lnTo>
                  <a:pt x="1197813" y="1453464"/>
                </a:lnTo>
                <a:lnTo>
                  <a:pt x="1187043" y="1479346"/>
                </a:lnTo>
                <a:lnTo>
                  <a:pt x="1175715" y="1506004"/>
                </a:lnTo>
                <a:close/>
              </a:path>
              <a:path w="1586229" h="2632710">
                <a:moveTo>
                  <a:pt x="1068006" y="1459102"/>
                </a:moveTo>
                <a:lnTo>
                  <a:pt x="1068189" y="1458671"/>
                </a:lnTo>
                <a:lnTo>
                  <a:pt x="1068006" y="1459102"/>
                </a:lnTo>
                <a:close/>
              </a:path>
              <a:path w="1586229" h="2632710">
                <a:moveTo>
                  <a:pt x="1299048" y="1175981"/>
                </a:moveTo>
                <a:lnTo>
                  <a:pt x="1175486" y="1175981"/>
                </a:lnTo>
                <a:lnTo>
                  <a:pt x="1175626" y="1175562"/>
                </a:lnTo>
                <a:lnTo>
                  <a:pt x="1184389" y="1148842"/>
                </a:lnTo>
                <a:lnTo>
                  <a:pt x="1188935" y="1134605"/>
                </a:lnTo>
                <a:lnTo>
                  <a:pt x="1300835" y="1170393"/>
                </a:lnTo>
                <a:lnTo>
                  <a:pt x="1299048" y="1175981"/>
                </a:lnTo>
                <a:close/>
              </a:path>
              <a:path w="1586229" h="2632710">
                <a:moveTo>
                  <a:pt x="1184249" y="1149261"/>
                </a:moveTo>
                <a:lnTo>
                  <a:pt x="1184383" y="1148842"/>
                </a:lnTo>
                <a:lnTo>
                  <a:pt x="1184249" y="1149261"/>
                </a:lnTo>
                <a:close/>
              </a:path>
              <a:path w="1586229" h="2632710">
                <a:moveTo>
                  <a:pt x="1175537" y="1175826"/>
                </a:moveTo>
                <a:lnTo>
                  <a:pt x="1175624" y="1175562"/>
                </a:lnTo>
                <a:lnTo>
                  <a:pt x="1175537" y="1175826"/>
                </a:lnTo>
                <a:close/>
              </a:path>
              <a:path w="1586229" h="2632710">
                <a:moveTo>
                  <a:pt x="1290407" y="1202550"/>
                </a:moveTo>
                <a:lnTo>
                  <a:pt x="1166545" y="1202550"/>
                </a:lnTo>
                <a:lnTo>
                  <a:pt x="1175537" y="1175826"/>
                </a:lnTo>
                <a:lnTo>
                  <a:pt x="1175486" y="1175981"/>
                </a:lnTo>
                <a:lnTo>
                  <a:pt x="1299048" y="1175981"/>
                </a:lnTo>
                <a:lnTo>
                  <a:pt x="1296149" y="1185049"/>
                </a:lnTo>
                <a:lnTo>
                  <a:pt x="1290407" y="1202550"/>
                </a:lnTo>
                <a:close/>
              </a:path>
              <a:path w="1586229" h="2632710">
                <a:moveTo>
                  <a:pt x="1262773" y="1283411"/>
                </a:moveTo>
                <a:lnTo>
                  <a:pt x="1152016" y="1244244"/>
                </a:lnTo>
                <a:lnTo>
                  <a:pt x="1157579" y="1228547"/>
                </a:lnTo>
                <a:lnTo>
                  <a:pt x="1166685" y="1202131"/>
                </a:lnTo>
                <a:lnTo>
                  <a:pt x="1166545" y="1202550"/>
                </a:lnTo>
                <a:lnTo>
                  <a:pt x="1290407" y="1202550"/>
                </a:lnTo>
                <a:lnTo>
                  <a:pt x="1287106" y="1212608"/>
                </a:lnTo>
                <a:lnTo>
                  <a:pt x="1277886" y="1240027"/>
                </a:lnTo>
                <a:lnTo>
                  <a:pt x="1268476" y="1267282"/>
                </a:lnTo>
                <a:lnTo>
                  <a:pt x="1262773" y="1283411"/>
                </a:lnTo>
                <a:close/>
              </a:path>
              <a:path w="1586229" h="2632710">
                <a:moveTo>
                  <a:pt x="1157427" y="1228966"/>
                </a:moveTo>
                <a:lnTo>
                  <a:pt x="1157571" y="1228547"/>
                </a:lnTo>
                <a:lnTo>
                  <a:pt x="1157427" y="1228966"/>
                </a:lnTo>
                <a:close/>
              </a:path>
              <a:path w="1586229" h="2632710">
                <a:moveTo>
                  <a:pt x="1324772" y="930541"/>
                </a:moveTo>
                <a:lnTo>
                  <a:pt x="1247889" y="930541"/>
                </a:lnTo>
                <a:lnTo>
                  <a:pt x="1252575" y="912152"/>
                </a:lnTo>
                <a:lnTo>
                  <a:pt x="1324772" y="930541"/>
                </a:lnTo>
                <a:close/>
              </a:path>
              <a:path w="1586229" h="2632710">
                <a:moveTo>
                  <a:pt x="1362038" y="958329"/>
                </a:moveTo>
                <a:lnTo>
                  <a:pt x="1240586" y="958329"/>
                </a:lnTo>
                <a:lnTo>
                  <a:pt x="1240701" y="957897"/>
                </a:lnTo>
                <a:lnTo>
                  <a:pt x="1247990" y="930109"/>
                </a:lnTo>
                <a:lnTo>
                  <a:pt x="1247889" y="930541"/>
                </a:lnTo>
                <a:lnTo>
                  <a:pt x="1324772" y="930541"/>
                </a:lnTo>
                <a:lnTo>
                  <a:pt x="1366405" y="941146"/>
                </a:lnTo>
                <a:lnTo>
                  <a:pt x="1362038" y="958329"/>
                </a:lnTo>
                <a:close/>
              </a:path>
              <a:path w="1586229" h="2632710">
                <a:moveTo>
                  <a:pt x="1240668" y="958018"/>
                </a:moveTo>
                <a:close/>
              </a:path>
              <a:path w="1586229" h="2632710">
                <a:moveTo>
                  <a:pt x="1354772" y="986002"/>
                </a:moveTo>
                <a:lnTo>
                  <a:pt x="1233093" y="986002"/>
                </a:lnTo>
                <a:lnTo>
                  <a:pt x="1240668" y="958018"/>
                </a:lnTo>
                <a:lnTo>
                  <a:pt x="1240586" y="958329"/>
                </a:lnTo>
                <a:lnTo>
                  <a:pt x="1362038" y="958329"/>
                </a:lnTo>
                <a:lnTo>
                  <a:pt x="1354772" y="986002"/>
                </a:lnTo>
                <a:close/>
              </a:path>
              <a:path w="1586229" h="2632710">
                <a:moveTo>
                  <a:pt x="1335366" y="1056259"/>
                </a:moveTo>
                <a:lnTo>
                  <a:pt x="1222451" y="1023861"/>
                </a:lnTo>
                <a:lnTo>
                  <a:pt x="1225537" y="1013117"/>
                </a:lnTo>
                <a:lnTo>
                  <a:pt x="1233208" y="985570"/>
                </a:lnTo>
                <a:lnTo>
                  <a:pt x="1233093" y="986002"/>
                </a:lnTo>
                <a:lnTo>
                  <a:pt x="1354772" y="986002"/>
                </a:lnTo>
                <a:lnTo>
                  <a:pt x="1354201" y="988174"/>
                </a:lnTo>
                <a:lnTo>
                  <a:pt x="1346492" y="1016698"/>
                </a:lnTo>
                <a:lnTo>
                  <a:pt x="1338567" y="1045083"/>
                </a:lnTo>
                <a:lnTo>
                  <a:pt x="1335366" y="1056259"/>
                </a:lnTo>
                <a:close/>
              </a:path>
              <a:path w="1586229" h="2632710">
                <a:moveTo>
                  <a:pt x="1225410" y="1013536"/>
                </a:moveTo>
                <a:lnTo>
                  <a:pt x="1225527" y="1013117"/>
                </a:lnTo>
                <a:lnTo>
                  <a:pt x="1225410" y="1013536"/>
                </a:lnTo>
                <a:close/>
              </a:path>
              <a:path w="1586229" h="2632710">
                <a:moveTo>
                  <a:pt x="1413260" y="732955"/>
                </a:moveTo>
                <a:lnTo>
                  <a:pt x="1293482" y="732955"/>
                </a:lnTo>
                <a:lnTo>
                  <a:pt x="1293571" y="732523"/>
                </a:lnTo>
                <a:lnTo>
                  <a:pt x="1299273" y="703897"/>
                </a:lnTo>
                <a:lnTo>
                  <a:pt x="1302639" y="686269"/>
                </a:lnTo>
                <a:lnTo>
                  <a:pt x="1418031" y="708329"/>
                </a:lnTo>
                <a:lnTo>
                  <a:pt x="1414564" y="726401"/>
                </a:lnTo>
                <a:lnTo>
                  <a:pt x="1413260" y="732955"/>
                </a:lnTo>
                <a:close/>
              </a:path>
              <a:path w="1586229" h="2632710">
                <a:moveTo>
                  <a:pt x="1299184" y="704342"/>
                </a:moveTo>
                <a:lnTo>
                  <a:pt x="1299269" y="703897"/>
                </a:lnTo>
                <a:lnTo>
                  <a:pt x="1299184" y="704342"/>
                </a:lnTo>
                <a:close/>
              </a:path>
              <a:path w="1586229" h="2632710">
                <a:moveTo>
                  <a:pt x="1293494" y="732891"/>
                </a:moveTo>
                <a:lnTo>
                  <a:pt x="1293568" y="732523"/>
                </a:lnTo>
                <a:lnTo>
                  <a:pt x="1293494" y="732891"/>
                </a:lnTo>
                <a:close/>
              </a:path>
              <a:path w="1586229" h="2632710">
                <a:moveTo>
                  <a:pt x="1407543" y="761479"/>
                </a:moveTo>
                <a:lnTo>
                  <a:pt x="1287576" y="761479"/>
                </a:lnTo>
                <a:lnTo>
                  <a:pt x="1293494" y="732891"/>
                </a:lnTo>
                <a:lnTo>
                  <a:pt x="1413260" y="732955"/>
                </a:lnTo>
                <a:lnTo>
                  <a:pt x="1408696" y="755903"/>
                </a:lnTo>
                <a:lnTo>
                  <a:pt x="1407543" y="761479"/>
                </a:lnTo>
                <a:close/>
              </a:path>
              <a:path w="1586229" h="2632710">
                <a:moveTo>
                  <a:pt x="1393964" y="825131"/>
                </a:moveTo>
                <a:lnTo>
                  <a:pt x="1279309" y="799579"/>
                </a:lnTo>
                <a:lnTo>
                  <a:pt x="1281557" y="789482"/>
                </a:lnTo>
                <a:lnTo>
                  <a:pt x="1287665" y="761047"/>
                </a:lnTo>
                <a:lnTo>
                  <a:pt x="1287576" y="761479"/>
                </a:lnTo>
                <a:lnTo>
                  <a:pt x="1407543" y="761479"/>
                </a:lnTo>
                <a:lnTo>
                  <a:pt x="1402613" y="785304"/>
                </a:lnTo>
                <a:lnTo>
                  <a:pt x="1396314" y="814603"/>
                </a:lnTo>
                <a:lnTo>
                  <a:pt x="1393964" y="825131"/>
                </a:lnTo>
                <a:close/>
              </a:path>
              <a:path w="1586229" h="2632710">
                <a:moveTo>
                  <a:pt x="1281455" y="789914"/>
                </a:moveTo>
                <a:lnTo>
                  <a:pt x="1281548" y="789482"/>
                </a:lnTo>
                <a:lnTo>
                  <a:pt x="1281455" y="789914"/>
                </a:lnTo>
                <a:close/>
              </a:path>
              <a:path w="1586229" h="2632710">
                <a:moveTo>
                  <a:pt x="1451682" y="501802"/>
                </a:moveTo>
                <a:lnTo>
                  <a:pt x="1333131" y="501802"/>
                </a:lnTo>
                <a:lnTo>
                  <a:pt x="1333195" y="501345"/>
                </a:lnTo>
                <a:lnTo>
                  <a:pt x="1337157" y="472147"/>
                </a:lnTo>
                <a:lnTo>
                  <a:pt x="1338986" y="457847"/>
                </a:lnTo>
                <a:lnTo>
                  <a:pt x="1455508" y="472757"/>
                </a:lnTo>
                <a:lnTo>
                  <a:pt x="1453629" y="487514"/>
                </a:lnTo>
                <a:lnTo>
                  <a:pt x="1451682" y="501802"/>
                </a:lnTo>
                <a:close/>
              </a:path>
              <a:path w="1586229" h="2632710">
                <a:moveTo>
                  <a:pt x="1337094" y="472592"/>
                </a:moveTo>
                <a:lnTo>
                  <a:pt x="1337151" y="472147"/>
                </a:lnTo>
                <a:lnTo>
                  <a:pt x="1337094" y="472592"/>
                </a:lnTo>
                <a:close/>
              </a:path>
              <a:path w="1586229" h="2632710">
                <a:moveTo>
                  <a:pt x="1333170" y="501515"/>
                </a:moveTo>
                <a:lnTo>
                  <a:pt x="1333193" y="501345"/>
                </a:lnTo>
                <a:lnTo>
                  <a:pt x="1333170" y="501515"/>
                </a:lnTo>
                <a:close/>
              </a:path>
              <a:path w="1586229" h="2632710">
                <a:moveTo>
                  <a:pt x="1443335" y="560031"/>
                </a:moveTo>
                <a:lnTo>
                  <a:pt x="1324521" y="560031"/>
                </a:lnTo>
                <a:lnTo>
                  <a:pt x="1329004" y="530491"/>
                </a:lnTo>
                <a:lnTo>
                  <a:pt x="1333170" y="501515"/>
                </a:lnTo>
                <a:lnTo>
                  <a:pt x="1333131" y="501802"/>
                </a:lnTo>
                <a:lnTo>
                  <a:pt x="1451682" y="501802"/>
                </a:lnTo>
                <a:lnTo>
                  <a:pt x="1449527" y="517626"/>
                </a:lnTo>
                <a:lnTo>
                  <a:pt x="1445209" y="547674"/>
                </a:lnTo>
                <a:lnTo>
                  <a:pt x="1443335" y="560031"/>
                </a:lnTo>
                <a:close/>
              </a:path>
              <a:path w="1586229" h="2632710">
                <a:moveTo>
                  <a:pt x="1328927" y="530948"/>
                </a:moveTo>
                <a:lnTo>
                  <a:pt x="1328993" y="530491"/>
                </a:lnTo>
                <a:lnTo>
                  <a:pt x="1328927" y="530948"/>
                </a:lnTo>
                <a:close/>
              </a:path>
              <a:path w="1586229" h="2632710">
                <a:moveTo>
                  <a:pt x="1438554" y="590842"/>
                </a:moveTo>
                <a:lnTo>
                  <a:pt x="1322552" y="572312"/>
                </a:lnTo>
                <a:lnTo>
                  <a:pt x="1324584" y="559574"/>
                </a:lnTo>
                <a:lnTo>
                  <a:pt x="1324521" y="560031"/>
                </a:lnTo>
                <a:lnTo>
                  <a:pt x="1443335" y="560031"/>
                </a:lnTo>
                <a:lnTo>
                  <a:pt x="1440662" y="577659"/>
                </a:lnTo>
                <a:lnTo>
                  <a:pt x="1438554" y="59084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8EA5162C-D596-3F10-176C-652117199AE2}"/>
              </a:ext>
            </a:extLst>
          </p:cNvPr>
          <p:cNvSpPr/>
          <p:nvPr/>
        </p:nvSpPr>
        <p:spPr>
          <a:xfrm>
            <a:off x="7308204" y="1507389"/>
            <a:ext cx="2546985" cy="842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832969F8-1857-17C3-97B9-2FF5F528C0E0}"/>
              </a:ext>
            </a:extLst>
          </p:cNvPr>
          <p:cNvSpPr/>
          <p:nvPr/>
        </p:nvSpPr>
        <p:spPr>
          <a:xfrm>
            <a:off x="6930100" y="3036037"/>
            <a:ext cx="3194481" cy="1581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B4FFDD06-0524-9BD4-D37A-6B25981EF5C8}"/>
              </a:ext>
            </a:extLst>
          </p:cNvPr>
          <p:cNvSpPr txBox="1"/>
          <p:nvPr/>
        </p:nvSpPr>
        <p:spPr>
          <a:xfrm>
            <a:off x="7030277" y="1182917"/>
            <a:ext cx="3211195" cy="3962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0014" algn="ctr"/>
            <a:r>
              <a:rPr sz="2000" spc="120" dirty="0" err="1">
                <a:latin typeface="Microsoft JhengHei UI"/>
                <a:cs typeface="Microsoft JhengHei UI"/>
              </a:rPr>
              <a:t>灰盒攻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endParaRPr sz="2000" dirty="0">
              <a:latin typeface="Microsoft JhengHei UI"/>
              <a:cs typeface="Microsoft JhengHei UI"/>
            </a:endParaRPr>
          </a:p>
          <a:p>
            <a:pPr marL="403225" marR="513715" algn="ctr">
              <a:spcBef>
                <a:spcPts val="1170"/>
              </a:spcBef>
            </a:pPr>
            <a:r>
              <a:rPr sz="1600" dirty="0">
                <a:latin typeface="Microsoft JhengHei UI"/>
                <a:cs typeface="Microsoft JhengHei UI"/>
              </a:rPr>
              <a:t>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者可以获得被攻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的模型的训练数据</a:t>
            </a:r>
            <a:endParaRPr lang="zh-CN" altLang="en-US" sz="1600" dirty="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</a:pPr>
            <a:endParaRPr lang="zh-CN" altLang="en-US" sz="3100" dirty="0">
              <a:latin typeface="Times New Roman"/>
              <a:cs typeface="Times New Roman"/>
            </a:endParaRPr>
          </a:p>
          <a:p>
            <a:pPr marR="177800" algn="ctr"/>
            <a:r>
              <a:rPr sz="2000" spc="120" dirty="0">
                <a:latin typeface="Microsoft JhengHei UI"/>
                <a:cs typeface="Microsoft JhengHei UI"/>
              </a:rPr>
              <a:t>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r>
              <a:rPr sz="2000" spc="120" dirty="0" err="1">
                <a:latin typeface="Microsoft JhengHei UI"/>
                <a:cs typeface="Microsoft JhengHei UI"/>
              </a:rPr>
              <a:t>目标</a:t>
            </a:r>
            <a:endParaRPr sz="2000" dirty="0">
              <a:latin typeface="Microsoft JhengHei UI"/>
              <a:cs typeface="Microsoft JhengHei UI"/>
            </a:endParaRPr>
          </a:p>
          <a:p>
            <a:pPr>
              <a:spcBef>
                <a:spcPts val="4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298450" indent="-285750">
              <a:buFontTx/>
              <a:buChar char="-"/>
            </a:pPr>
            <a:r>
              <a:rPr spc="60" dirty="0">
                <a:latin typeface="Microsoft JhengHei UI"/>
                <a:cs typeface="Microsoft JhengHei UI"/>
              </a:rPr>
              <a:t>攻</a:t>
            </a:r>
            <a:r>
              <a:rPr lang="zh-CN" altLang="en-US" spc="60" dirty="0">
                <a:latin typeface="Microsoft JhengHei UI"/>
                <a:cs typeface="Microsoft JhengHei UI"/>
              </a:rPr>
              <a:t>击</a:t>
            </a:r>
            <a:r>
              <a:rPr spc="60" dirty="0" err="1">
                <a:latin typeface="Microsoft JhengHei UI"/>
                <a:cs typeface="Microsoft JhengHei UI"/>
              </a:rPr>
              <a:t>节点分类任务</a:t>
            </a:r>
            <a:endParaRPr lang="en-US" spc="60" dirty="0">
              <a:latin typeface="Microsoft JhengHei UI"/>
              <a:cs typeface="Microsoft JhengHei UI"/>
            </a:endParaRPr>
          </a:p>
          <a:p>
            <a:pPr marL="298450" indent="-285750">
              <a:buFontTx/>
              <a:buChar char="-"/>
            </a:pPr>
            <a:r>
              <a:rPr dirty="0" err="1">
                <a:latin typeface="Microsoft JhengHei UI"/>
                <a:cs typeface="Microsoft JhengHei UI"/>
              </a:rPr>
              <a:t>对于某个标签为</a:t>
            </a:r>
            <a:r>
              <a:rPr spc="90" dirty="0" err="1">
                <a:latin typeface="Cambria Math"/>
                <a:cs typeface="Cambria Math"/>
              </a:rPr>
              <a:t>y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dirty="0" err="1">
                <a:latin typeface="Microsoft JhengHei UI"/>
                <a:cs typeface="Microsoft JhengHei UI"/>
              </a:rPr>
              <a:t>的节点</a:t>
            </a:r>
            <a:r>
              <a:rPr lang="en-US" altLang="zh-CN" spc="229" dirty="0" err="1">
                <a:latin typeface="Cambria Math"/>
                <a:cs typeface="Microsoft JhengHei UI"/>
              </a:rPr>
              <a:t>v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lang="en-US" sz="1950" spc="232" baseline="-14957" dirty="0" err="1">
                <a:latin typeface="Microsoft JhengHei UI"/>
                <a:cs typeface="Cambria Math"/>
              </a:rPr>
              <a:t>,</a:t>
            </a:r>
            <a:r>
              <a:rPr dirty="0" err="1">
                <a:latin typeface="Microsoft JhengHei UI"/>
                <a:cs typeface="Microsoft JhengHei UI"/>
              </a:rPr>
              <a:t>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r>
              <a:rPr dirty="0" err="1">
                <a:latin typeface="Microsoft JhengHei UI"/>
                <a:cs typeface="Microsoft JhengHei UI"/>
              </a:rPr>
              <a:t>者希望</a:t>
            </a:r>
            <a:r>
              <a:rPr spc="-5" dirty="0" err="1">
                <a:latin typeface="Microsoft JhengHei UI"/>
                <a:cs typeface="Microsoft JhengHei UI"/>
              </a:rPr>
              <a:t>GNN</a:t>
            </a:r>
            <a:r>
              <a:rPr dirty="0" err="1">
                <a:latin typeface="Microsoft JhengHei UI"/>
                <a:cs typeface="Microsoft JhengHei UI"/>
              </a:rPr>
              <a:t>能把它分</a:t>
            </a:r>
            <a:endParaRPr dirty="0">
              <a:latin typeface="Microsoft JhengHei UI"/>
              <a:cs typeface="Microsoft JhengHei UI"/>
            </a:endParaRPr>
          </a:p>
          <a:p>
            <a:pPr marL="298450"/>
            <a:r>
              <a:rPr dirty="0" err="1">
                <a:latin typeface="Microsoft JhengHei UI"/>
                <a:cs typeface="Microsoft JhengHei UI"/>
              </a:rPr>
              <a:t>类为其它标签</a:t>
            </a:r>
            <a:endParaRPr lang="en-US" dirty="0">
              <a:latin typeface="Microsoft JhengHei UI"/>
              <a:cs typeface="Microsoft JhengHei UI"/>
            </a:endParaRPr>
          </a:p>
          <a:p>
            <a:pPr marL="298450"/>
            <a:endParaRPr dirty="0">
              <a:latin typeface="Microsoft JhengHei UI"/>
              <a:cs typeface="Microsoft JhengHei UI"/>
            </a:endParaRPr>
          </a:p>
          <a:p>
            <a:pPr marL="767080">
              <a:spcBef>
                <a:spcPts val="1505"/>
              </a:spcBef>
            </a:pPr>
            <a:r>
              <a:rPr sz="2000" spc="100" dirty="0">
                <a:latin typeface="Microsoft JhengHei UI"/>
                <a:cs typeface="Microsoft JhengHei UI"/>
              </a:rPr>
              <a:t>攻</a:t>
            </a:r>
            <a:r>
              <a:rPr lang="zh-CN" altLang="en-US" sz="2000" spc="100" dirty="0">
                <a:latin typeface="Microsoft JhengHei UI"/>
                <a:cs typeface="Microsoft JhengHei UI"/>
              </a:rPr>
              <a:t>击</a:t>
            </a:r>
            <a:r>
              <a:rPr sz="2000" spc="100" dirty="0" err="1">
                <a:latin typeface="Microsoft JhengHei UI"/>
                <a:cs typeface="Microsoft JhengHei UI"/>
              </a:rPr>
              <a:t>的限制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E23C0723-4C34-41C3-F5E0-660080AD94F0}"/>
              </a:ext>
            </a:extLst>
          </p:cNvPr>
          <p:cNvSpPr/>
          <p:nvPr/>
        </p:nvSpPr>
        <p:spPr>
          <a:xfrm>
            <a:off x="6538012" y="5244212"/>
            <a:ext cx="4087367" cy="4023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7259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Nettack</a:t>
            </a:r>
            <a:endParaRPr lang="zh-CN" alt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80BE8BF-2770-19AA-9F98-2EA1F1EF265F}"/>
              </a:ext>
            </a:extLst>
          </p:cNvPr>
          <p:cNvSpPr/>
          <p:nvPr/>
        </p:nvSpPr>
        <p:spPr>
          <a:xfrm>
            <a:off x="7595997" y="5780850"/>
            <a:ext cx="1840384" cy="875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2B39D87-AD8E-57E3-14A5-9AE8FDAF6AE5}"/>
              </a:ext>
            </a:extLst>
          </p:cNvPr>
          <p:cNvSpPr/>
          <p:nvPr/>
        </p:nvSpPr>
        <p:spPr>
          <a:xfrm>
            <a:off x="1755649" y="5340097"/>
            <a:ext cx="2141220" cy="759460"/>
          </a:xfrm>
          <a:custGeom>
            <a:avLst/>
            <a:gdLst/>
            <a:ahLst/>
            <a:cxnLst/>
            <a:rect l="l" t="t" r="r" b="b"/>
            <a:pathLst>
              <a:path w="2141220" h="759460">
                <a:moveTo>
                  <a:pt x="2014727" y="758951"/>
                </a:moveTo>
                <a:lnTo>
                  <a:pt x="126492" y="758951"/>
                </a:lnTo>
                <a:lnTo>
                  <a:pt x="77506" y="749249"/>
                </a:lnTo>
                <a:lnTo>
                  <a:pt x="37376" y="722214"/>
                </a:lnTo>
                <a:lnTo>
                  <a:pt x="10181" y="681924"/>
                </a:lnTo>
                <a:lnTo>
                  <a:pt x="0" y="632460"/>
                </a:lnTo>
                <a:lnTo>
                  <a:pt x="0" y="126491"/>
                </a:lnTo>
                <a:lnTo>
                  <a:pt x="10181" y="77284"/>
                </a:lnTo>
                <a:lnTo>
                  <a:pt x="37376" y="37080"/>
                </a:lnTo>
                <a:lnTo>
                  <a:pt x="77506" y="9959"/>
                </a:lnTo>
                <a:lnTo>
                  <a:pt x="126492" y="0"/>
                </a:lnTo>
                <a:lnTo>
                  <a:pt x="2014727" y="0"/>
                </a:lnTo>
                <a:lnTo>
                  <a:pt x="2063563" y="9959"/>
                </a:lnTo>
                <a:lnTo>
                  <a:pt x="2103643" y="37080"/>
                </a:lnTo>
                <a:lnTo>
                  <a:pt x="2130888" y="77284"/>
                </a:lnTo>
                <a:lnTo>
                  <a:pt x="2141220" y="126491"/>
                </a:lnTo>
                <a:lnTo>
                  <a:pt x="2141220" y="632460"/>
                </a:lnTo>
                <a:lnTo>
                  <a:pt x="2130888" y="681924"/>
                </a:lnTo>
                <a:lnTo>
                  <a:pt x="2103643" y="722214"/>
                </a:lnTo>
                <a:lnTo>
                  <a:pt x="2063563" y="749249"/>
                </a:lnTo>
                <a:lnTo>
                  <a:pt x="2014727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1615B6B-02EC-CDAC-155D-8ECD03366D70}"/>
              </a:ext>
            </a:extLst>
          </p:cNvPr>
          <p:cNvSpPr/>
          <p:nvPr/>
        </p:nvSpPr>
        <p:spPr>
          <a:xfrm>
            <a:off x="3962400" y="2286000"/>
            <a:ext cx="1663064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9427" y="859536"/>
                </a:moveTo>
                <a:lnTo>
                  <a:pt x="143256" y="859536"/>
                </a:lnTo>
                <a:lnTo>
                  <a:pt x="98311" y="852490"/>
                </a:lnTo>
                <a:lnTo>
                  <a:pt x="59147" y="832275"/>
                </a:lnTo>
                <a:lnTo>
                  <a:pt x="28129" y="801257"/>
                </a:lnTo>
                <a:lnTo>
                  <a:pt x="7624" y="761803"/>
                </a:lnTo>
                <a:lnTo>
                  <a:pt x="0" y="716280"/>
                </a:lnTo>
                <a:lnTo>
                  <a:pt x="0" y="143256"/>
                </a:lnTo>
                <a:lnTo>
                  <a:pt x="7624" y="98007"/>
                </a:lnTo>
                <a:lnTo>
                  <a:pt x="28129" y="58693"/>
                </a:lnTo>
                <a:lnTo>
                  <a:pt x="59147" y="27677"/>
                </a:lnTo>
                <a:lnTo>
                  <a:pt x="98311" y="7324"/>
                </a:lnTo>
                <a:lnTo>
                  <a:pt x="143256" y="0"/>
                </a:lnTo>
                <a:lnTo>
                  <a:pt x="1519427" y="0"/>
                </a:lnTo>
                <a:lnTo>
                  <a:pt x="1564737" y="7324"/>
                </a:lnTo>
                <a:lnTo>
                  <a:pt x="1604081" y="27677"/>
                </a:lnTo>
                <a:lnTo>
                  <a:pt x="1635097" y="58693"/>
                </a:lnTo>
                <a:lnTo>
                  <a:pt x="1655420" y="98007"/>
                </a:lnTo>
                <a:lnTo>
                  <a:pt x="1662684" y="143256"/>
                </a:lnTo>
                <a:lnTo>
                  <a:pt x="1662684" y="716280"/>
                </a:lnTo>
                <a:lnTo>
                  <a:pt x="1655420" y="761803"/>
                </a:lnTo>
                <a:lnTo>
                  <a:pt x="1635097" y="801257"/>
                </a:lnTo>
                <a:lnTo>
                  <a:pt x="1604081" y="832275"/>
                </a:lnTo>
                <a:lnTo>
                  <a:pt x="1564737" y="852490"/>
                </a:lnTo>
                <a:lnTo>
                  <a:pt x="1519427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A665AC0-392C-5E43-DC9D-660007DF1B16}"/>
              </a:ext>
            </a:extLst>
          </p:cNvPr>
          <p:cNvSpPr txBox="1"/>
          <p:nvPr/>
        </p:nvSpPr>
        <p:spPr>
          <a:xfrm>
            <a:off x="4341597" y="2413102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135E470-1382-98B8-B504-3B32C498FF34}"/>
              </a:ext>
            </a:extLst>
          </p:cNvPr>
          <p:cNvSpPr/>
          <p:nvPr/>
        </p:nvSpPr>
        <p:spPr>
          <a:xfrm>
            <a:off x="2689860" y="4479037"/>
            <a:ext cx="271780" cy="765175"/>
          </a:xfrm>
          <a:custGeom>
            <a:avLst/>
            <a:gdLst/>
            <a:ahLst/>
            <a:cxnLst/>
            <a:rect l="l" t="t" r="r" b="b"/>
            <a:pathLst>
              <a:path w="271780" h="765175">
                <a:moveTo>
                  <a:pt x="271272" y="135636"/>
                </a:moveTo>
                <a:lnTo>
                  <a:pt x="0" y="135636"/>
                </a:lnTo>
                <a:lnTo>
                  <a:pt x="135635" y="0"/>
                </a:lnTo>
                <a:lnTo>
                  <a:pt x="271272" y="135636"/>
                </a:lnTo>
                <a:close/>
              </a:path>
              <a:path w="271780" h="765175">
                <a:moveTo>
                  <a:pt x="204215" y="765048"/>
                </a:moveTo>
                <a:lnTo>
                  <a:pt x="68579" y="765048"/>
                </a:lnTo>
                <a:lnTo>
                  <a:pt x="68579" y="135636"/>
                </a:lnTo>
                <a:lnTo>
                  <a:pt x="204215" y="135636"/>
                </a:lnTo>
                <a:lnTo>
                  <a:pt x="204215" y="76504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53E63FB-5DFE-C946-3A0D-AA438B31B95C}"/>
              </a:ext>
            </a:extLst>
          </p:cNvPr>
          <p:cNvSpPr/>
          <p:nvPr/>
        </p:nvSpPr>
        <p:spPr>
          <a:xfrm>
            <a:off x="2031494" y="3585973"/>
            <a:ext cx="1588135" cy="759460"/>
          </a:xfrm>
          <a:custGeom>
            <a:avLst/>
            <a:gdLst/>
            <a:ahLst/>
            <a:cxnLst/>
            <a:rect l="l" t="t" r="r" b="b"/>
            <a:pathLst>
              <a:path w="1588135" h="759460">
                <a:moveTo>
                  <a:pt x="1461516" y="758951"/>
                </a:moveTo>
                <a:lnTo>
                  <a:pt x="126492" y="758951"/>
                </a:lnTo>
                <a:lnTo>
                  <a:pt x="77600" y="749013"/>
                </a:lnTo>
                <a:lnTo>
                  <a:pt x="37504" y="721899"/>
                </a:lnTo>
                <a:lnTo>
                  <a:pt x="10279" y="681688"/>
                </a:lnTo>
                <a:lnTo>
                  <a:pt x="0" y="632460"/>
                </a:lnTo>
                <a:lnTo>
                  <a:pt x="0" y="126492"/>
                </a:lnTo>
                <a:lnTo>
                  <a:pt x="10279" y="77048"/>
                </a:lnTo>
                <a:lnTo>
                  <a:pt x="37504" y="36766"/>
                </a:lnTo>
                <a:lnTo>
                  <a:pt x="77600" y="9723"/>
                </a:lnTo>
                <a:lnTo>
                  <a:pt x="126492" y="0"/>
                </a:lnTo>
                <a:lnTo>
                  <a:pt x="1461516" y="0"/>
                </a:lnTo>
                <a:lnTo>
                  <a:pt x="1511114" y="9723"/>
                </a:lnTo>
                <a:lnTo>
                  <a:pt x="1551446" y="36766"/>
                </a:lnTo>
                <a:lnTo>
                  <a:pt x="1578435" y="77048"/>
                </a:lnTo>
                <a:lnTo>
                  <a:pt x="1588008" y="126492"/>
                </a:lnTo>
                <a:lnTo>
                  <a:pt x="1588008" y="632460"/>
                </a:lnTo>
                <a:lnTo>
                  <a:pt x="1578435" y="681688"/>
                </a:lnTo>
                <a:lnTo>
                  <a:pt x="1551446" y="721899"/>
                </a:lnTo>
                <a:lnTo>
                  <a:pt x="1511114" y="749013"/>
                </a:lnTo>
                <a:lnTo>
                  <a:pt x="1461516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E573F98-53CB-229A-E75B-0B47895398EC}"/>
              </a:ext>
            </a:extLst>
          </p:cNvPr>
          <p:cNvSpPr txBox="1"/>
          <p:nvPr/>
        </p:nvSpPr>
        <p:spPr>
          <a:xfrm>
            <a:off x="2155508" y="3674086"/>
            <a:ext cx="1341120" cy="2191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725" marR="5080" indent="-200660"/>
            <a:r>
              <a:rPr spc="-5" dirty="0">
                <a:latin typeface="Microsoft JhengHei UI"/>
                <a:cs typeface="Microsoft JhengHei UI"/>
              </a:rPr>
              <a:t>“不易察觉”的微小扰动</a:t>
            </a:r>
            <a:endParaRPr dirty="0">
              <a:latin typeface="Microsoft JhengHei UI"/>
              <a:cs typeface="Microsoft JhengHei UI"/>
            </a:endParaRPr>
          </a:p>
          <a:p>
            <a:pPr marL="98425" marR="53340" indent="723900">
              <a:lnSpc>
                <a:spcPts val="6370"/>
              </a:lnSpc>
              <a:spcBef>
                <a:spcPts val="905"/>
              </a:spcBef>
            </a:pPr>
            <a:r>
              <a:rPr lang="zh-CN" altLang="en-US" spc="-155" dirty="0">
                <a:latin typeface="Microsoft JhengHei UI"/>
                <a:cs typeface="Microsoft JhengHei UI"/>
              </a:rPr>
              <a:t>生</a:t>
            </a:r>
            <a:r>
              <a:rPr spc="-155" dirty="0" err="1">
                <a:latin typeface="Microsoft JhengHei UI"/>
                <a:cs typeface="Microsoft JhengHei UI"/>
              </a:rPr>
              <a:t>成图对抗攻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3554D16-AB09-31F1-2144-B90A1366BC93}"/>
              </a:ext>
            </a:extLst>
          </p:cNvPr>
          <p:cNvSpPr/>
          <p:nvPr/>
        </p:nvSpPr>
        <p:spPr>
          <a:xfrm>
            <a:off x="3218688" y="2898648"/>
            <a:ext cx="586740" cy="591820"/>
          </a:xfrm>
          <a:custGeom>
            <a:avLst/>
            <a:gdLst/>
            <a:ahLst/>
            <a:cxnLst/>
            <a:rect l="l" t="t" r="r" b="b"/>
            <a:pathLst>
              <a:path w="586739" h="591820">
                <a:moveTo>
                  <a:pt x="96012" y="591312"/>
                </a:moveTo>
                <a:lnTo>
                  <a:pt x="0" y="495300"/>
                </a:lnTo>
                <a:lnTo>
                  <a:pt x="441960" y="48768"/>
                </a:lnTo>
                <a:lnTo>
                  <a:pt x="394716" y="1524"/>
                </a:lnTo>
                <a:lnTo>
                  <a:pt x="585216" y="0"/>
                </a:lnTo>
                <a:lnTo>
                  <a:pt x="586365" y="144780"/>
                </a:lnTo>
                <a:lnTo>
                  <a:pt x="537972" y="144780"/>
                </a:lnTo>
                <a:lnTo>
                  <a:pt x="96012" y="591312"/>
                </a:lnTo>
                <a:close/>
              </a:path>
              <a:path w="586739" h="591820">
                <a:moveTo>
                  <a:pt x="586740" y="192024"/>
                </a:moveTo>
                <a:lnTo>
                  <a:pt x="537972" y="144780"/>
                </a:lnTo>
                <a:lnTo>
                  <a:pt x="586365" y="144780"/>
                </a:lnTo>
                <a:lnTo>
                  <a:pt x="586740" y="19202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299BA83-461A-F33B-DD06-CC557EA60EDE}"/>
              </a:ext>
            </a:extLst>
          </p:cNvPr>
          <p:cNvSpPr txBox="1"/>
          <p:nvPr/>
        </p:nvSpPr>
        <p:spPr>
          <a:xfrm>
            <a:off x="2486597" y="2905571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降低效果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7891299-FC8F-5863-C4BB-95B942F7CBD5}"/>
              </a:ext>
            </a:extLst>
          </p:cNvPr>
          <p:cNvSpPr/>
          <p:nvPr/>
        </p:nvSpPr>
        <p:spPr>
          <a:xfrm>
            <a:off x="4117849" y="1470660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464" y="451167"/>
                </a:lnTo>
                <a:lnTo>
                  <a:pt x="22217" y="434821"/>
                </a:lnTo>
                <a:lnTo>
                  <a:pt x="5910" y="410613"/>
                </a:lnTo>
                <a:lnTo>
                  <a:pt x="0" y="381000"/>
                </a:lnTo>
                <a:lnTo>
                  <a:pt x="0" y="76200"/>
                </a:lnTo>
                <a:lnTo>
                  <a:pt x="5910" y="46495"/>
                </a:lnTo>
                <a:lnTo>
                  <a:pt x="22217" y="22259"/>
                </a:lnTo>
                <a:lnTo>
                  <a:pt x="46464" y="5944"/>
                </a:lnTo>
                <a:lnTo>
                  <a:pt x="76200" y="0"/>
                </a:lnTo>
                <a:lnTo>
                  <a:pt x="1277112" y="0"/>
                </a:lnTo>
                <a:lnTo>
                  <a:pt x="1306416" y="5944"/>
                </a:lnTo>
                <a:lnTo>
                  <a:pt x="1330518" y="22259"/>
                </a:lnTo>
                <a:lnTo>
                  <a:pt x="1346967" y="46495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6967" y="410613"/>
                </a:lnTo>
                <a:lnTo>
                  <a:pt x="1330518" y="434821"/>
                </a:lnTo>
                <a:lnTo>
                  <a:pt x="1306416" y="451167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1F925E5D-5FE3-E335-2627-BF6C43350947}"/>
              </a:ext>
            </a:extLst>
          </p:cNvPr>
          <p:cNvSpPr txBox="1"/>
          <p:nvPr/>
        </p:nvSpPr>
        <p:spPr>
          <a:xfrm>
            <a:off x="4324185" y="1544969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训练数据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C8EAB3F-ACB1-1808-AA61-C6780D300C12}"/>
              </a:ext>
            </a:extLst>
          </p:cNvPr>
          <p:cNvSpPr/>
          <p:nvPr/>
        </p:nvSpPr>
        <p:spPr>
          <a:xfrm>
            <a:off x="3895357" y="3146083"/>
            <a:ext cx="1586230" cy="2632710"/>
          </a:xfrm>
          <a:custGeom>
            <a:avLst/>
            <a:gdLst/>
            <a:ahLst/>
            <a:cxnLst/>
            <a:rect l="l" t="t" r="r" b="b"/>
            <a:pathLst>
              <a:path w="1586229" h="2632710">
                <a:moveTo>
                  <a:pt x="1586039" y="360680"/>
                </a:moveTo>
                <a:lnTo>
                  <a:pt x="1234033" y="343306"/>
                </a:lnTo>
                <a:lnTo>
                  <a:pt x="1427403" y="0"/>
                </a:lnTo>
                <a:lnTo>
                  <a:pt x="1542129" y="260845"/>
                </a:lnTo>
                <a:lnTo>
                  <a:pt x="1355725" y="260845"/>
                </a:lnTo>
                <a:lnTo>
                  <a:pt x="1351191" y="345389"/>
                </a:lnTo>
                <a:lnTo>
                  <a:pt x="1468501" y="351675"/>
                </a:lnTo>
                <a:lnTo>
                  <a:pt x="1582079" y="351675"/>
                </a:lnTo>
                <a:lnTo>
                  <a:pt x="1586039" y="360680"/>
                </a:lnTo>
                <a:close/>
              </a:path>
              <a:path w="1586229" h="2632710">
                <a:moveTo>
                  <a:pt x="1468501" y="351675"/>
                </a:moveTo>
                <a:lnTo>
                  <a:pt x="1351191" y="345389"/>
                </a:lnTo>
                <a:lnTo>
                  <a:pt x="1355725" y="260845"/>
                </a:lnTo>
                <a:lnTo>
                  <a:pt x="1473034" y="267131"/>
                </a:lnTo>
                <a:lnTo>
                  <a:pt x="1468501" y="351675"/>
                </a:lnTo>
                <a:close/>
              </a:path>
              <a:path w="1586229" h="2632710">
                <a:moveTo>
                  <a:pt x="1582079" y="351675"/>
                </a:moveTo>
                <a:lnTo>
                  <a:pt x="1468501" y="351675"/>
                </a:lnTo>
                <a:lnTo>
                  <a:pt x="1473034" y="267131"/>
                </a:lnTo>
                <a:lnTo>
                  <a:pt x="1355725" y="260845"/>
                </a:lnTo>
                <a:lnTo>
                  <a:pt x="1542129" y="260845"/>
                </a:lnTo>
                <a:lnTo>
                  <a:pt x="1582079" y="351675"/>
                </a:lnTo>
                <a:close/>
              </a:path>
              <a:path w="1586229" h="2632710">
                <a:moveTo>
                  <a:pt x="107755" y="2507551"/>
                </a:moveTo>
                <a:lnTo>
                  <a:pt x="90703" y="2507551"/>
                </a:lnTo>
                <a:lnTo>
                  <a:pt x="92227" y="2507297"/>
                </a:lnTo>
                <a:lnTo>
                  <a:pt x="107226" y="2504592"/>
                </a:lnTo>
                <a:lnTo>
                  <a:pt x="107755" y="2507551"/>
                </a:lnTo>
                <a:close/>
              </a:path>
              <a:path w="1586229" h="2632710">
                <a:moveTo>
                  <a:pt x="91523" y="2507404"/>
                </a:moveTo>
                <a:lnTo>
                  <a:pt x="92121" y="2507297"/>
                </a:lnTo>
                <a:lnTo>
                  <a:pt x="91523" y="2507404"/>
                </a:lnTo>
                <a:close/>
              </a:path>
              <a:path w="1586229" h="2632710">
                <a:moveTo>
                  <a:pt x="76306" y="2509720"/>
                </a:moveTo>
                <a:lnTo>
                  <a:pt x="91523" y="2507404"/>
                </a:lnTo>
                <a:lnTo>
                  <a:pt x="90703" y="2507551"/>
                </a:lnTo>
                <a:lnTo>
                  <a:pt x="107755" y="2507551"/>
                </a:lnTo>
                <a:lnTo>
                  <a:pt x="108126" y="2509621"/>
                </a:lnTo>
                <a:lnTo>
                  <a:pt x="77101" y="2509621"/>
                </a:lnTo>
                <a:lnTo>
                  <a:pt x="76306" y="2509720"/>
                </a:lnTo>
                <a:close/>
              </a:path>
              <a:path w="1586229" h="2632710">
                <a:moveTo>
                  <a:pt x="108165" y="2509837"/>
                </a:moveTo>
                <a:lnTo>
                  <a:pt x="75539" y="2509837"/>
                </a:lnTo>
                <a:lnTo>
                  <a:pt x="77101" y="2509621"/>
                </a:lnTo>
                <a:lnTo>
                  <a:pt x="108126" y="2509621"/>
                </a:lnTo>
                <a:lnTo>
                  <a:pt x="108165" y="2509837"/>
                </a:lnTo>
                <a:close/>
              </a:path>
              <a:path w="1586229" h="2632710">
                <a:moveTo>
                  <a:pt x="61296" y="2511592"/>
                </a:moveTo>
                <a:lnTo>
                  <a:pt x="76306" y="2509720"/>
                </a:lnTo>
                <a:lnTo>
                  <a:pt x="75539" y="2509837"/>
                </a:lnTo>
                <a:lnTo>
                  <a:pt x="108165" y="2509837"/>
                </a:lnTo>
                <a:lnTo>
                  <a:pt x="108467" y="2511526"/>
                </a:lnTo>
                <a:lnTo>
                  <a:pt x="61975" y="2511526"/>
                </a:lnTo>
                <a:lnTo>
                  <a:pt x="61296" y="2511592"/>
                </a:lnTo>
                <a:close/>
              </a:path>
              <a:path w="1586229" h="2632710">
                <a:moveTo>
                  <a:pt x="108499" y="2511704"/>
                </a:moveTo>
                <a:lnTo>
                  <a:pt x="60401" y="2511704"/>
                </a:lnTo>
                <a:lnTo>
                  <a:pt x="61975" y="2511526"/>
                </a:lnTo>
                <a:lnTo>
                  <a:pt x="108467" y="2511526"/>
                </a:lnTo>
                <a:lnTo>
                  <a:pt x="108499" y="2511704"/>
                </a:lnTo>
                <a:close/>
              </a:path>
              <a:path w="1586229" h="2632710">
                <a:moveTo>
                  <a:pt x="45855" y="2513095"/>
                </a:moveTo>
                <a:lnTo>
                  <a:pt x="61296" y="2511592"/>
                </a:lnTo>
                <a:lnTo>
                  <a:pt x="60401" y="2511704"/>
                </a:lnTo>
                <a:lnTo>
                  <a:pt x="108499" y="2511704"/>
                </a:lnTo>
                <a:lnTo>
                  <a:pt x="108735" y="2513025"/>
                </a:lnTo>
                <a:lnTo>
                  <a:pt x="46875" y="2513025"/>
                </a:lnTo>
                <a:lnTo>
                  <a:pt x="45855" y="2513095"/>
                </a:lnTo>
                <a:close/>
              </a:path>
              <a:path w="1586229" h="2632710">
                <a:moveTo>
                  <a:pt x="108758" y="2513152"/>
                </a:moveTo>
                <a:lnTo>
                  <a:pt x="45275" y="2513152"/>
                </a:lnTo>
                <a:lnTo>
                  <a:pt x="46875" y="2513025"/>
                </a:lnTo>
                <a:lnTo>
                  <a:pt x="108735" y="2513025"/>
                </a:lnTo>
                <a:close/>
              </a:path>
              <a:path w="1586229" h="2632710">
                <a:moveTo>
                  <a:pt x="30904" y="2514129"/>
                </a:moveTo>
                <a:lnTo>
                  <a:pt x="45855" y="2513095"/>
                </a:lnTo>
                <a:lnTo>
                  <a:pt x="45275" y="2513152"/>
                </a:lnTo>
                <a:lnTo>
                  <a:pt x="108758" y="2513152"/>
                </a:lnTo>
                <a:lnTo>
                  <a:pt x="108926" y="2514092"/>
                </a:lnTo>
                <a:lnTo>
                  <a:pt x="31788" y="2514092"/>
                </a:lnTo>
                <a:lnTo>
                  <a:pt x="30904" y="2514129"/>
                </a:lnTo>
                <a:close/>
              </a:path>
              <a:path w="1586229" h="2632710">
                <a:moveTo>
                  <a:pt x="108942" y="2514180"/>
                </a:moveTo>
                <a:lnTo>
                  <a:pt x="30162" y="2514180"/>
                </a:lnTo>
                <a:lnTo>
                  <a:pt x="31788" y="2514092"/>
                </a:lnTo>
                <a:lnTo>
                  <a:pt x="108926" y="2514092"/>
                </a:lnTo>
                <a:close/>
              </a:path>
              <a:path w="1586229" h="2632710">
                <a:moveTo>
                  <a:pt x="16058" y="2514761"/>
                </a:moveTo>
                <a:lnTo>
                  <a:pt x="30904" y="2514129"/>
                </a:lnTo>
                <a:lnTo>
                  <a:pt x="30162" y="2514180"/>
                </a:lnTo>
                <a:lnTo>
                  <a:pt x="108942" y="2514180"/>
                </a:lnTo>
                <a:lnTo>
                  <a:pt x="109044" y="2514752"/>
                </a:lnTo>
                <a:lnTo>
                  <a:pt x="16058" y="2514761"/>
                </a:lnTo>
                <a:close/>
              </a:path>
              <a:path w="1586229" h="2632710">
                <a:moveTo>
                  <a:pt x="109054" y="2514803"/>
                </a:moveTo>
                <a:lnTo>
                  <a:pt x="15074" y="2514803"/>
                </a:lnTo>
                <a:lnTo>
                  <a:pt x="16713" y="2514752"/>
                </a:lnTo>
                <a:lnTo>
                  <a:pt x="109044" y="2514752"/>
                </a:lnTo>
                <a:close/>
              </a:path>
              <a:path w="1586229" h="2632710">
                <a:moveTo>
                  <a:pt x="1650" y="2632456"/>
                </a:moveTo>
                <a:lnTo>
                  <a:pt x="0" y="2514981"/>
                </a:lnTo>
                <a:lnTo>
                  <a:pt x="16058" y="2514761"/>
                </a:lnTo>
                <a:lnTo>
                  <a:pt x="15074" y="2514803"/>
                </a:lnTo>
                <a:lnTo>
                  <a:pt x="109054" y="2514803"/>
                </a:lnTo>
                <a:lnTo>
                  <a:pt x="127927" y="2620225"/>
                </a:lnTo>
                <a:lnTo>
                  <a:pt x="111404" y="2623185"/>
                </a:lnTo>
                <a:lnTo>
                  <a:pt x="109880" y="2623439"/>
                </a:lnTo>
                <a:lnTo>
                  <a:pt x="56667" y="2630081"/>
                </a:lnTo>
                <a:lnTo>
                  <a:pt x="18364" y="2632214"/>
                </a:lnTo>
                <a:lnTo>
                  <a:pt x="1650" y="2632456"/>
                </a:lnTo>
                <a:close/>
              </a:path>
              <a:path w="1586229" h="2632710">
                <a:moveTo>
                  <a:pt x="310577" y="2432812"/>
                </a:moveTo>
                <a:lnTo>
                  <a:pt x="304330" y="2432812"/>
                </a:lnTo>
                <a:lnTo>
                  <a:pt x="305358" y="2432253"/>
                </a:lnTo>
                <a:lnTo>
                  <a:pt x="309143" y="2430183"/>
                </a:lnTo>
                <a:lnTo>
                  <a:pt x="310577" y="2432812"/>
                </a:lnTo>
                <a:close/>
              </a:path>
              <a:path w="1586229" h="2632710">
                <a:moveTo>
                  <a:pt x="305239" y="2432315"/>
                </a:moveTo>
                <a:close/>
              </a:path>
              <a:path w="1586229" h="2632710">
                <a:moveTo>
                  <a:pt x="314908" y="2440749"/>
                </a:moveTo>
                <a:lnTo>
                  <a:pt x="289039" y="2440749"/>
                </a:lnTo>
                <a:lnTo>
                  <a:pt x="290106" y="2440203"/>
                </a:lnTo>
                <a:lnTo>
                  <a:pt x="305239" y="2432315"/>
                </a:lnTo>
                <a:lnTo>
                  <a:pt x="304330" y="2432812"/>
                </a:lnTo>
                <a:lnTo>
                  <a:pt x="310577" y="2432812"/>
                </a:lnTo>
                <a:lnTo>
                  <a:pt x="314908" y="2440749"/>
                </a:lnTo>
                <a:close/>
              </a:path>
              <a:path w="1586229" h="2632710">
                <a:moveTo>
                  <a:pt x="289754" y="2440377"/>
                </a:moveTo>
                <a:lnTo>
                  <a:pt x="290088" y="2440203"/>
                </a:lnTo>
                <a:lnTo>
                  <a:pt x="289754" y="2440377"/>
                </a:lnTo>
                <a:close/>
              </a:path>
              <a:path w="1586229" h="2632710">
                <a:moveTo>
                  <a:pt x="319023" y="2448293"/>
                </a:moveTo>
                <a:lnTo>
                  <a:pt x="273735" y="2448293"/>
                </a:lnTo>
                <a:lnTo>
                  <a:pt x="274853" y="2447759"/>
                </a:lnTo>
                <a:lnTo>
                  <a:pt x="289754" y="2440377"/>
                </a:lnTo>
                <a:lnTo>
                  <a:pt x="289039" y="2440749"/>
                </a:lnTo>
                <a:lnTo>
                  <a:pt x="314908" y="2440749"/>
                </a:lnTo>
                <a:lnTo>
                  <a:pt x="319023" y="2448293"/>
                </a:lnTo>
                <a:close/>
              </a:path>
              <a:path w="1586229" h="2632710">
                <a:moveTo>
                  <a:pt x="274124" y="2448101"/>
                </a:moveTo>
                <a:lnTo>
                  <a:pt x="274815" y="2447759"/>
                </a:lnTo>
                <a:lnTo>
                  <a:pt x="274124" y="2448101"/>
                </a:lnTo>
                <a:close/>
              </a:path>
              <a:path w="1586229" h="2632710">
                <a:moveTo>
                  <a:pt x="322924" y="2455443"/>
                </a:moveTo>
                <a:lnTo>
                  <a:pt x="258444" y="2455443"/>
                </a:lnTo>
                <a:lnTo>
                  <a:pt x="259587" y="2454922"/>
                </a:lnTo>
                <a:lnTo>
                  <a:pt x="274124" y="2448101"/>
                </a:lnTo>
                <a:lnTo>
                  <a:pt x="273735" y="2448293"/>
                </a:lnTo>
                <a:lnTo>
                  <a:pt x="319023" y="2448293"/>
                </a:lnTo>
                <a:lnTo>
                  <a:pt x="322924" y="2455443"/>
                </a:lnTo>
                <a:close/>
              </a:path>
              <a:path w="1586229" h="2632710">
                <a:moveTo>
                  <a:pt x="259024" y="2455171"/>
                </a:moveTo>
                <a:lnTo>
                  <a:pt x="259556" y="2454922"/>
                </a:lnTo>
                <a:lnTo>
                  <a:pt x="259024" y="2455171"/>
                </a:lnTo>
                <a:close/>
              </a:path>
              <a:path w="1586229" h="2632710">
                <a:moveTo>
                  <a:pt x="326610" y="2462199"/>
                </a:moveTo>
                <a:lnTo>
                  <a:pt x="243141" y="2462199"/>
                </a:lnTo>
                <a:lnTo>
                  <a:pt x="244322" y="2461691"/>
                </a:lnTo>
                <a:lnTo>
                  <a:pt x="259024" y="2455171"/>
                </a:lnTo>
                <a:lnTo>
                  <a:pt x="258444" y="2455443"/>
                </a:lnTo>
                <a:lnTo>
                  <a:pt x="322924" y="2455443"/>
                </a:lnTo>
                <a:lnTo>
                  <a:pt x="326610" y="2462199"/>
                </a:lnTo>
                <a:close/>
              </a:path>
              <a:path w="1586229" h="2632710">
                <a:moveTo>
                  <a:pt x="243763" y="2461924"/>
                </a:moveTo>
                <a:lnTo>
                  <a:pt x="244289" y="2461691"/>
                </a:lnTo>
                <a:lnTo>
                  <a:pt x="243763" y="2461924"/>
                </a:lnTo>
                <a:close/>
              </a:path>
              <a:path w="1586229" h="2632710">
                <a:moveTo>
                  <a:pt x="330074" y="2468549"/>
                </a:moveTo>
                <a:lnTo>
                  <a:pt x="227850" y="2468549"/>
                </a:lnTo>
                <a:lnTo>
                  <a:pt x="229069" y="2468054"/>
                </a:lnTo>
                <a:lnTo>
                  <a:pt x="243763" y="2461924"/>
                </a:lnTo>
                <a:lnTo>
                  <a:pt x="243141" y="2462199"/>
                </a:lnTo>
                <a:lnTo>
                  <a:pt x="326610" y="2462199"/>
                </a:lnTo>
                <a:lnTo>
                  <a:pt x="330074" y="2468549"/>
                </a:lnTo>
                <a:close/>
              </a:path>
              <a:path w="1586229" h="2632710">
                <a:moveTo>
                  <a:pt x="228582" y="2468244"/>
                </a:moveTo>
                <a:lnTo>
                  <a:pt x="229040" y="2468054"/>
                </a:lnTo>
                <a:lnTo>
                  <a:pt x="228582" y="2468244"/>
                </a:lnTo>
                <a:close/>
              </a:path>
              <a:path w="1586229" h="2632710">
                <a:moveTo>
                  <a:pt x="333324" y="2474506"/>
                </a:moveTo>
                <a:lnTo>
                  <a:pt x="212572" y="2474506"/>
                </a:lnTo>
                <a:lnTo>
                  <a:pt x="213817" y="2474036"/>
                </a:lnTo>
                <a:lnTo>
                  <a:pt x="228582" y="2468244"/>
                </a:lnTo>
                <a:lnTo>
                  <a:pt x="227850" y="2468549"/>
                </a:lnTo>
                <a:lnTo>
                  <a:pt x="330074" y="2468549"/>
                </a:lnTo>
                <a:lnTo>
                  <a:pt x="333324" y="2474506"/>
                </a:lnTo>
                <a:close/>
              </a:path>
              <a:path w="1586229" h="2632710">
                <a:moveTo>
                  <a:pt x="213163" y="2474274"/>
                </a:moveTo>
                <a:lnTo>
                  <a:pt x="213774" y="2474036"/>
                </a:lnTo>
                <a:lnTo>
                  <a:pt x="213163" y="2474274"/>
                </a:lnTo>
                <a:close/>
              </a:path>
              <a:path w="1586229" h="2632710">
                <a:moveTo>
                  <a:pt x="250609" y="2585656"/>
                </a:moveTo>
                <a:lnTo>
                  <a:pt x="210375" y="2475293"/>
                </a:lnTo>
                <a:lnTo>
                  <a:pt x="213163" y="2474274"/>
                </a:lnTo>
                <a:lnTo>
                  <a:pt x="212572" y="2474506"/>
                </a:lnTo>
                <a:lnTo>
                  <a:pt x="333324" y="2474506"/>
                </a:lnTo>
                <a:lnTo>
                  <a:pt x="365404" y="2533307"/>
                </a:lnTo>
                <a:lnTo>
                  <a:pt x="359549" y="2536494"/>
                </a:lnTo>
                <a:lnTo>
                  <a:pt x="342150" y="2545524"/>
                </a:lnTo>
                <a:lnTo>
                  <a:pt x="307124" y="2562352"/>
                </a:lnTo>
                <a:lnTo>
                  <a:pt x="271818" y="2577490"/>
                </a:lnTo>
                <a:lnTo>
                  <a:pt x="255308" y="2583929"/>
                </a:lnTo>
                <a:lnTo>
                  <a:pt x="250609" y="2585656"/>
                </a:lnTo>
                <a:close/>
              </a:path>
              <a:path w="1586229" h="2632710">
                <a:moveTo>
                  <a:pt x="495622" y="2307894"/>
                </a:moveTo>
                <a:lnTo>
                  <a:pt x="486473" y="2307894"/>
                </a:lnTo>
                <a:lnTo>
                  <a:pt x="487159" y="2307323"/>
                </a:lnTo>
                <a:lnTo>
                  <a:pt x="491756" y="2303373"/>
                </a:lnTo>
                <a:lnTo>
                  <a:pt x="495622" y="2307894"/>
                </a:lnTo>
                <a:close/>
              </a:path>
              <a:path w="1586229" h="2632710">
                <a:moveTo>
                  <a:pt x="486578" y="2307805"/>
                </a:moveTo>
                <a:lnTo>
                  <a:pt x="487141" y="2307323"/>
                </a:lnTo>
                <a:lnTo>
                  <a:pt x="486578" y="2307805"/>
                </a:lnTo>
                <a:close/>
              </a:path>
              <a:path w="1586229" h="2632710">
                <a:moveTo>
                  <a:pt x="506262" y="2320340"/>
                </a:moveTo>
                <a:lnTo>
                  <a:pt x="471462" y="2320340"/>
                </a:lnTo>
                <a:lnTo>
                  <a:pt x="486578" y="2307805"/>
                </a:lnTo>
                <a:lnTo>
                  <a:pt x="495622" y="2307894"/>
                </a:lnTo>
                <a:lnTo>
                  <a:pt x="506262" y="2320340"/>
                </a:lnTo>
                <a:close/>
              </a:path>
              <a:path w="1586229" h="2632710">
                <a:moveTo>
                  <a:pt x="516588" y="2332418"/>
                </a:moveTo>
                <a:lnTo>
                  <a:pt x="456399" y="2332418"/>
                </a:lnTo>
                <a:lnTo>
                  <a:pt x="457136" y="2331834"/>
                </a:lnTo>
                <a:lnTo>
                  <a:pt x="472160" y="2319756"/>
                </a:lnTo>
                <a:lnTo>
                  <a:pt x="471462" y="2320340"/>
                </a:lnTo>
                <a:lnTo>
                  <a:pt x="506262" y="2320340"/>
                </a:lnTo>
                <a:lnTo>
                  <a:pt x="516588" y="2332418"/>
                </a:lnTo>
                <a:close/>
              </a:path>
              <a:path w="1586229" h="2632710">
                <a:moveTo>
                  <a:pt x="456848" y="2332057"/>
                </a:moveTo>
                <a:lnTo>
                  <a:pt x="457127" y="2331834"/>
                </a:lnTo>
                <a:lnTo>
                  <a:pt x="456848" y="2332057"/>
                </a:lnTo>
                <a:close/>
              </a:path>
              <a:path w="1586229" h="2632710">
                <a:moveTo>
                  <a:pt x="526609" y="2344140"/>
                </a:moveTo>
                <a:lnTo>
                  <a:pt x="441299" y="2344140"/>
                </a:lnTo>
                <a:lnTo>
                  <a:pt x="442061" y="2343556"/>
                </a:lnTo>
                <a:lnTo>
                  <a:pt x="456848" y="2332057"/>
                </a:lnTo>
                <a:lnTo>
                  <a:pt x="456399" y="2332418"/>
                </a:lnTo>
                <a:lnTo>
                  <a:pt x="516588" y="2332418"/>
                </a:lnTo>
                <a:lnTo>
                  <a:pt x="526609" y="2344140"/>
                </a:lnTo>
                <a:close/>
              </a:path>
              <a:path w="1586229" h="2632710">
                <a:moveTo>
                  <a:pt x="441752" y="2343788"/>
                </a:moveTo>
                <a:lnTo>
                  <a:pt x="442051" y="2343556"/>
                </a:lnTo>
                <a:lnTo>
                  <a:pt x="441752" y="2343788"/>
                </a:lnTo>
                <a:close/>
              </a:path>
              <a:path w="1586229" h="2632710">
                <a:moveTo>
                  <a:pt x="536316" y="2355494"/>
                </a:moveTo>
                <a:lnTo>
                  <a:pt x="426173" y="2355494"/>
                </a:lnTo>
                <a:lnTo>
                  <a:pt x="426961" y="2354910"/>
                </a:lnTo>
                <a:lnTo>
                  <a:pt x="441752" y="2343788"/>
                </a:lnTo>
                <a:lnTo>
                  <a:pt x="441299" y="2344140"/>
                </a:lnTo>
                <a:lnTo>
                  <a:pt x="526609" y="2344140"/>
                </a:lnTo>
                <a:lnTo>
                  <a:pt x="536316" y="2355494"/>
                </a:lnTo>
                <a:close/>
              </a:path>
              <a:path w="1586229" h="2632710">
                <a:moveTo>
                  <a:pt x="426669" y="2355122"/>
                </a:moveTo>
                <a:lnTo>
                  <a:pt x="426951" y="2354910"/>
                </a:lnTo>
                <a:lnTo>
                  <a:pt x="426669" y="2355122"/>
                </a:lnTo>
                <a:close/>
              </a:path>
              <a:path w="1586229" h="2632710">
                <a:moveTo>
                  <a:pt x="545708" y="2366479"/>
                </a:moveTo>
                <a:lnTo>
                  <a:pt x="411022" y="2366479"/>
                </a:lnTo>
                <a:lnTo>
                  <a:pt x="411835" y="2365895"/>
                </a:lnTo>
                <a:lnTo>
                  <a:pt x="426669" y="2355122"/>
                </a:lnTo>
                <a:lnTo>
                  <a:pt x="426173" y="2355494"/>
                </a:lnTo>
                <a:lnTo>
                  <a:pt x="536316" y="2355494"/>
                </a:lnTo>
                <a:lnTo>
                  <a:pt x="545708" y="2366479"/>
                </a:lnTo>
                <a:close/>
              </a:path>
              <a:path w="1586229" h="2632710">
                <a:moveTo>
                  <a:pt x="411621" y="2366045"/>
                </a:moveTo>
                <a:lnTo>
                  <a:pt x="411827" y="2365895"/>
                </a:lnTo>
                <a:lnTo>
                  <a:pt x="411621" y="2366045"/>
                </a:lnTo>
                <a:close/>
              </a:path>
              <a:path w="1586229" h="2632710">
                <a:moveTo>
                  <a:pt x="470750" y="2468041"/>
                </a:moveTo>
                <a:lnTo>
                  <a:pt x="403402" y="2371788"/>
                </a:lnTo>
                <a:lnTo>
                  <a:pt x="411621" y="2366045"/>
                </a:lnTo>
                <a:lnTo>
                  <a:pt x="411022" y="2366479"/>
                </a:lnTo>
                <a:lnTo>
                  <a:pt x="545708" y="2366479"/>
                </a:lnTo>
                <a:lnTo>
                  <a:pt x="568096" y="2392667"/>
                </a:lnTo>
                <a:lnTo>
                  <a:pt x="562813" y="2397188"/>
                </a:lnTo>
                <a:lnTo>
                  <a:pt x="546430" y="2410777"/>
                </a:lnTo>
                <a:lnTo>
                  <a:pt x="529945" y="2424023"/>
                </a:lnTo>
                <a:lnTo>
                  <a:pt x="513384" y="2436901"/>
                </a:lnTo>
                <a:lnTo>
                  <a:pt x="496735" y="2449410"/>
                </a:lnTo>
                <a:lnTo>
                  <a:pt x="479996" y="2461564"/>
                </a:lnTo>
                <a:lnTo>
                  <a:pt x="470750" y="2468041"/>
                </a:lnTo>
                <a:close/>
              </a:path>
              <a:path w="1586229" h="2632710">
                <a:moveTo>
                  <a:pt x="657010" y="2148293"/>
                </a:moveTo>
                <a:lnTo>
                  <a:pt x="648309" y="2148293"/>
                </a:lnTo>
                <a:lnTo>
                  <a:pt x="648779" y="2147760"/>
                </a:lnTo>
                <a:lnTo>
                  <a:pt x="652056" y="2143988"/>
                </a:lnTo>
                <a:lnTo>
                  <a:pt x="657010" y="2148293"/>
                </a:lnTo>
                <a:close/>
              </a:path>
              <a:path w="1586229" h="2632710">
                <a:moveTo>
                  <a:pt x="648527" y="2148043"/>
                </a:moveTo>
                <a:lnTo>
                  <a:pt x="648773" y="2147760"/>
                </a:lnTo>
                <a:lnTo>
                  <a:pt x="648527" y="2148043"/>
                </a:lnTo>
                <a:close/>
              </a:path>
              <a:path w="1586229" h="2632710">
                <a:moveTo>
                  <a:pt x="675616" y="2164461"/>
                </a:moveTo>
                <a:lnTo>
                  <a:pt x="633907" y="2164461"/>
                </a:lnTo>
                <a:lnTo>
                  <a:pt x="634390" y="2163927"/>
                </a:lnTo>
                <a:lnTo>
                  <a:pt x="648527" y="2148043"/>
                </a:lnTo>
                <a:lnTo>
                  <a:pt x="648309" y="2148293"/>
                </a:lnTo>
                <a:lnTo>
                  <a:pt x="657010" y="2148293"/>
                </a:lnTo>
                <a:lnTo>
                  <a:pt x="675616" y="2164461"/>
                </a:lnTo>
                <a:close/>
              </a:path>
              <a:path w="1586229" h="2632710">
                <a:moveTo>
                  <a:pt x="634084" y="2164263"/>
                </a:moveTo>
                <a:lnTo>
                  <a:pt x="634382" y="2163927"/>
                </a:lnTo>
                <a:lnTo>
                  <a:pt x="634084" y="2164263"/>
                </a:lnTo>
                <a:close/>
              </a:path>
              <a:path w="1586229" h="2632710">
                <a:moveTo>
                  <a:pt x="693856" y="2180310"/>
                </a:moveTo>
                <a:lnTo>
                  <a:pt x="619429" y="2180310"/>
                </a:lnTo>
                <a:lnTo>
                  <a:pt x="619937" y="2179764"/>
                </a:lnTo>
                <a:lnTo>
                  <a:pt x="634084" y="2164263"/>
                </a:lnTo>
                <a:lnTo>
                  <a:pt x="633907" y="2164461"/>
                </a:lnTo>
                <a:lnTo>
                  <a:pt x="675616" y="2164461"/>
                </a:lnTo>
                <a:lnTo>
                  <a:pt x="693856" y="2180310"/>
                </a:lnTo>
                <a:close/>
              </a:path>
              <a:path w="1586229" h="2632710">
                <a:moveTo>
                  <a:pt x="619567" y="2180159"/>
                </a:moveTo>
                <a:lnTo>
                  <a:pt x="619928" y="2179764"/>
                </a:lnTo>
                <a:lnTo>
                  <a:pt x="619567" y="2180159"/>
                </a:lnTo>
                <a:close/>
              </a:path>
              <a:path w="1586229" h="2632710">
                <a:moveTo>
                  <a:pt x="711716" y="2195830"/>
                </a:moveTo>
                <a:lnTo>
                  <a:pt x="604888" y="2195830"/>
                </a:lnTo>
                <a:lnTo>
                  <a:pt x="605409" y="2195283"/>
                </a:lnTo>
                <a:lnTo>
                  <a:pt x="619567" y="2180159"/>
                </a:lnTo>
                <a:lnTo>
                  <a:pt x="619429" y="2180310"/>
                </a:lnTo>
                <a:lnTo>
                  <a:pt x="693856" y="2180310"/>
                </a:lnTo>
                <a:lnTo>
                  <a:pt x="711716" y="2195830"/>
                </a:lnTo>
                <a:close/>
              </a:path>
              <a:path w="1586229" h="2632710">
                <a:moveTo>
                  <a:pt x="605039" y="2195668"/>
                </a:moveTo>
                <a:lnTo>
                  <a:pt x="605399" y="2195283"/>
                </a:lnTo>
                <a:lnTo>
                  <a:pt x="605039" y="2195668"/>
                </a:lnTo>
                <a:close/>
              </a:path>
              <a:path w="1586229" h="2632710">
                <a:moveTo>
                  <a:pt x="729210" y="2211031"/>
                </a:moveTo>
                <a:lnTo>
                  <a:pt x="590283" y="2211031"/>
                </a:lnTo>
                <a:lnTo>
                  <a:pt x="590829" y="2210473"/>
                </a:lnTo>
                <a:lnTo>
                  <a:pt x="605039" y="2195668"/>
                </a:lnTo>
                <a:lnTo>
                  <a:pt x="604888" y="2195830"/>
                </a:lnTo>
                <a:lnTo>
                  <a:pt x="711716" y="2195830"/>
                </a:lnTo>
                <a:lnTo>
                  <a:pt x="729210" y="2211031"/>
                </a:lnTo>
                <a:close/>
              </a:path>
              <a:path w="1586229" h="2632710">
                <a:moveTo>
                  <a:pt x="590477" y="2210829"/>
                </a:moveTo>
                <a:lnTo>
                  <a:pt x="590820" y="2210473"/>
                </a:lnTo>
                <a:lnTo>
                  <a:pt x="590477" y="2210829"/>
                </a:lnTo>
                <a:close/>
              </a:path>
              <a:path w="1586229" h="2632710">
                <a:moveTo>
                  <a:pt x="736495" y="2225890"/>
                </a:moveTo>
                <a:lnTo>
                  <a:pt x="575614" y="2225890"/>
                </a:lnTo>
                <a:lnTo>
                  <a:pt x="576173" y="2225332"/>
                </a:lnTo>
                <a:lnTo>
                  <a:pt x="590477" y="2210829"/>
                </a:lnTo>
                <a:lnTo>
                  <a:pt x="590283" y="2211031"/>
                </a:lnTo>
                <a:lnTo>
                  <a:pt x="729210" y="2211031"/>
                </a:lnTo>
                <a:lnTo>
                  <a:pt x="740727" y="2221039"/>
                </a:lnTo>
                <a:lnTo>
                  <a:pt x="736495" y="2225890"/>
                </a:lnTo>
                <a:close/>
              </a:path>
              <a:path w="1586229" h="2632710">
                <a:moveTo>
                  <a:pt x="575859" y="2225642"/>
                </a:moveTo>
                <a:lnTo>
                  <a:pt x="576166" y="2225332"/>
                </a:lnTo>
                <a:lnTo>
                  <a:pt x="575859" y="2225642"/>
                </a:lnTo>
                <a:close/>
              </a:path>
              <a:path w="1586229" h="2632710">
                <a:moveTo>
                  <a:pt x="657466" y="2310155"/>
                </a:moveTo>
                <a:lnTo>
                  <a:pt x="574954" y="2226538"/>
                </a:lnTo>
                <a:lnTo>
                  <a:pt x="575859" y="2225642"/>
                </a:lnTo>
                <a:lnTo>
                  <a:pt x="575614" y="2225890"/>
                </a:lnTo>
                <a:lnTo>
                  <a:pt x="736495" y="2225890"/>
                </a:lnTo>
                <a:lnTo>
                  <a:pt x="706183" y="2259520"/>
                </a:lnTo>
                <a:lnTo>
                  <a:pt x="674992" y="2292413"/>
                </a:lnTo>
                <a:lnTo>
                  <a:pt x="659257" y="2308390"/>
                </a:lnTo>
                <a:lnTo>
                  <a:pt x="657466" y="2310155"/>
                </a:lnTo>
                <a:close/>
              </a:path>
              <a:path w="1586229" h="2632710">
                <a:moveTo>
                  <a:pt x="800980" y="1969770"/>
                </a:moveTo>
                <a:lnTo>
                  <a:pt x="787920" y="1969770"/>
                </a:lnTo>
                <a:lnTo>
                  <a:pt x="792149" y="1963661"/>
                </a:lnTo>
                <a:lnTo>
                  <a:pt x="800980" y="1969770"/>
                </a:lnTo>
                <a:close/>
              </a:path>
              <a:path w="1586229" h="2632710">
                <a:moveTo>
                  <a:pt x="828704" y="1988947"/>
                </a:moveTo>
                <a:lnTo>
                  <a:pt x="774357" y="1988947"/>
                </a:lnTo>
                <a:lnTo>
                  <a:pt x="774712" y="1988451"/>
                </a:lnTo>
                <a:lnTo>
                  <a:pt x="788263" y="1969274"/>
                </a:lnTo>
                <a:lnTo>
                  <a:pt x="787920" y="1969770"/>
                </a:lnTo>
                <a:lnTo>
                  <a:pt x="800980" y="1969770"/>
                </a:lnTo>
                <a:lnTo>
                  <a:pt x="828704" y="1988947"/>
                </a:lnTo>
                <a:close/>
              </a:path>
              <a:path w="1586229" h="2632710">
                <a:moveTo>
                  <a:pt x="774464" y="1988795"/>
                </a:moveTo>
                <a:lnTo>
                  <a:pt x="774707" y="1988451"/>
                </a:lnTo>
                <a:lnTo>
                  <a:pt x="774464" y="1988795"/>
                </a:lnTo>
                <a:close/>
              </a:path>
              <a:path w="1586229" h="2632710">
                <a:moveTo>
                  <a:pt x="882901" y="2026437"/>
                </a:moveTo>
                <a:lnTo>
                  <a:pt x="746950" y="2026437"/>
                </a:lnTo>
                <a:lnTo>
                  <a:pt x="747331" y="2025929"/>
                </a:lnTo>
                <a:lnTo>
                  <a:pt x="761072" y="2007336"/>
                </a:lnTo>
                <a:lnTo>
                  <a:pt x="774464" y="1988795"/>
                </a:lnTo>
                <a:lnTo>
                  <a:pt x="774357" y="1988947"/>
                </a:lnTo>
                <a:lnTo>
                  <a:pt x="828704" y="1988947"/>
                </a:lnTo>
                <a:lnTo>
                  <a:pt x="882901" y="2026437"/>
                </a:lnTo>
                <a:close/>
              </a:path>
              <a:path w="1586229" h="2632710">
                <a:moveTo>
                  <a:pt x="760704" y="2007831"/>
                </a:moveTo>
                <a:lnTo>
                  <a:pt x="761062" y="2007336"/>
                </a:lnTo>
                <a:lnTo>
                  <a:pt x="760704" y="2007831"/>
                </a:lnTo>
                <a:close/>
              </a:path>
              <a:path w="1586229" h="2632710">
                <a:moveTo>
                  <a:pt x="747082" y="2026259"/>
                </a:moveTo>
                <a:lnTo>
                  <a:pt x="747326" y="2025929"/>
                </a:lnTo>
                <a:lnTo>
                  <a:pt x="747082" y="2026259"/>
                </a:lnTo>
                <a:close/>
              </a:path>
              <a:path w="1586229" h="2632710">
                <a:moveTo>
                  <a:pt x="817460" y="2127707"/>
                </a:moveTo>
                <a:lnTo>
                  <a:pt x="724509" y="2055876"/>
                </a:lnTo>
                <a:lnTo>
                  <a:pt x="733501" y="2044242"/>
                </a:lnTo>
                <a:lnTo>
                  <a:pt x="747082" y="2026259"/>
                </a:lnTo>
                <a:lnTo>
                  <a:pt x="746950" y="2026437"/>
                </a:lnTo>
                <a:lnTo>
                  <a:pt x="882901" y="2026437"/>
                </a:lnTo>
                <a:lnTo>
                  <a:pt x="888758" y="2030488"/>
                </a:lnTo>
                <a:lnTo>
                  <a:pt x="884529" y="2036597"/>
                </a:lnTo>
                <a:lnTo>
                  <a:pt x="870280" y="2056764"/>
                </a:lnTo>
                <a:lnTo>
                  <a:pt x="855916" y="2076640"/>
                </a:lnTo>
                <a:lnTo>
                  <a:pt x="841438" y="2096249"/>
                </a:lnTo>
                <a:lnTo>
                  <a:pt x="826846" y="2115566"/>
                </a:lnTo>
                <a:lnTo>
                  <a:pt x="817460" y="2127707"/>
                </a:lnTo>
                <a:close/>
              </a:path>
              <a:path w="1586229" h="2632710">
                <a:moveTo>
                  <a:pt x="733107" y="2044750"/>
                </a:moveTo>
                <a:lnTo>
                  <a:pt x="733491" y="2044242"/>
                </a:lnTo>
                <a:lnTo>
                  <a:pt x="733107" y="2044750"/>
                </a:lnTo>
                <a:close/>
              </a:path>
              <a:path w="1586229" h="2632710">
                <a:moveTo>
                  <a:pt x="942382" y="1785035"/>
                </a:moveTo>
                <a:lnTo>
                  <a:pt x="905268" y="1785035"/>
                </a:lnTo>
                <a:lnTo>
                  <a:pt x="905535" y="1784578"/>
                </a:lnTo>
                <a:lnTo>
                  <a:pt x="914425" y="1769046"/>
                </a:lnTo>
                <a:lnTo>
                  <a:pt x="942382" y="1785035"/>
                </a:lnTo>
                <a:close/>
              </a:path>
              <a:path w="1586229" h="2632710">
                <a:moveTo>
                  <a:pt x="905275" y="1785023"/>
                </a:moveTo>
                <a:lnTo>
                  <a:pt x="905530" y="1784578"/>
                </a:lnTo>
                <a:lnTo>
                  <a:pt x="905275" y="1785023"/>
                </a:lnTo>
                <a:close/>
              </a:path>
              <a:path w="1586229" h="2632710">
                <a:moveTo>
                  <a:pt x="980087" y="1806600"/>
                </a:moveTo>
                <a:lnTo>
                  <a:pt x="892682" y="1806600"/>
                </a:lnTo>
                <a:lnTo>
                  <a:pt x="905275" y="1785023"/>
                </a:lnTo>
                <a:lnTo>
                  <a:pt x="942382" y="1785035"/>
                </a:lnTo>
                <a:lnTo>
                  <a:pt x="980087" y="1806600"/>
                </a:lnTo>
                <a:close/>
              </a:path>
              <a:path w="1586229" h="2632710">
                <a:moveTo>
                  <a:pt x="1016081" y="1827911"/>
                </a:moveTo>
                <a:lnTo>
                  <a:pt x="879970" y="1827911"/>
                </a:lnTo>
                <a:lnTo>
                  <a:pt x="892949" y="1806130"/>
                </a:lnTo>
                <a:lnTo>
                  <a:pt x="892682" y="1806600"/>
                </a:lnTo>
                <a:lnTo>
                  <a:pt x="980087" y="1806600"/>
                </a:lnTo>
                <a:lnTo>
                  <a:pt x="1016393" y="1827364"/>
                </a:lnTo>
                <a:lnTo>
                  <a:pt x="1016081" y="1827911"/>
                </a:lnTo>
                <a:close/>
              </a:path>
              <a:path w="1586229" h="2632710">
                <a:moveTo>
                  <a:pt x="955052" y="1930057"/>
                </a:moveTo>
                <a:lnTo>
                  <a:pt x="855294" y="1868030"/>
                </a:lnTo>
                <a:lnTo>
                  <a:pt x="867435" y="1848497"/>
                </a:lnTo>
                <a:lnTo>
                  <a:pt x="880249" y="1827441"/>
                </a:lnTo>
                <a:lnTo>
                  <a:pt x="879970" y="1827911"/>
                </a:lnTo>
                <a:lnTo>
                  <a:pt x="1016081" y="1827911"/>
                </a:lnTo>
                <a:lnTo>
                  <a:pt x="1007249" y="1843354"/>
                </a:lnTo>
                <a:lnTo>
                  <a:pt x="994130" y="1865833"/>
                </a:lnTo>
                <a:lnTo>
                  <a:pt x="980871" y="1888070"/>
                </a:lnTo>
                <a:lnTo>
                  <a:pt x="967486" y="1910054"/>
                </a:lnTo>
                <a:lnTo>
                  <a:pt x="955052" y="1930057"/>
                </a:lnTo>
                <a:close/>
              </a:path>
              <a:path w="1586229" h="2632710">
                <a:moveTo>
                  <a:pt x="867143" y="1848967"/>
                </a:moveTo>
                <a:lnTo>
                  <a:pt x="867429" y="1848497"/>
                </a:lnTo>
                <a:lnTo>
                  <a:pt x="867143" y="1848967"/>
                </a:lnTo>
                <a:close/>
              </a:path>
              <a:path w="1586229" h="2632710">
                <a:moveTo>
                  <a:pt x="1053899" y="1580375"/>
                </a:moveTo>
                <a:lnTo>
                  <a:pt x="1012964" y="1580375"/>
                </a:lnTo>
                <a:lnTo>
                  <a:pt x="1020470" y="1564538"/>
                </a:lnTo>
                <a:lnTo>
                  <a:pt x="1053899" y="1580375"/>
                </a:lnTo>
                <a:close/>
              </a:path>
              <a:path w="1586229" h="2632710">
                <a:moveTo>
                  <a:pt x="1103816" y="1604022"/>
                </a:moveTo>
                <a:lnTo>
                  <a:pt x="1001522" y="1604022"/>
                </a:lnTo>
                <a:lnTo>
                  <a:pt x="1001737" y="1603578"/>
                </a:lnTo>
                <a:lnTo>
                  <a:pt x="1013167" y="1579943"/>
                </a:lnTo>
                <a:lnTo>
                  <a:pt x="1012964" y="1580375"/>
                </a:lnTo>
                <a:lnTo>
                  <a:pt x="1053899" y="1580375"/>
                </a:lnTo>
                <a:lnTo>
                  <a:pt x="1103816" y="1604022"/>
                </a:lnTo>
                <a:close/>
              </a:path>
              <a:path w="1586229" h="2632710">
                <a:moveTo>
                  <a:pt x="1001693" y="1603667"/>
                </a:moveTo>
                <a:close/>
              </a:path>
              <a:path w="1586229" h="2632710">
                <a:moveTo>
                  <a:pt x="1120662" y="1627441"/>
                </a:moveTo>
                <a:lnTo>
                  <a:pt x="989952" y="1627441"/>
                </a:lnTo>
                <a:lnTo>
                  <a:pt x="1001693" y="1603667"/>
                </a:lnTo>
                <a:lnTo>
                  <a:pt x="1001522" y="1604022"/>
                </a:lnTo>
                <a:lnTo>
                  <a:pt x="1103816" y="1604022"/>
                </a:lnTo>
                <a:lnTo>
                  <a:pt x="1126629" y="1614830"/>
                </a:lnTo>
                <a:lnTo>
                  <a:pt x="1120662" y="1627441"/>
                </a:lnTo>
                <a:close/>
              </a:path>
              <a:path w="1586229" h="2632710">
                <a:moveTo>
                  <a:pt x="1109469" y="1650644"/>
                </a:moveTo>
                <a:lnTo>
                  <a:pt x="978242" y="1650644"/>
                </a:lnTo>
                <a:lnTo>
                  <a:pt x="978471" y="1650199"/>
                </a:lnTo>
                <a:lnTo>
                  <a:pt x="990168" y="1626997"/>
                </a:lnTo>
                <a:lnTo>
                  <a:pt x="989952" y="1627441"/>
                </a:lnTo>
                <a:lnTo>
                  <a:pt x="1120662" y="1627441"/>
                </a:lnTo>
                <a:lnTo>
                  <a:pt x="1119136" y="1630667"/>
                </a:lnTo>
                <a:lnTo>
                  <a:pt x="1109469" y="1650644"/>
                </a:lnTo>
                <a:close/>
              </a:path>
              <a:path w="1586229" h="2632710">
                <a:moveTo>
                  <a:pt x="978263" y="1650604"/>
                </a:moveTo>
                <a:lnTo>
                  <a:pt x="978467" y="1650199"/>
                </a:lnTo>
                <a:lnTo>
                  <a:pt x="978263" y="1650604"/>
                </a:lnTo>
                <a:close/>
              </a:path>
              <a:path w="1586229" h="2632710">
                <a:moveTo>
                  <a:pt x="1073683" y="1721878"/>
                </a:moveTo>
                <a:lnTo>
                  <a:pt x="969263" y="1668068"/>
                </a:lnTo>
                <a:lnTo>
                  <a:pt x="978263" y="1650604"/>
                </a:lnTo>
                <a:lnTo>
                  <a:pt x="1109469" y="1650644"/>
                </a:lnTo>
                <a:lnTo>
                  <a:pt x="1107274" y="1655178"/>
                </a:lnTo>
                <a:lnTo>
                  <a:pt x="1095273" y="1679473"/>
                </a:lnTo>
                <a:lnTo>
                  <a:pt x="1083119" y="1703565"/>
                </a:lnTo>
                <a:lnTo>
                  <a:pt x="1073683" y="1721878"/>
                </a:lnTo>
                <a:close/>
              </a:path>
              <a:path w="1586229" h="2632710">
                <a:moveTo>
                  <a:pt x="1192326" y="1383982"/>
                </a:moveTo>
                <a:lnTo>
                  <a:pt x="1099248" y="1383982"/>
                </a:lnTo>
                <a:lnTo>
                  <a:pt x="1109522" y="1358150"/>
                </a:lnTo>
                <a:lnTo>
                  <a:pt x="1111656" y="1352638"/>
                </a:lnTo>
                <a:lnTo>
                  <a:pt x="1192326" y="1383982"/>
                </a:lnTo>
                <a:close/>
              </a:path>
              <a:path w="1586229" h="2632710">
                <a:moveTo>
                  <a:pt x="1109345" y="1358582"/>
                </a:moveTo>
                <a:lnTo>
                  <a:pt x="1109512" y="1358150"/>
                </a:lnTo>
                <a:lnTo>
                  <a:pt x="1109345" y="1358582"/>
                </a:lnTo>
                <a:close/>
              </a:path>
              <a:path w="1586229" h="2632710">
                <a:moveTo>
                  <a:pt x="1205624" y="1434249"/>
                </a:moveTo>
                <a:lnTo>
                  <a:pt x="1078572" y="1434249"/>
                </a:lnTo>
                <a:lnTo>
                  <a:pt x="1089164" y="1408785"/>
                </a:lnTo>
                <a:lnTo>
                  <a:pt x="1099413" y="1383563"/>
                </a:lnTo>
                <a:lnTo>
                  <a:pt x="1099248" y="1383982"/>
                </a:lnTo>
                <a:lnTo>
                  <a:pt x="1192326" y="1383982"/>
                </a:lnTo>
                <a:lnTo>
                  <a:pt x="1221155" y="1395183"/>
                </a:lnTo>
                <a:lnTo>
                  <a:pt x="1218844" y="1401127"/>
                </a:lnTo>
                <a:lnTo>
                  <a:pt x="1208417" y="1427378"/>
                </a:lnTo>
                <a:lnTo>
                  <a:pt x="1205624" y="1434249"/>
                </a:lnTo>
                <a:close/>
              </a:path>
              <a:path w="1586229" h="2632710">
                <a:moveTo>
                  <a:pt x="1088986" y="1409204"/>
                </a:moveTo>
                <a:lnTo>
                  <a:pt x="1089157" y="1408785"/>
                </a:lnTo>
                <a:lnTo>
                  <a:pt x="1088986" y="1409204"/>
                </a:lnTo>
                <a:close/>
              </a:path>
              <a:path w="1586229" h="2632710">
                <a:moveTo>
                  <a:pt x="1175715" y="1506004"/>
                </a:moveTo>
                <a:lnTo>
                  <a:pt x="1067968" y="1459191"/>
                </a:lnTo>
                <a:lnTo>
                  <a:pt x="1068197" y="1458671"/>
                </a:lnTo>
                <a:lnTo>
                  <a:pt x="1078750" y="1433817"/>
                </a:lnTo>
                <a:lnTo>
                  <a:pt x="1078572" y="1434249"/>
                </a:lnTo>
                <a:lnTo>
                  <a:pt x="1205624" y="1434249"/>
                </a:lnTo>
                <a:lnTo>
                  <a:pt x="1197813" y="1453464"/>
                </a:lnTo>
                <a:lnTo>
                  <a:pt x="1187043" y="1479346"/>
                </a:lnTo>
                <a:lnTo>
                  <a:pt x="1175715" y="1506004"/>
                </a:lnTo>
                <a:close/>
              </a:path>
              <a:path w="1586229" h="2632710">
                <a:moveTo>
                  <a:pt x="1068006" y="1459102"/>
                </a:moveTo>
                <a:lnTo>
                  <a:pt x="1068189" y="1458671"/>
                </a:lnTo>
                <a:lnTo>
                  <a:pt x="1068006" y="1459102"/>
                </a:lnTo>
                <a:close/>
              </a:path>
              <a:path w="1586229" h="2632710">
                <a:moveTo>
                  <a:pt x="1299048" y="1175981"/>
                </a:moveTo>
                <a:lnTo>
                  <a:pt x="1175486" y="1175981"/>
                </a:lnTo>
                <a:lnTo>
                  <a:pt x="1175626" y="1175562"/>
                </a:lnTo>
                <a:lnTo>
                  <a:pt x="1184389" y="1148842"/>
                </a:lnTo>
                <a:lnTo>
                  <a:pt x="1188935" y="1134605"/>
                </a:lnTo>
                <a:lnTo>
                  <a:pt x="1300835" y="1170393"/>
                </a:lnTo>
                <a:lnTo>
                  <a:pt x="1299048" y="1175981"/>
                </a:lnTo>
                <a:close/>
              </a:path>
              <a:path w="1586229" h="2632710">
                <a:moveTo>
                  <a:pt x="1184249" y="1149261"/>
                </a:moveTo>
                <a:lnTo>
                  <a:pt x="1184383" y="1148842"/>
                </a:lnTo>
                <a:lnTo>
                  <a:pt x="1184249" y="1149261"/>
                </a:lnTo>
                <a:close/>
              </a:path>
              <a:path w="1586229" h="2632710">
                <a:moveTo>
                  <a:pt x="1175537" y="1175826"/>
                </a:moveTo>
                <a:lnTo>
                  <a:pt x="1175624" y="1175562"/>
                </a:lnTo>
                <a:lnTo>
                  <a:pt x="1175537" y="1175826"/>
                </a:lnTo>
                <a:close/>
              </a:path>
              <a:path w="1586229" h="2632710">
                <a:moveTo>
                  <a:pt x="1290407" y="1202550"/>
                </a:moveTo>
                <a:lnTo>
                  <a:pt x="1166545" y="1202550"/>
                </a:lnTo>
                <a:lnTo>
                  <a:pt x="1175537" y="1175826"/>
                </a:lnTo>
                <a:lnTo>
                  <a:pt x="1175486" y="1175981"/>
                </a:lnTo>
                <a:lnTo>
                  <a:pt x="1299048" y="1175981"/>
                </a:lnTo>
                <a:lnTo>
                  <a:pt x="1296149" y="1185049"/>
                </a:lnTo>
                <a:lnTo>
                  <a:pt x="1290407" y="1202550"/>
                </a:lnTo>
                <a:close/>
              </a:path>
              <a:path w="1586229" h="2632710">
                <a:moveTo>
                  <a:pt x="1262773" y="1283411"/>
                </a:moveTo>
                <a:lnTo>
                  <a:pt x="1152016" y="1244244"/>
                </a:lnTo>
                <a:lnTo>
                  <a:pt x="1157579" y="1228547"/>
                </a:lnTo>
                <a:lnTo>
                  <a:pt x="1166685" y="1202131"/>
                </a:lnTo>
                <a:lnTo>
                  <a:pt x="1166545" y="1202550"/>
                </a:lnTo>
                <a:lnTo>
                  <a:pt x="1290407" y="1202550"/>
                </a:lnTo>
                <a:lnTo>
                  <a:pt x="1287106" y="1212608"/>
                </a:lnTo>
                <a:lnTo>
                  <a:pt x="1277886" y="1240027"/>
                </a:lnTo>
                <a:lnTo>
                  <a:pt x="1268476" y="1267282"/>
                </a:lnTo>
                <a:lnTo>
                  <a:pt x="1262773" y="1283411"/>
                </a:lnTo>
                <a:close/>
              </a:path>
              <a:path w="1586229" h="2632710">
                <a:moveTo>
                  <a:pt x="1157427" y="1228966"/>
                </a:moveTo>
                <a:lnTo>
                  <a:pt x="1157571" y="1228547"/>
                </a:lnTo>
                <a:lnTo>
                  <a:pt x="1157427" y="1228966"/>
                </a:lnTo>
                <a:close/>
              </a:path>
              <a:path w="1586229" h="2632710">
                <a:moveTo>
                  <a:pt x="1324772" y="930541"/>
                </a:moveTo>
                <a:lnTo>
                  <a:pt x="1247889" y="930541"/>
                </a:lnTo>
                <a:lnTo>
                  <a:pt x="1252575" y="912152"/>
                </a:lnTo>
                <a:lnTo>
                  <a:pt x="1324772" y="930541"/>
                </a:lnTo>
                <a:close/>
              </a:path>
              <a:path w="1586229" h="2632710">
                <a:moveTo>
                  <a:pt x="1362038" y="958329"/>
                </a:moveTo>
                <a:lnTo>
                  <a:pt x="1240586" y="958329"/>
                </a:lnTo>
                <a:lnTo>
                  <a:pt x="1240701" y="957897"/>
                </a:lnTo>
                <a:lnTo>
                  <a:pt x="1247990" y="930109"/>
                </a:lnTo>
                <a:lnTo>
                  <a:pt x="1247889" y="930541"/>
                </a:lnTo>
                <a:lnTo>
                  <a:pt x="1324772" y="930541"/>
                </a:lnTo>
                <a:lnTo>
                  <a:pt x="1366405" y="941146"/>
                </a:lnTo>
                <a:lnTo>
                  <a:pt x="1362038" y="958329"/>
                </a:lnTo>
                <a:close/>
              </a:path>
              <a:path w="1586229" h="2632710">
                <a:moveTo>
                  <a:pt x="1240668" y="958018"/>
                </a:moveTo>
                <a:close/>
              </a:path>
              <a:path w="1586229" h="2632710">
                <a:moveTo>
                  <a:pt x="1354772" y="986002"/>
                </a:moveTo>
                <a:lnTo>
                  <a:pt x="1233093" y="986002"/>
                </a:lnTo>
                <a:lnTo>
                  <a:pt x="1240668" y="958018"/>
                </a:lnTo>
                <a:lnTo>
                  <a:pt x="1240586" y="958329"/>
                </a:lnTo>
                <a:lnTo>
                  <a:pt x="1362038" y="958329"/>
                </a:lnTo>
                <a:lnTo>
                  <a:pt x="1354772" y="986002"/>
                </a:lnTo>
                <a:close/>
              </a:path>
              <a:path w="1586229" h="2632710">
                <a:moveTo>
                  <a:pt x="1335366" y="1056259"/>
                </a:moveTo>
                <a:lnTo>
                  <a:pt x="1222451" y="1023861"/>
                </a:lnTo>
                <a:lnTo>
                  <a:pt x="1225537" y="1013117"/>
                </a:lnTo>
                <a:lnTo>
                  <a:pt x="1233208" y="985570"/>
                </a:lnTo>
                <a:lnTo>
                  <a:pt x="1233093" y="986002"/>
                </a:lnTo>
                <a:lnTo>
                  <a:pt x="1354772" y="986002"/>
                </a:lnTo>
                <a:lnTo>
                  <a:pt x="1354201" y="988174"/>
                </a:lnTo>
                <a:lnTo>
                  <a:pt x="1346492" y="1016698"/>
                </a:lnTo>
                <a:lnTo>
                  <a:pt x="1338567" y="1045083"/>
                </a:lnTo>
                <a:lnTo>
                  <a:pt x="1335366" y="1056259"/>
                </a:lnTo>
                <a:close/>
              </a:path>
              <a:path w="1586229" h="2632710">
                <a:moveTo>
                  <a:pt x="1225410" y="1013536"/>
                </a:moveTo>
                <a:lnTo>
                  <a:pt x="1225527" y="1013117"/>
                </a:lnTo>
                <a:lnTo>
                  <a:pt x="1225410" y="1013536"/>
                </a:lnTo>
                <a:close/>
              </a:path>
              <a:path w="1586229" h="2632710">
                <a:moveTo>
                  <a:pt x="1413260" y="732955"/>
                </a:moveTo>
                <a:lnTo>
                  <a:pt x="1293482" y="732955"/>
                </a:lnTo>
                <a:lnTo>
                  <a:pt x="1293571" y="732523"/>
                </a:lnTo>
                <a:lnTo>
                  <a:pt x="1299273" y="703897"/>
                </a:lnTo>
                <a:lnTo>
                  <a:pt x="1302639" y="686269"/>
                </a:lnTo>
                <a:lnTo>
                  <a:pt x="1418031" y="708329"/>
                </a:lnTo>
                <a:lnTo>
                  <a:pt x="1414564" y="726401"/>
                </a:lnTo>
                <a:lnTo>
                  <a:pt x="1413260" y="732955"/>
                </a:lnTo>
                <a:close/>
              </a:path>
              <a:path w="1586229" h="2632710">
                <a:moveTo>
                  <a:pt x="1299184" y="704342"/>
                </a:moveTo>
                <a:lnTo>
                  <a:pt x="1299269" y="703897"/>
                </a:lnTo>
                <a:lnTo>
                  <a:pt x="1299184" y="704342"/>
                </a:lnTo>
                <a:close/>
              </a:path>
              <a:path w="1586229" h="2632710">
                <a:moveTo>
                  <a:pt x="1293494" y="732891"/>
                </a:moveTo>
                <a:lnTo>
                  <a:pt x="1293568" y="732523"/>
                </a:lnTo>
                <a:lnTo>
                  <a:pt x="1293494" y="732891"/>
                </a:lnTo>
                <a:close/>
              </a:path>
              <a:path w="1586229" h="2632710">
                <a:moveTo>
                  <a:pt x="1407543" y="761479"/>
                </a:moveTo>
                <a:lnTo>
                  <a:pt x="1287576" y="761479"/>
                </a:lnTo>
                <a:lnTo>
                  <a:pt x="1293494" y="732891"/>
                </a:lnTo>
                <a:lnTo>
                  <a:pt x="1413260" y="732955"/>
                </a:lnTo>
                <a:lnTo>
                  <a:pt x="1408696" y="755903"/>
                </a:lnTo>
                <a:lnTo>
                  <a:pt x="1407543" y="761479"/>
                </a:lnTo>
                <a:close/>
              </a:path>
              <a:path w="1586229" h="2632710">
                <a:moveTo>
                  <a:pt x="1393964" y="825131"/>
                </a:moveTo>
                <a:lnTo>
                  <a:pt x="1279309" y="799579"/>
                </a:lnTo>
                <a:lnTo>
                  <a:pt x="1281557" y="789482"/>
                </a:lnTo>
                <a:lnTo>
                  <a:pt x="1287665" y="761047"/>
                </a:lnTo>
                <a:lnTo>
                  <a:pt x="1287576" y="761479"/>
                </a:lnTo>
                <a:lnTo>
                  <a:pt x="1407543" y="761479"/>
                </a:lnTo>
                <a:lnTo>
                  <a:pt x="1402613" y="785304"/>
                </a:lnTo>
                <a:lnTo>
                  <a:pt x="1396314" y="814603"/>
                </a:lnTo>
                <a:lnTo>
                  <a:pt x="1393964" y="825131"/>
                </a:lnTo>
                <a:close/>
              </a:path>
              <a:path w="1586229" h="2632710">
                <a:moveTo>
                  <a:pt x="1281455" y="789914"/>
                </a:moveTo>
                <a:lnTo>
                  <a:pt x="1281548" y="789482"/>
                </a:lnTo>
                <a:lnTo>
                  <a:pt x="1281455" y="789914"/>
                </a:lnTo>
                <a:close/>
              </a:path>
              <a:path w="1586229" h="2632710">
                <a:moveTo>
                  <a:pt x="1451682" y="501802"/>
                </a:moveTo>
                <a:lnTo>
                  <a:pt x="1333131" y="501802"/>
                </a:lnTo>
                <a:lnTo>
                  <a:pt x="1333195" y="501345"/>
                </a:lnTo>
                <a:lnTo>
                  <a:pt x="1337157" y="472147"/>
                </a:lnTo>
                <a:lnTo>
                  <a:pt x="1338986" y="457847"/>
                </a:lnTo>
                <a:lnTo>
                  <a:pt x="1455508" y="472757"/>
                </a:lnTo>
                <a:lnTo>
                  <a:pt x="1453629" y="487514"/>
                </a:lnTo>
                <a:lnTo>
                  <a:pt x="1451682" y="501802"/>
                </a:lnTo>
                <a:close/>
              </a:path>
              <a:path w="1586229" h="2632710">
                <a:moveTo>
                  <a:pt x="1337094" y="472592"/>
                </a:moveTo>
                <a:lnTo>
                  <a:pt x="1337151" y="472147"/>
                </a:lnTo>
                <a:lnTo>
                  <a:pt x="1337094" y="472592"/>
                </a:lnTo>
                <a:close/>
              </a:path>
              <a:path w="1586229" h="2632710">
                <a:moveTo>
                  <a:pt x="1333170" y="501515"/>
                </a:moveTo>
                <a:lnTo>
                  <a:pt x="1333193" y="501345"/>
                </a:lnTo>
                <a:lnTo>
                  <a:pt x="1333170" y="501515"/>
                </a:lnTo>
                <a:close/>
              </a:path>
              <a:path w="1586229" h="2632710">
                <a:moveTo>
                  <a:pt x="1443335" y="560031"/>
                </a:moveTo>
                <a:lnTo>
                  <a:pt x="1324521" y="560031"/>
                </a:lnTo>
                <a:lnTo>
                  <a:pt x="1329004" y="530491"/>
                </a:lnTo>
                <a:lnTo>
                  <a:pt x="1333170" y="501515"/>
                </a:lnTo>
                <a:lnTo>
                  <a:pt x="1333131" y="501802"/>
                </a:lnTo>
                <a:lnTo>
                  <a:pt x="1451682" y="501802"/>
                </a:lnTo>
                <a:lnTo>
                  <a:pt x="1449527" y="517626"/>
                </a:lnTo>
                <a:lnTo>
                  <a:pt x="1445209" y="547674"/>
                </a:lnTo>
                <a:lnTo>
                  <a:pt x="1443335" y="560031"/>
                </a:lnTo>
                <a:close/>
              </a:path>
              <a:path w="1586229" h="2632710">
                <a:moveTo>
                  <a:pt x="1328927" y="530948"/>
                </a:moveTo>
                <a:lnTo>
                  <a:pt x="1328993" y="530491"/>
                </a:lnTo>
                <a:lnTo>
                  <a:pt x="1328927" y="530948"/>
                </a:lnTo>
                <a:close/>
              </a:path>
              <a:path w="1586229" h="2632710">
                <a:moveTo>
                  <a:pt x="1438554" y="590842"/>
                </a:moveTo>
                <a:lnTo>
                  <a:pt x="1322552" y="572312"/>
                </a:lnTo>
                <a:lnTo>
                  <a:pt x="1324584" y="559574"/>
                </a:lnTo>
                <a:lnTo>
                  <a:pt x="1324521" y="560031"/>
                </a:lnTo>
                <a:lnTo>
                  <a:pt x="1443335" y="560031"/>
                </a:lnTo>
                <a:lnTo>
                  <a:pt x="1440662" y="577659"/>
                </a:lnTo>
                <a:lnTo>
                  <a:pt x="1438554" y="59084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8EA5162C-D596-3F10-176C-652117199AE2}"/>
              </a:ext>
            </a:extLst>
          </p:cNvPr>
          <p:cNvSpPr/>
          <p:nvPr/>
        </p:nvSpPr>
        <p:spPr>
          <a:xfrm>
            <a:off x="7308204" y="1507389"/>
            <a:ext cx="2546985" cy="8420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832969F8-1857-17C3-97B9-2FF5F528C0E0}"/>
              </a:ext>
            </a:extLst>
          </p:cNvPr>
          <p:cNvSpPr/>
          <p:nvPr/>
        </p:nvSpPr>
        <p:spPr>
          <a:xfrm>
            <a:off x="6930100" y="3036037"/>
            <a:ext cx="3194481" cy="1581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B4FFDD06-0524-9BD4-D37A-6B25981EF5C8}"/>
              </a:ext>
            </a:extLst>
          </p:cNvPr>
          <p:cNvSpPr txBox="1"/>
          <p:nvPr/>
        </p:nvSpPr>
        <p:spPr>
          <a:xfrm>
            <a:off x="7030277" y="1182917"/>
            <a:ext cx="3211195" cy="5262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0014" algn="ctr"/>
            <a:r>
              <a:rPr sz="2000" spc="120" dirty="0" err="1">
                <a:latin typeface="Microsoft JhengHei UI"/>
                <a:cs typeface="Microsoft JhengHei UI"/>
              </a:rPr>
              <a:t>灰盒攻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endParaRPr sz="2000" dirty="0">
              <a:latin typeface="Microsoft JhengHei UI"/>
              <a:cs typeface="Microsoft JhengHei UI"/>
            </a:endParaRPr>
          </a:p>
          <a:p>
            <a:pPr marL="403225" marR="513715" algn="ctr">
              <a:spcBef>
                <a:spcPts val="1170"/>
              </a:spcBef>
            </a:pPr>
            <a:r>
              <a:rPr sz="1600" dirty="0">
                <a:latin typeface="Microsoft JhengHei UI"/>
                <a:cs typeface="Microsoft JhengHei UI"/>
              </a:rPr>
              <a:t>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者可以获得被攻</a:t>
            </a:r>
            <a:r>
              <a:rPr lang="zh-CN" altLang="en-US" sz="1600" spc="270" dirty="0">
                <a:latin typeface="Microsoft JhengHei UI"/>
                <a:cs typeface="Microsoft JhengHei UI"/>
              </a:rPr>
              <a:t>击</a:t>
            </a:r>
            <a:r>
              <a:rPr sz="1600" spc="270" dirty="0" err="1">
                <a:latin typeface="Microsoft JhengHei UI"/>
                <a:cs typeface="Microsoft JhengHei UI"/>
              </a:rPr>
              <a:t>的模型的训练数据</a:t>
            </a:r>
            <a:endParaRPr lang="zh-CN" altLang="en-US" sz="1600" dirty="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</a:pPr>
            <a:endParaRPr lang="zh-CN" altLang="en-US" sz="3100" dirty="0">
              <a:latin typeface="Times New Roman"/>
              <a:cs typeface="Times New Roman"/>
            </a:endParaRPr>
          </a:p>
          <a:p>
            <a:pPr marR="177800" algn="ctr"/>
            <a:r>
              <a:rPr sz="2000" spc="120" dirty="0">
                <a:latin typeface="Microsoft JhengHei UI"/>
                <a:cs typeface="Microsoft JhengHei UI"/>
              </a:rPr>
              <a:t>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r>
              <a:rPr sz="2000" spc="120" dirty="0" err="1">
                <a:latin typeface="Microsoft JhengHei UI"/>
                <a:cs typeface="Microsoft JhengHei UI"/>
              </a:rPr>
              <a:t>目标</a:t>
            </a:r>
            <a:endParaRPr sz="2000" dirty="0">
              <a:latin typeface="Microsoft JhengHei UI"/>
              <a:cs typeface="Microsoft JhengHei UI"/>
            </a:endParaRPr>
          </a:p>
          <a:p>
            <a:pPr>
              <a:spcBef>
                <a:spcPts val="4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298450" indent="-285750">
              <a:buFontTx/>
              <a:buChar char="-"/>
            </a:pPr>
            <a:r>
              <a:rPr spc="60" dirty="0">
                <a:latin typeface="Microsoft JhengHei UI"/>
                <a:cs typeface="Microsoft JhengHei UI"/>
              </a:rPr>
              <a:t>攻</a:t>
            </a:r>
            <a:r>
              <a:rPr lang="zh-CN" altLang="en-US" spc="60" dirty="0">
                <a:latin typeface="Microsoft JhengHei UI"/>
                <a:cs typeface="Microsoft JhengHei UI"/>
              </a:rPr>
              <a:t>击</a:t>
            </a:r>
            <a:r>
              <a:rPr spc="60" dirty="0" err="1">
                <a:latin typeface="Microsoft JhengHei UI"/>
                <a:cs typeface="Microsoft JhengHei UI"/>
              </a:rPr>
              <a:t>节点分类任务</a:t>
            </a:r>
            <a:endParaRPr lang="en-US" spc="60" dirty="0">
              <a:latin typeface="Microsoft JhengHei UI"/>
              <a:cs typeface="Microsoft JhengHei UI"/>
            </a:endParaRPr>
          </a:p>
          <a:p>
            <a:pPr marL="298450" indent="-285750">
              <a:buFontTx/>
              <a:buChar char="-"/>
            </a:pPr>
            <a:r>
              <a:rPr dirty="0" err="1">
                <a:latin typeface="Microsoft JhengHei UI"/>
                <a:cs typeface="Microsoft JhengHei UI"/>
              </a:rPr>
              <a:t>对于某个标签为</a:t>
            </a:r>
            <a:r>
              <a:rPr spc="90" dirty="0" err="1">
                <a:latin typeface="Cambria Math"/>
                <a:cs typeface="Cambria Math"/>
              </a:rPr>
              <a:t>y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dirty="0" err="1">
                <a:latin typeface="Microsoft JhengHei UI"/>
                <a:cs typeface="Microsoft JhengHei UI"/>
              </a:rPr>
              <a:t>的节点</a:t>
            </a:r>
            <a:r>
              <a:rPr lang="en-US" altLang="zh-CN" spc="229" dirty="0" err="1">
                <a:latin typeface="Cambria Math"/>
                <a:cs typeface="Microsoft JhengHei UI"/>
              </a:rPr>
              <a:t>v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lang="en-US" sz="1950" spc="232" baseline="-14957" dirty="0" err="1">
                <a:latin typeface="Microsoft JhengHei UI"/>
                <a:cs typeface="Cambria Math"/>
              </a:rPr>
              <a:t>,</a:t>
            </a:r>
            <a:r>
              <a:rPr dirty="0" err="1">
                <a:latin typeface="Microsoft JhengHei UI"/>
                <a:cs typeface="Microsoft JhengHei UI"/>
              </a:rPr>
              <a:t>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r>
              <a:rPr dirty="0" err="1">
                <a:latin typeface="Microsoft JhengHei UI"/>
                <a:cs typeface="Microsoft JhengHei UI"/>
              </a:rPr>
              <a:t>者希望</a:t>
            </a:r>
            <a:r>
              <a:rPr spc="-5" dirty="0" err="1">
                <a:latin typeface="Microsoft JhengHei UI"/>
                <a:cs typeface="Microsoft JhengHei UI"/>
              </a:rPr>
              <a:t>GNN</a:t>
            </a:r>
            <a:r>
              <a:rPr dirty="0" err="1">
                <a:latin typeface="Microsoft JhengHei UI"/>
                <a:cs typeface="Microsoft JhengHei UI"/>
              </a:rPr>
              <a:t>能把它分</a:t>
            </a:r>
            <a:endParaRPr dirty="0">
              <a:latin typeface="Microsoft JhengHei UI"/>
              <a:cs typeface="Microsoft JhengHei UI"/>
            </a:endParaRPr>
          </a:p>
          <a:p>
            <a:pPr marL="298450"/>
            <a:r>
              <a:rPr dirty="0" err="1">
                <a:latin typeface="Microsoft JhengHei UI"/>
                <a:cs typeface="Microsoft JhengHei UI"/>
              </a:rPr>
              <a:t>类为其它标签</a:t>
            </a:r>
            <a:endParaRPr lang="en-US" dirty="0">
              <a:latin typeface="Microsoft JhengHei UI"/>
              <a:cs typeface="Microsoft JhengHei UI"/>
            </a:endParaRPr>
          </a:p>
          <a:p>
            <a:pPr marL="298450"/>
            <a:endParaRPr dirty="0">
              <a:latin typeface="Microsoft JhengHei UI"/>
              <a:cs typeface="Microsoft JhengHei UI"/>
            </a:endParaRPr>
          </a:p>
          <a:p>
            <a:pPr marL="767080">
              <a:spcBef>
                <a:spcPts val="1505"/>
              </a:spcBef>
            </a:pPr>
            <a:r>
              <a:rPr sz="2000" spc="100" dirty="0">
                <a:latin typeface="Microsoft JhengHei UI"/>
                <a:cs typeface="Microsoft JhengHei UI"/>
              </a:rPr>
              <a:t>攻</a:t>
            </a:r>
            <a:r>
              <a:rPr lang="zh-CN" altLang="en-US" sz="2000" spc="100" dirty="0">
                <a:latin typeface="Microsoft JhengHei UI"/>
                <a:cs typeface="Microsoft JhengHei UI"/>
              </a:rPr>
              <a:t>击</a:t>
            </a:r>
            <a:r>
              <a:rPr sz="2000" spc="100" dirty="0" err="1">
                <a:latin typeface="Microsoft JhengHei UI"/>
                <a:cs typeface="Microsoft JhengHei UI"/>
              </a:rPr>
              <a:t>的限制</a:t>
            </a:r>
            <a:endParaRPr sz="2000" dirty="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985520" indent="-285750">
              <a:buFontTx/>
              <a:buChar char="-"/>
            </a:pPr>
            <a:r>
              <a:rPr dirty="0" err="1">
                <a:latin typeface="Microsoft JhengHei UI"/>
                <a:cs typeface="Microsoft JhengHei UI"/>
              </a:rPr>
              <a:t>度的分布</a:t>
            </a:r>
            <a:endParaRPr lang="en-US" dirty="0">
              <a:latin typeface="Microsoft JhengHei UI"/>
              <a:cs typeface="Microsoft JhengHei UI"/>
            </a:endParaRPr>
          </a:p>
          <a:p>
            <a:pPr marL="985520" indent="-285750">
              <a:buFontTx/>
              <a:buChar char="-"/>
            </a:pPr>
            <a:r>
              <a:rPr dirty="0" err="1">
                <a:latin typeface="Microsoft JhengHei UI"/>
                <a:cs typeface="Microsoft JhengHei UI"/>
              </a:rPr>
              <a:t>特征共现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E23C0723-4C34-41C3-F5E0-660080AD94F0}"/>
              </a:ext>
            </a:extLst>
          </p:cNvPr>
          <p:cNvSpPr/>
          <p:nvPr/>
        </p:nvSpPr>
        <p:spPr>
          <a:xfrm>
            <a:off x="6538012" y="5244212"/>
            <a:ext cx="4087367" cy="4023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6023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Nettack</a:t>
            </a:r>
            <a:endParaRPr lang="zh-CN" altLang="en-US" dirty="0"/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52FB8267-FD24-81F4-A6C4-5BC0C43ABE6A}"/>
              </a:ext>
            </a:extLst>
          </p:cNvPr>
          <p:cNvSpPr txBox="1"/>
          <p:nvPr/>
        </p:nvSpPr>
        <p:spPr>
          <a:xfrm>
            <a:off x="2815209" y="321321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9D9E3160-315A-A36B-86A9-CD10A6F7BBFF}"/>
              </a:ext>
            </a:extLst>
          </p:cNvPr>
          <p:cNvSpPr txBox="1"/>
          <p:nvPr/>
        </p:nvSpPr>
        <p:spPr>
          <a:xfrm>
            <a:off x="2486711" y="289124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2C8DB10E-2A65-FDD1-CF42-65A4AD5DC21E}"/>
              </a:ext>
            </a:extLst>
          </p:cNvPr>
          <p:cNvSpPr txBox="1"/>
          <p:nvPr/>
        </p:nvSpPr>
        <p:spPr>
          <a:xfrm>
            <a:off x="2332800" y="341710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0A77A9CA-8BE1-2489-17E3-93DF67FA7CEC}"/>
              </a:ext>
            </a:extLst>
          </p:cNvPr>
          <p:cNvSpPr txBox="1"/>
          <p:nvPr/>
        </p:nvSpPr>
        <p:spPr>
          <a:xfrm>
            <a:off x="3053639" y="2825852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F03E9567-AA9C-2084-C135-AE0584E2D5E7}"/>
              </a:ext>
            </a:extLst>
          </p:cNvPr>
          <p:cNvSpPr txBox="1"/>
          <p:nvPr/>
        </p:nvSpPr>
        <p:spPr>
          <a:xfrm>
            <a:off x="1909750" y="351517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21FCFA63-F7D0-781D-CF49-240A70EF95E8}"/>
              </a:ext>
            </a:extLst>
          </p:cNvPr>
          <p:cNvSpPr txBox="1"/>
          <p:nvPr/>
        </p:nvSpPr>
        <p:spPr>
          <a:xfrm>
            <a:off x="3496399" y="327346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F45F8F0D-8476-9FF7-A71C-19C24E65B757}"/>
              </a:ext>
            </a:extLst>
          </p:cNvPr>
          <p:cNvSpPr txBox="1"/>
          <p:nvPr/>
        </p:nvSpPr>
        <p:spPr>
          <a:xfrm>
            <a:off x="2204310" y="236220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AC34B6AB-6F64-D035-4AA9-0AE33E30D7D2}"/>
              </a:ext>
            </a:extLst>
          </p:cNvPr>
          <p:cNvSpPr txBox="1"/>
          <p:nvPr/>
        </p:nvSpPr>
        <p:spPr>
          <a:xfrm>
            <a:off x="3252826" y="3739084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31" name="object 12">
            <a:extLst>
              <a:ext uri="{FF2B5EF4-FFF2-40B4-BE49-F238E27FC236}">
                <a16:creationId xmlns:a16="http://schemas.microsoft.com/office/drawing/2014/main" id="{4BE4911A-04E7-5807-EE65-2A888C60C243}"/>
              </a:ext>
            </a:extLst>
          </p:cNvPr>
          <p:cNvSpPr txBox="1"/>
          <p:nvPr/>
        </p:nvSpPr>
        <p:spPr>
          <a:xfrm>
            <a:off x="4648924" y="2304656"/>
            <a:ext cx="76644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15" dirty="0">
                <a:latin typeface="Cambria Math"/>
                <a:cs typeface="Cambria Math"/>
              </a:rPr>
              <a:t>A,</a:t>
            </a:r>
            <a:r>
              <a:rPr sz="3600" spc="-275" dirty="0">
                <a:latin typeface="Cambria Math"/>
                <a:cs typeface="Cambria Math"/>
              </a:rPr>
              <a:t> </a:t>
            </a:r>
            <a:r>
              <a:rPr sz="3600" spc="260" dirty="0">
                <a:latin typeface="Cambria Math"/>
                <a:cs typeface="Cambria Math"/>
              </a:rPr>
              <a:t>F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4896342E-5A78-9289-2AF4-BE709194856B}"/>
              </a:ext>
            </a:extLst>
          </p:cNvPr>
          <p:cNvSpPr/>
          <p:nvPr/>
        </p:nvSpPr>
        <p:spPr>
          <a:xfrm>
            <a:off x="4902709" y="2942844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4" h="1125220">
                <a:moveTo>
                  <a:pt x="224027" y="975359"/>
                </a:moveTo>
                <a:lnTo>
                  <a:pt x="74675" y="975359"/>
                </a:lnTo>
                <a:lnTo>
                  <a:pt x="74675" y="0"/>
                </a:lnTo>
                <a:lnTo>
                  <a:pt x="224027" y="0"/>
                </a:lnTo>
                <a:lnTo>
                  <a:pt x="224027" y="975359"/>
                </a:lnTo>
                <a:close/>
              </a:path>
              <a:path w="300354" h="1125220">
                <a:moveTo>
                  <a:pt x="149351" y="1124711"/>
                </a:moveTo>
                <a:lnTo>
                  <a:pt x="0" y="975359"/>
                </a:lnTo>
                <a:lnTo>
                  <a:pt x="300227" y="975359"/>
                </a:lnTo>
                <a:lnTo>
                  <a:pt x="149351" y="1124711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B46C0B76-0288-9291-BCA1-AD73006A4519}"/>
              </a:ext>
            </a:extLst>
          </p:cNvPr>
          <p:cNvSpPr txBox="1"/>
          <p:nvPr/>
        </p:nvSpPr>
        <p:spPr>
          <a:xfrm>
            <a:off x="4630343" y="4050957"/>
            <a:ext cx="101981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5" dirty="0">
                <a:latin typeface="Cambria Math"/>
                <a:cs typeface="Cambria Math"/>
              </a:rPr>
              <a:t>A</a:t>
            </a:r>
            <a:r>
              <a:rPr lang="en-US" altLang="zh-CN" sz="3600" spc="130" dirty="0">
                <a:latin typeface="Cambria Math"/>
                <a:cs typeface="Cambria Math"/>
              </a:rPr>
              <a:t>′</a:t>
            </a:r>
            <a:r>
              <a:rPr sz="3600" spc="5" dirty="0">
                <a:latin typeface="Cambria Math"/>
                <a:cs typeface="Cambria Math"/>
              </a:rPr>
              <a:t>,</a:t>
            </a:r>
            <a:r>
              <a:rPr sz="3600" spc="-270" dirty="0">
                <a:latin typeface="Cambria Math"/>
                <a:cs typeface="Cambria Math"/>
              </a:rPr>
              <a:t> </a:t>
            </a:r>
            <a:r>
              <a:rPr sz="3600" spc="130" dirty="0">
                <a:latin typeface="Cambria Math"/>
                <a:cs typeface="Cambria Math"/>
              </a:rPr>
              <a:t>F′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34" name="object 15">
            <a:extLst>
              <a:ext uri="{FF2B5EF4-FFF2-40B4-BE49-F238E27FC236}">
                <a16:creationId xmlns:a16="http://schemas.microsoft.com/office/drawing/2014/main" id="{4A1E727E-5F1A-F1DA-45B7-89A85607494D}"/>
              </a:ext>
            </a:extLst>
          </p:cNvPr>
          <p:cNvSpPr/>
          <p:nvPr/>
        </p:nvSpPr>
        <p:spPr>
          <a:xfrm>
            <a:off x="5969508" y="2956561"/>
            <a:ext cx="1743710" cy="966469"/>
          </a:xfrm>
          <a:custGeom>
            <a:avLst/>
            <a:gdLst/>
            <a:ahLst/>
            <a:cxnLst/>
            <a:rect l="l" t="t" r="r" b="b"/>
            <a:pathLst>
              <a:path w="1743710" h="966470">
                <a:moveTo>
                  <a:pt x="1581912" y="966215"/>
                </a:moveTo>
                <a:lnTo>
                  <a:pt x="161543" y="966215"/>
                </a:lnTo>
                <a:lnTo>
                  <a:pt x="118600" y="960149"/>
                </a:lnTo>
                <a:lnTo>
                  <a:pt x="80038" y="943714"/>
                </a:lnTo>
                <a:lnTo>
                  <a:pt x="47377" y="918429"/>
                </a:lnTo>
                <a:lnTo>
                  <a:pt x="22137" y="885813"/>
                </a:lnTo>
                <a:lnTo>
                  <a:pt x="5838" y="847388"/>
                </a:lnTo>
                <a:lnTo>
                  <a:pt x="0" y="804672"/>
                </a:lnTo>
                <a:lnTo>
                  <a:pt x="0" y="160019"/>
                </a:lnTo>
                <a:lnTo>
                  <a:pt x="5838" y="117373"/>
                </a:lnTo>
                <a:lnTo>
                  <a:pt x="22137" y="79033"/>
                </a:lnTo>
                <a:lnTo>
                  <a:pt x="47377" y="46562"/>
                </a:lnTo>
                <a:lnTo>
                  <a:pt x="80038" y="21525"/>
                </a:lnTo>
                <a:lnTo>
                  <a:pt x="118600" y="5483"/>
                </a:lnTo>
                <a:lnTo>
                  <a:pt x="161543" y="0"/>
                </a:lnTo>
                <a:lnTo>
                  <a:pt x="1581912" y="0"/>
                </a:lnTo>
                <a:lnTo>
                  <a:pt x="1624861" y="5483"/>
                </a:lnTo>
                <a:lnTo>
                  <a:pt x="1663429" y="21525"/>
                </a:lnTo>
                <a:lnTo>
                  <a:pt x="1696092" y="46562"/>
                </a:lnTo>
                <a:lnTo>
                  <a:pt x="1721332" y="79033"/>
                </a:lnTo>
                <a:lnTo>
                  <a:pt x="1737627" y="117373"/>
                </a:lnTo>
                <a:lnTo>
                  <a:pt x="1743455" y="160019"/>
                </a:lnTo>
                <a:lnTo>
                  <a:pt x="1743455" y="804672"/>
                </a:lnTo>
                <a:lnTo>
                  <a:pt x="1737627" y="847388"/>
                </a:lnTo>
                <a:lnTo>
                  <a:pt x="1721332" y="885813"/>
                </a:lnTo>
                <a:lnTo>
                  <a:pt x="1696092" y="918429"/>
                </a:lnTo>
                <a:lnTo>
                  <a:pt x="1663429" y="943714"/>
                </a:lnTo>
                <a:lnTo>
                  <a:pt x="1624861" y="960149"/>
                </a:lnTo>
                <a:lnTo>
                  <a:pt x="1581912" y="966215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6">
            <a:extLst>
              <a:ext uri="{FF2B5EF4-FFF2-40B4-BE49-F238E27FC236}">
                <a16:creationId xmlns:a16="http://schemas.microsoft.com/office/drawing/2014/main" id="{B7D87E2F-6AC7-6243-E25F-019EDA8C5D1E}"/>
              </a:ext>
            </a:extLst>
          </p:cNvPr>
          <p:cNvSpPr/>
          <p:nvPr/>
        </p:nvSpPr>
        <p:spPr>
          <a:xfrm>
            <a:off x="8008621" y="2965705"/>
            <a:ext cx="2395855" cy="966469"/>
          </a:xfrm>
          <a:custGeom>
            <a:avLst/>
            <a:gdLst/>
            <a:ahLst/>
            <a:cxnLst/>
            <a:rect l="l" t="t" r="r" b="b"/>
            <a:pathLst>
              <a:path w="2395854" h="966470">
                <a:moveTo>
                  <a:pt x="2234183" y="966216"/>
                </a:moveTo>
                <a:lnTo>
                  <a:pt x="161544" y="966216"/>
                </a:lnTo>
                <a:lnTo>
                  <a:pt x="118662" y="960478"/>
                </a:lnTo>
                <a:lnTo>
                  <a:pt x="80136" y="944239"/>
                </a:lnTo>
                <a:lnTo>
                  <a:pt x="47486" y="919019"/>
                </a:lnTo>
                <a:lnTo>
                  <a:pt x="22233" y="886338"/>
                </a:lnTo>
                <a:lnTo>
                  <a:pt x="5897" y="847716"/>
                </a:lnTo>
                <a:lnTo>
                  <a:pt x="0" y="804672"/>
                </a:lnTo>
                <a:lnTo>
                  <a:pt x="0" y="161544"/>
                </a:lnTo>
                <a:lnTo>
                  <a:pt x="5897" y="118583"/>
                </a:lnTo>
                <a:lnTo>
                  <a:pt x="22233" y="80010"/>
                </a:lnTo>
                <a:lnTo>
                  <a:pt x="47486" y="47344"/>
                </a:lnTo>
                <a:lnTo>
                  <a:pt x="80137" y="22106"/>
                </a:lnTo>
                <a:lnTo>
                  <a:pt x="118662" y="5818"/>
                </a:lnTo>
                <a:lnTo>
                  <a:pt x="161544" y="0"/>
                </a:lnTo>
                <a:lnTo>
                  <a:pt x="2234183" y="0"/>
                </a:lnTo>
                <a:lnTo>
                  <a:pt x="2277250" y="5818"/>
                </a:lnTo>
                <a:lnTo>
                  <a:pt x="2315887" y="22106"/>
                </a:lnTo>
                <a:lnTo>
                  <a:pt x="2348574" y="47344"/>
                </a:lnTo>
                <a:lnTo>
                  <a:pt x="2373790" y="80010"/>
                </a:lnTo>
                <a:lnTo>
                  <a:pt x="2390015" y="118583"/>
                </a:lnTo>
                <a:lnTo>
                  <a:pt x="2395728" y="161544"/>
                </a:lnTo>
                <a:lnTo>
                  <a:pt x="2395728" y="804672"/>
                </a:lnTo>
                <a:lnTo>
                  <a:pt x="2390015" y="847716"/>
                </a:lnTo>
                <a:lnTo>
                  <a:pt x="2373790" y="886338"/>
                </a:lnTo>
                <a:lnTo>
                  <a:pt x="2348574" y="919019"/>
                </a:lnTo>
                <a:lnTo>
                  <a:pt x="2315887" y="944239"/>
                </a:lnTo>
                <a:lnTo>
                  <a:pt x="2277250" y="960478"/>
                </a:lnTo>
                <a:lnTo>
                  <a:pt x="2234183" y="966216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7">
            <a:extLst>
              <a:ext uri="{FF2B5EF4-FFF2-40B4-BE49-F238E27FC236}">
                <a16:creationId xmlns:a16="http://schemas.microsoft.com/office/drawing/2014/main" id="{DD11A738-456C-AC99-BFDE-2D5B8F799BC2}"/>
              </a:ext>
            </a:extLst>
          </p:cNvPr>
          <p:cNvSpPr txBox="1"/>
          <p:nvPr/>
        </p:nvSpPr>
        <p:spPr>
          <a:xfrm>
            <a:off x="8164715" y="3021280"/>
            <a:ext cx="2082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特征被假设为二分值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7" name="object 18">
            <a:extLst>
              <a:ext uri="{FF2B5EF4-FFF2-40B4-BE49-F238E27FC236}">
                <a16:creationId xmlns:a16="http://schemas.microsoft.com/office/drawing/2014/main" id="{DE6AB8AF-6A70-F3B6-DD3D-307F09D54B33}"/>
              </a:ext>
            </a:extLst>
          </p:cNvPr>
          <p:cNvSpPr txBox="1"/>
          <p:nvPr/>
        </p:nvSpPr>
        <p:spPr>
          <a:xfrm>
            <a:off x="8134871" y="3277806"/>
            <a:ext cx="2292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pc="450" dirty="0">
                <a:latin typeface="Arial"/>
                <a:cs typeface="Arial"/>
              </a:rPr>
              <a:t>  </a:t>
            </a:r>
            <a:endParaRPr dirty="0">
              <a:latin typeface="Arial"/>
              <a:cs typeface="Arial"/>
            </a:endParaRPr>
          </a:p>
        </p:txBody>
      </p:sp>
      <p:sp>
        <p:nvSpPr>
          <p:cNvPr id="38" name="object 19">
            <a:extLst>
              <a:ext uri="{FF2B5EF4-FFF2-40B4-BE49-F238E27FC236}">
                <a16:creationId xmlns:a16="http://schemas.microsoft.com/office/drawing/2014/main" id="{3B5BC813-968E-E106-F3B3-F45FC3AAD98B}"/>
              </a:ext>
            </a:extLst>
          </p:cNvPr>
          <p:cNvSpPr txBox="1"/>
          <p:nvPr/>
        </p:nvSpPr>
        <p:spPr>
          <a:xfrm>
            <a:off x="8642661" y="3290838"/>
            <a:ext cx="146825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buFont typeface="Wingdings" pitchFamily="2" charset="2"/>
              <a:buChar char="q"/>
            </a:pPr>
            <a:r>
              <a:rPr spc="-5" dirty="0">
                <a:latin typeface="Cambria Math"/>
                <a:cs typeface="Cambria Math"/>
              </a:rPr>
              <a:t>0 →</a:t>
            </a:r>
            <a:r>
              <a:rPr spc="120" dirty="0">
                <a:latin typeface="Cambria Math"/>
                <a:cs typeface="Cambria Math"/>
              </a:rPr>
              <a:t> </a:t>
            </a:r>
            <a:r>
              <a:rPr spc="-5" dirty="0">
                <a:latin typeface="Cambria Math"/>
                <a:cs typeface="Cambria Math"/>
              </a:rPr>
              <a:t>1</a:t>
            </a:r>
            <a:endParaRPr dirty="0">
              <a:latin typeface="Cambria Math"/>
              <a:cs typeface="Cambria Math"/>
            </a:endParaRPr>
          </a:p>
          <a:p>
            <a:pPr marL="298450" indent="-285750">
              <a:buFont typeface="Wingdings" pitchFamily="2" charset="2"/>
              <a:buChar char="q"/>
            </a:pPr>
            <a:r>
              <a:rPr spc="-5" dirty="0">
                <a:latin typeface="Cambria Math"/>
                <a:cs typeface="Cambria Math"/>
              </a:rPr>
              <a:t>1 →</a:t>
            </a:r>
            <a:r>
              <a:rPr spc="120" dirty="0">
                <a:latin typeface="Cambria Math"/>
                <a:cs typeface="Cambria Math"/>
              </a:rPr>
              <a:t> </a:t>
            </a:r>
            <a:r>
              <a:rPr spc="-5" dirty="0">
                <a:latin typeface="Cambria Math"/>
                <a:cs typeface="Cambria Math"/>
              </a:rPr>
              <a:t>0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39" name="object 20">
            <a:extLst>
              <a:ext uri="{FF2B5EF4-FFF2-40B4-BE49-F238E27FC236}">
                <a16:creationId xmlns:a16="http://schemas.microsoft.com/office/drawing/2014/main" id="{95F25623-4608-3270-4215-DDA557875A60}"/>
              </a:ext>
            </a:extLst>
          </p:cNvPr>
          <p:cNvSpPr txBox="1"/>
          <p:nvPr/>
        </p:nvSpPr>
        <p:spPr>
          <a:xfrm>
            <a:off x="6456921" y="2327732"/>
            <a:ext cx="76835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6675" algn="ctr"/>
            <a:r>
              <a:rPr sz="3600" spc="35" dirty="0">
                <a:latin typeface="Cambria Math"/>
                <a:cs typeface="Cambria Math"/>
              </a:rPr>
              <a:t>A</a:t>
            </a:r>
            <a:endParaRPr lang="zh-CN" altLang="en-US" sz="3600" dirty="0">
              <a:latin typeface="Cambria Math"/>
              <a:cs typeface="Cambria Math"/>
            </a:endParaRPr>
          </a:p>
        </p:txBody>
      </p:sp>
      <p:sp>
        <p:nvSpPr>
          <p:cNvPr id="40" name="object 21">
            <a:extLst>
              <a:ext uri="{FF2B5EF4-FFF2-40B4-BE49-F238E27FC236}">
                <a16:creationId xmlns:a16="http://schemas.microsoft.com/office/drawing/2014/main" id="{B15C50BC-0502-2B9B-B32F-254428492B58}"/>
              </a:ext>
            </a:extLst>
          </p:cNvPr>
          <p:cNvSpPr txBox="1"/>
          <p:nvPr/>
        </p:nvSpPr>
        <p:spPr>
          <a:xfrm>
            <a:off x="8900286" y="2311590"/>
            <a:ext cx="30480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260" dirty="0">
                <a:latin typeface="Cambria Math"/>
                <a:cs typeface="Cambria Math"/>
              </a:rPr>
              <a:t>F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0F310-8D19-FDD7-B006-59F7DD34A0D5}"/>
              </a:ext>
            </a:extLst>
          </p:cNvPr>
          <p:cNvSpPr txBox="1"/>
          <p:nvPr/>
        </p:nvSpPr>
        <p:spPr>
          <a:xfrm>
            <a:off x="6169955" y="3116629"/>
            <a:ext cx="1437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2135"/>
              </a:spcBef>
              <a:buFont typeface="Wingdings" pitchFamily="2" charset="2"/>
              <a:buChar char="q"/>
            </a:pPr>
            <a:r>
              <a:rPr lang="zh-CN" altLang="en-US" dirty="0">
                <a:latin typeface="Microsoft JhengHei UI"/>
                <a:cs typeface="Microsoft JhengHei UI"/>
              </a:rPr>
              <a:t>加边</a:t>
            </a:r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q"/>
            </a:pPr>
            <a:r>
              <a:rPr lang="zh-CN" altLang="en-US" spc="45" dirty="0">
                <a:latin typeface="Arial"/>
                <a:cs typeface="Arial"/>
              </a:rPr>
              <a:t> </a:t>
            </a:r>
            <a:r>
              <a:rPr lang="zh-CN" altLang="en-US" dirty="0">
                <a:latin typeface="Microsoft JhengHei UI"/>
                <a:cs typeface="Microsoft JhengHei UI"/>
              </a:rPr>
              <a:t>减边</a:t>
            </a:r>
            <a:endParaRPr lang="en-CN" dirty="0"/>
          </a:p>
        </p:txBody>
      </p:sp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883772A1-F355-47AE-8FE6-42496ECCA369}"/>
              </a:ext>
            </a:extLst>
          </p:cNvPr>
          <p:cNvSpPr/>
          <p:nvPr/>
        </p:nvSpPr>
        <p:spPr>
          <a:xfrm>
            <a:off x="629761" y="3846308"/>
            <a:ext cx="228600" cy="223228"/>
          </a:xfrm>
          <a:prstGeom prst="flowChartConnector">
            <a:avLst/>
          </a:prstGeom>
          <a:solidFill>
            <a:srgbClr val="4F81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流程图: 接点 4">
            <a:extLst>
              <a:ext uri="{FF2B5EF4-FFF2-40B4-BE49-F238E27FC236}">
                <a16:creationId xmlns:a16="http://schemas.microsoft.com/office/drawing/2014/main" id="{E1B92D6C-2ED5-3A76-BC65-8F13EE617198}"/>
              </a:ext>
            </a:extLst>
          </p:cNvPr>
          <p:cNvSpPr/>
          <p:nvPr/>
        </p:nvSpPr>
        <p:spPr>
          <a:xfrm>
            <a:off x="1010761" y="4151108"/>
            <a:ext cx="228600" cy="223228"/>
          </a:xfrm>
          <a:prstGeom prst="flowChartConnector">
            <a:avLst/>
          </a:prstGeom>
          <a:solidFill>
            <a:srgbClr val="4F81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流程图: 接点 5">
            <a:extLst>
              <a:ext uri="{FF2B5EF4-FFF2-40B4-BE49-F238E27FC236}">
                <a16:creationId xmlns:a16="http://schemas.microsoft.com/office/drawing/2014/main" id="{FD6E3A19-D360-5D93-263D-2348DD0505EC}"/>
              </a:ext>
            </a:extLst>
          </p:cNvPr>
          <p:cNvSpPr/>
          <p:nvPr/>
        </p:nvSpPr>
        <p:spPr>
          <a:xfrm>
            <a:off x="1112507" y="3693908"/>
            <a:ext cx="228600" cy="223228"/>
          </a:xfrm>
          <a:prstGeom prst="flowChartConnector">
            <a:avLst/>
          </a:prstGeom>
          <a:solidFill>
            <a:srgbClr val="4F81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" name="流程图: 接点 6">
            <a:extLst>
              <a:ext uri="{FF2B5EF4-FFF2-40B4-BE49-F238E27FC236}">
                <a16:creationId xmlns:a16="http://schemas.microsoft.com/office/drawing/2014/main" id="{DC93FFEE-04E0-C6AB-6148-601D7F3E7C50}"/>
              </a:ext>
            </a:extLst>
          </p:cNvPr>
          <p:cNvSpPr/>
          <p:nvPr/>
        </p:nvSpPr>
        <p:spPr>
          <a:xfrm>
            <a:off x="1212233" y="3115212"/>
            <a:ext cx="228600" cy="223228"/>
          </a:xfrm>
          <a:prstGeom prst="flowChartConnector">
            <a:avLst/>
          </a:prstGeom>
          <a:solidFill>
            <a:srgbClr val="4F81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DE6FA257-1CCB-0EE3-E91B-868E3094475C}"/>
              </a:ext>
            </a:extLst>
          </p:cNvPr>
          <p:cNvSpPr/>
          <p:nvPr/>
        </p:nvSpPr>
        <p:spPr>
          <a:xfrm>
            <a:off x="1733207" y="3367531"/>
            <a:ext cx="228600" cy="223228"/>
          </a:xfrm>
          <a:prstGeom prst="flowChartConnector">
            <a:avLst/>
          </a:prstGeom>
          <a:solidFill>
            <a:srgbClr val="4F81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CBC86A87-EE09-70B2-26C8-7BC47A60A6F0}"/>
              </a:ext>
            </a:extLst>
          </p:cNvPr>
          <p:cNvSpPr/>
          <p:nvPr/>
        </p:nvSpPr>
        <p:spPr>
          <a:xfrm>
            <a:off x="1891068" y="2941808"/>
            <a:ext cx="228600" cy="223228"/>
          </a:xfrm>
          <a:prstGeom prst="flowChartConnector">
            <a:avLst/>
          </a:prstGeom>
          <a:solidFill>
            <a:srgbClr val="4F81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0" name="流程图: 接点 9">
            <a:extLst>
              <a:ext uri="{FF2B5EF4-FFF2-40B4-BE49-F238E27FC236}">
                <a16:creationId xmlns:a16="http://schemas.microsoft.com/office/drawing/2014/main" id="{3F017690-B6CE-FBEA-D12C-D71F12ABFF48}"/>
              </a:ext>
            </a:extLst>
          </p:cNvPr>
          <p:cNvSpPr/>
          <p:nvPr/>
        </p:nvSpPr>
        <p:spPr>
          <a:xfrm>
            <a:off x="2119363" y="3851813"/>
            <a:ext cx="228600" cy="223228"/>
          </a:xfrm>
          <a:prstGeom prst="flowChartConnector">
            <a:avLst/>
          </a:prstGeom>
          <a:solidFill>
            <a:srgbClr val="F7954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1" name="流程图: 接点 10">
            <a:extLst>
              <a:ext uri="{FF2B5EF4-FFF2-40B4-BE49-F238E27FC236}">
                <a16:creationId xmlns:a16="http://schemas.microsoft.com/office/drawing/2014/main" id="{41164076-66AA-8BE2-7AF7-5CF89DD1BBDF}"/>
              </a:ext>
            </a:extLst>
          </p:cNvPr>
          <p:cNvSpPr/>
          <p:nvPr/>
        </p:nvSpPr>
        <p:spPr>
          <a:xfrm>
            <a:off x="2419877" y="3455929"/>
            <a:ext cx="228600" cy="223228"/>
          </a:xfrm>
          <a:prstGeom prst="flowChartConnector">
            <a:avLst/>
          </a:prstGeom>
          <a:solidFill>
            <a:srgbClr val="F7954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FE26791-3FDC-51EE-7718-8693038CED35}"/>
              </a:ext>
            </a:extLst>
          </p:cNvPr>
          <p:cNvCxnSpPr>
            <a:stCxn id="2" idx="6"/>
            <a:endCxn id="6" idx="2"/>
          </p:cNvCxnSpPr>
          <p:nvPr/>
        </p:nvCxnSpPr>
        <p:spPr>
          <a:xfrm flipV="1">
            <a:off x="858361" y="3805522"/>
            <a:ext cx="254146" cy="152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30C1FA2-699F-8746-D782-6063A5939B59}"/>
              </a:ext>
            </a:extLst>
          </p:cNvPr>
          <p:cNvCxnSpPr>
            <a:cxnSpLocks/>
            <a:stCxn id="2" idx="5"/>
            <a:endCxn id="5" idx="1"/>
          </p:cNvCxnSpPr>
          <p:nvPr/>
        </p:nvCxnSpPr>
        <p:spPr>
          <a:xfrm>
            <a:off x="824883" y="4036845"/>
            <a:ext cx="219356" cy="1469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6EF5A30-7287-C10E-6F25-BE6BF85824DD}"/>
              </a:ext>
            </a:extLst>
          </p:cNvPr>
          <p:cNvCxnSpPr>
            <a:cxnSpLocks/>
            <a:stCxn id="5" idx="7"/>
            <a:endCxn id="6" idx="4"/>
          </p:cNvCxnSpPr>
          <p:nvPr/>
        </p:nvCxnSpPr>
        <p:spPr>
          <a:xfrm flipV="1">
            <a:off x="1205883" y="3917136"/>
            <a:ext cx="20924" cy="2666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C318E2B9-FBAA-5701-69D3-29EDDD54BDD5}"/>
              </a:ext>
            </a:extLst>
          </p:cNvPr>
          <p:cNvCxnSpPr>
            <a:cxnSpLocks/>
            <a:stCxn id="7" idx="3"/>
            <a:endCxn id="2" idx="7"/>
          </p:cNvCxnSpPr>
          <p:nvPr/>
        </p:nvCxnSpPr>
        <p:spPr>
          <a:xfrm flipH="1">
            <a:off x="824883" y="3305749"/>
            <a:ext cx="420828" cy="573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1B7874A6-8D30-001A-B4C7-ABF227168B2E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341107" y="3558068"/>
            <a:ext cx="425578" cy="247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8275A54-8A24-D910-7FA7-DA2E8B246BB0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H="1" flipV="1">
            <a:off x="1924546" y="3132345"/>
            <a:ext cx="3783" cy="2678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7DEDA26C-1348-8E7D-94FF-47F63BA45B11}"/>
              </a:ext>
            </a:extLst>
          </p:cNvPr>
          <p:cNvCxnSpPr>
            <a:cxnSpLocks/>
            <a:stCxn id="7" idx="7"/>
            <a:endCxn id="9" idx="2"/>
          </p:cNvCxnSpPr>
          <p:nvPr/>
        </p:nvCxnSpPr>
        <p:spPr>
          <a:xfrm flipV="1">
            <a:off x="1407355" y="3053422"/>
            <a:ext cx="483713" cy="944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4CAD7587-2094-E115-C97B-7EED98506EF1}"/>
              </a:ext>
            </a:extLst>
          </p:cNvPr>
          <p:cNvCxnSpPr>
            <a:cxnSpLocks/>
            <a:stCxn id="8" idx="5"/>
            <a:endCxn id="10" idx="2"/>
          </p:cNvCxnSpPr>
          <p:nvPr/>
        </p:nvCxnSpPr>
        <p:spPr>
          <a:xfrm>
            <a:off x="1928329" y="3558068"/>
            <a:ext cx="191034" cy="4053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29F4B1C-2F79-AB85-5A7E-1B0C3F3EFED4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1961807" y="3479145"/>
            <a:ext cx="458070" cy="88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1B7874A6-8D30-001A-B4C7-ABF227168B2E}"/>
              </a:ext>
            </a:extLst>
          </p:cNvPr>
          <p:cNvCxnSpPr>
            <a:cxnSpLocks/>
            <a:stCxn id="10" idx="6"/>
            <a:endCxn id="11" idx="4"/>
          </p:cNvCxnSpPr>
          <p:nvPr/>
        </p:nvCxnSpPr>
        <p:spPr>
          <a:xfrm flipV="1">
            <a:off x="2347963" y="3679157"/>
            <a:ext cx="186214" cy="2842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1B7874A6-8D30-001A-B4C7-ABF227168B2E}"/>
              </a:ext>
            </a:extLst>
          </p:cNvPr>
          <p:cNvCxnSpPr>
            <a:cxnSpLocks/>
            <a:stCxn id="5" idx="6"/>
            <a:endCxn id="10" idx="3"/>
          </p:cNvCxnSpPr>
          <p:nvPr/>
        </p:nvCxnSpPr>
        <p:spPr>
          <a:xfrm flipV="1">
            <a:off x="1239361" y="4042350"/>
            <a:ext cx="913480" cy="2203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3B368703-E375-50ED-A535-EE7A56652EB8}"/>
              </a:ext>
            </a:extLst>
          </p:cNvPr>
          <p:cNvCxnSpPr>
            <a:cxnSpLocks/>
            <a:stCxn id="8" idx="2"/>
            <a:endCxn id="7" idx="5"/>
          </p:cNvCxnSpPr>
          <p:nvPr/>
        </p:nvCxnSpPr>
        <p:spPr>
          <a:xfrm flipH="1" flipV="1">
            <a:off x="1407355" y="3305749"/>
            <a:ext cx="325852" cy="173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乘号 81">
            <a:extLst>
              <a:ext uri="{FF2B5EF4-FFF2-40B4-BE49-F238E27FC236}">
                <a16:creationId xmlns:a16="http://schemas.microsoft.com/office/drawing/2014/main" id="{56ACAE41-CA8A-5103-75D7-DE97614B2994}"/>
              </a:ext>
            </a:extLst>
          </p:cNvPr>
          <p:cNvSpPr/>
          <p:nvPr/>
        </p:nvSpPr>
        <p:spPr>
          <a:xfrm>
            <a:off x="1517764" y="2941808"/>
            <a:ext cx="289407" cy="29973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487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3345013" y="1338822"/>
            <a:ext cx="314960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52800" y="1981200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2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975360"/>
                </a:lnTo>
                <a:close/>
              </a:path>
              <a:path w="300355" h="1125220">
                <a:moveTo>
                  <a:pt x="149352" y="1124712"/>
                </a:moveTo>
                <a:lnTo>
                  <a:pt x="0" y="975360"/>
                </a:lnTo>
                <a:lnTo>
                  <a:pt x="300228" y="975360"/>
                </a:lnTo>
                <a:lnTo>
                  <a:pt x="149352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35958" y="3085122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12A22EF3-F14A-2348-7E55-2CB86E79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 err="1"/>
              <a:t>Ne</a:t>
            </a:r>
            <a:r>
              <a:rPr lang="en-US" altLang="zh-CN" spc="-10" dirty="0" err="1"/>
              <a:t>tt</a:t>
            </a:r>
            <a:r>
              <a:rPr lang="en-US" altLang="zh-CN" spc="-5" dirty="0" err="1"/>
              <a:t>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9648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3345013" y="1338822"/>
            <a:ext cx="314960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52800" y="1981200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2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975360"/>
                </a:lnTo>
                <a:close/>
              </a:path>
              <a:path w="300355" h="1125220">
                <a:moveTo>
                  <a:pt x="149352" y="1124712"/>
                </a:moveTo>
                <a:lnTo>
                  <a:pt x="0" y="975360"/>
                </a:lnTo>
                <a:lnTo>
                  <a:pt x="300228" y="975360"/>
                </a:lnTo>
                <a:lnTo>
                  <a:pt x="149352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35958" y="3085122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15154" y="3296412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4" h="356870">
                <a:moveTo>
                  <a:pt x="708660" y="356615"/>
                </a:moveTo>
                <a:lnTo>
                  <a:pt x="708660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08660" y="89916"/>
                </a:lnTo>
                <a:lnTo>
                  <a:pt x="708660" y="0"/>
                </a:lnTo>
                <a:lnTo>
                  <a:pt x="886968" y="178308"/>
                </a:lnTo>
                <a:lnTo>
                  <a:pt x="708660" y="3566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95087" y="3029712"/>
            <a:ext cx="1661160" cy="861060"/>
          </a:xfrm>
          <a:custGeom>
            <a:avLst/>
            <a:gdLst/>
            <a:ahLst/>
            <a:cxnLst/>
            <a:rect l="l" t="t" r="r" b="b"/>
            <a:pathLst>
              <a:path w="1661160" h="861060">
                <a:moveTo>
                  <a:pt x="1517903" y="861060"/>
                </a:moveTo>
                <a:lnTo>
                  <a:pt x="143256" y="861060"/>
                </a:lnTo>
                <a:lnTo>
                  <a:pt x="97763" y="853387"/>
                </a:lnTo>
                <a:lnTo>
                  <a:pt x="58327" y="832781"/>
                </a:lnTo>
                <a:lnTo>
                  <a:pt x="27311" y="801534"/>
                </a:lnTo>
                <a:lnTo>
                  <a:pt x="7081" y="761936"/>
                </a:lnTo>
                <a:lnTo>
                  <a:pt x="0" y="716280"/>
                </a:lnTo>
                <a:lnTo>
                  <a:pt x="0" y="143256"/>
                </a:lnTo>
                <a:lnTo>
                  <a:pt x="7081" y="98123"/>
                </a:lnTo>
                <a:lnTo>
                  <a:pt x="27311" y="58867"/>
                </a:lnTo>
                <a:lnTo>
                  <a:pt x="58327" y="27851"/>
                </a:lnTo>
                <a:lnTo>
                  <a:pt x="97763" y="7440"/>
                </a:lnTo>
                <a:lnTo>
                  <a:pt x="143256" y="0"/>
                </a:lnTo>
                <a:lnTo>
                  <a:pt x="1517903" y="0"/>
                </a:lnTo>
                <a:lnTo>
                  <a:pt x="1563396" y="7440"/>
                </a:lnTo>
                <a:lnTo>
                  <a:pt x="1602832" y="27851"/>
                </a:lnTo>
                <a:lnTo>
                  <a:pt x="1633848" y="58867"/>
                </a:lnTo>
                <a:lnTo>
                  <a:pt x="1654078" y="98123"/>
                </a:lnTo>
                <a:lnTo>
                  <a:pt x="1661160" y="143256"/>
                </a:lnTo>
                <a:lnTo>
                  <a:pt x="1661160" y="716280"/>
                </a:lnTo>
                <a:lnTo>
                  <a:pt x="1654078" y="761936"/>
                </a:lnTo>
                <a:lnTo>
                  <a:pt x="1633848" y="801534"/>
                </a:lnTo>
                <a:lnTo>
                  <a:pt x="1602832" y="832781"/>
                </a:lnTo>
                <a:lnTo>
                  <a:pt x="1563396" y="853387"/>
                </a:lnTo>
                <a:lnTo>
                  <a:pt x="1517903" y="86106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55055" y="3256128"/>
            <a:ext cx="74168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Microsoft JhengHei UI"/>
                <a:cs typeface="Microsoft JhengHei UI"/>
              </a:rPr>
              <a:t>G</a:t>
            </a:r>
            <a:r>
              <a:rPr sz="2400" spc="-10" dirty="0">
                <a:latin typeface="Microsoft JhengHei UI"/>
                <a:cs typeface="Microsoft JhengHei UI"/>
              </a:rPr>
              <a:t>N</a:t>
            </a:r>
            <a:r>
              <a:rPr sz="2400" spc="-5" dirty="0">
                <a:latin typeface="Microsoft JhengHei UI"/>
                <a:cs typeface="Microsoft JhengHei UI"/>
              </a:rPr>
              <a:t>N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12A22EF3-F14A-2348-7E55-2CB86E79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 err="1"/>
              <a:t>Ne</a:t>
            </a:r>
            <a:r>
              <a:rPr lang="en-US" altLang="zh-CN" spc="-10" dirty="0" err="1"/>
              <a:t>tt</a:t>
            </a:r>
            <a:r>
              <a:rPr lang="en-US" altLang="zh-CN" spc="-5" dirty="0" err="1"/>
              <a:t>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49643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3345013" y="1338822"/>
            <a:ext cx="314960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52800" y="1981200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2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975360"/>
                </a:lnTo>
                <a:close/>
              </a:path>
              <a:path w="300355" h="1125220">
                <a:moveTo>
                  <a:pt x="149352" y="1124712"/>
                </a:moveTo>
                <a:lnTo>
                  <a:pt x="0" y="975360"/>
                </a:lnTo>
                <a:lnTo>
                  <a:pt x="300228" y="975360"/>
                </a:lnTo>
                <a:lnTo>
                  <a:pt x="149352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35958" y="3085122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15154" y="3296412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4" h="356870">
                <a:moveTo>
                  <a:pt x="708660" y="356615"/>
                </a:moveTo>
                <a:lnTo>
                  <a:pt x="708660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08660" y="89916"/>
                </a:lnTo>
                <a:lnTo>
                  <a:pt x="708660" y="0"/>
                </a:lnTo>
                <a:lnTo>
                  <a:pt x="886968" y="178308"/>
                </a:lnTo>
                <a:lnTo>
                  <a:pt x="708660" y="3566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95087" y="3029712"/>
            <a:ext cx="1661160" cy="861060"/>
          </a:xfrm>
          <a:custGeom>
            <a:avLst/>
            <a:gdLst/>
            <a:ahLst/>
            <a:cxnLst/>
            <a:rect l="l" t="t" r="r" b="b"/>
            <a:pathLst>
              <a:path w="1661160" h="861060">
                <a:moveTo>
                  <a:pt x="1517903" y="861060"/>
                </a:moveTo>
                <a:lnTo>
                  <a:pt x="143256" y="861060"/>
                </a:lnTo>
                <a:lnTo>
                  <a:pt x="97763" y="853387"/>
                </a:lnTo>
                <a:lnTo>
                  <a:pt x="58327" y="832781"/>
                </a:lnTo>
                <a:lnTo>
                  <a:pt x="27311" y="801534"/>
                </a:lnTo>
                <a:lnTo>
                  <a:pt x="7081" y="761936"/>
                </a:lnTo>
                <a:lnTo>
                  <a:pt x="0" y="716280"/>
                </a:lnTo>
                <a:lnTo>
                  <a:pt x="0" y="143256"/>
                </a:lnTo>
                <a:lnTo>
                  <a:pt x="7081" y="98123"/>
                </a:lnTo>
                <a:lnTo>
                  <a:pt x="27311" y="58867"/>
                </a:lnTo>
                <a:lnTo>
                  <a:pt x="58327" y="27851"/>
                </a:lnTo>
                <a:lnTo>
                  <a:pt x="97763" y="7440"/>
                </a:lnTo>
                <a:lnTo>
                  <a:pt x="143256" y="0"/>
                </a:lnTo>
                <a:lnTo>
                  <a:pt x="1517903" y="0"/>
                </a:lnTo>
                <a:lnTo>
                  <a:pt x="1563396" y="7440"/>
                </a:lnTo>
                <a:lnTo>
                  <a:pt x="1602832" y="27851"/>
                </a:lnTo>
                <a:lnTo>
                  <a:pt x="1633848" y="58867"/>
                </a:lnTo>
                <a:lnTo>
                  <a:pt x="1654078" y="98123"/>
                </a:lnTo>
                <a:lnTo>
                  <a:pt x="1661160" y="143256"/>
                </a:lnTo>
                <a:lnTo>
                  <a:pt x="1661160" y="716280"/>
                </a:lnTo>
                <a:lnTo>
                  <a:pt x="1654078" y="761936"/>
                </a:lnTo>
                <a:lnTo>
                  <a:pt x="1633848" y="801534"/>
                </a:lnTo>
                <a:lnTo>
                  <a:pt x="1602832" y="832781"/>
                </a:lnTo>
                <a:lnTo>
                  <a:pt x="1563396" y="853387"/>
                </a:lnTo>
                <a:lnTo>
                  <a:pt x="1517903" y="86106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55055" y="3256128"/>
            <a:ext cx="74168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Microsoft JhengHei UI"/>
                <a:cs typeface="Microsoft JhengHei UI"/>
              </a:rPr>
              <a:t>G</a:t>
            </a:r>
            <a:r>
              <a:rPr sz="2400" spc="-10" dirty="0">
                <a:latin typeface="Microsoft JhengHei UI"/>
                <a:cs typeface="Microsoft JhengHei UI"/>
              </a:rPr>
              <a:t>N</a:t>
            </a:r>
            <a:r>
              <a:rPr sz="2400" spc="-5" dirty="0">
                <a:latin typeface="Microsoft JhengHei UI"/>
                <a:cs typeface="Microsoft JhengHei UI"/>
              </a:rPr>
              <a:t>N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 rot="17040000">
            <a:off x="4891468" y="2738247"/>
            <a:ext cx="1650223" cy="147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600"/>
              </a:lnSpc>
            </a:pPr>
            <a:r>
              <a:rPr lang="en-US" sz="11600" spc="-5" dirty="0">
                <a:latin typeface="Arial"/>
                <a:cs typeface="Arial"/>
              </a:rPr>
              <a:t>x</a:t>
            </a:r>
            <a:endParaRPr sz="11600" dirty="0">
              <a:latin typeface="Arial"/>
              <a:cs typeface="Arial"/>
            </a:endParaRPr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12A22EF3-F14A-2348-7E55-2CB86E79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 err="1"/>
              <a:t>Ne</a:t>
            </a:r>
            <a:r>
              <a:rPr lang="en-US" altLang="zh-CN" spc="-10" dirty="0" err="1"/>
              <a:t>tt</a:t>
            </a:r>
            <a:r>
              <a:rPr lang="en-US" altLang="zh-CN" spc="-5" dirty="0" err="1"/>
              <a:t>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6891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3345013" y="1338822"/>
            <a:ext cx="314960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52800" y="1981200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2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975360"/>
                </a:lnTo>
                <a:close/>
              </a:path>
              <a:path w="300355" h="1125220">
                <a:moveTo>
                  <a:pt x="149352" y="1124712"/>
                </a:moveTo>
                <a:lnTo>
                  <a:pt x="0" y="975360"/>
                </a:lnTo>
                <a:lnTo>
                  <a:pt x="300228" y="975360"/>
                </a:lnTo>
                <a:lnTo>
                  <a:pt x="149352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35958" y="3085122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15154" y="3296412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4" h="356870">
                <a:moveTo>
                  <a:pt x="708660" y="356615"/>
                </a:moveTo>
                <a:lnTo>
                  <a:pt x="708660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08660" y="89916"/>
                </a:lnTo>
                <a:lnTo>
                  <a:pt x="708660" y="0"/>
                </a:lnTo>
                <a:lnTo>
                  <a:pt x="886968" y="178308"/>
                </a:lnTo>
                <a:lnTo>
                  <a:pt x="708660" y="3566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95087" y="3029712"/>
            <a:ext cx="1661160" cy="861060"/>
          </a:xfrm>
          <a:custGeom>
            <a:avLst/>
            <a:gdLst/>
            <a:ahLst/>
            <a:cxnLst/>
            <a:rect l="l" t="t" r="r" b="b"/>
            <a:pathLst>
              <a:path w="1661160" h="861060">
                <a:moveTo>
                  <a:pt x="1517903" y="861060"/>
                </a:moveTo>
                <a:lnTo>
                  <a:pt x="143256" y="861060"/>
                </a:lnTo>
                <a:lnTo>
                  <a:pt x="97763" y="853387"/>
                </a:lnTo>
                <a:lnTo>
                  <a:pt x="58327" y="832781"/>
                </a:lnTo>
                <a:lnTo>
                  <a:pt x="27311" y="801534"/>
                </a:lnTo>
                <a:lnTo>
                  <a:pt x="7081" y="761936"/>
                </a:lnTo>
                <a:lnTo>
                  <a:pt x="0" y="716280"/>
                </a:lnTo>
                <a:lnTo>
                  <a:pt x="0" y="143256"/>
                </a:lnTo>
                <a:lnTo>
                  <a:pt x="7081" y="98123"/>
                </a:lnTo>
                <a:lnTo>
                  <a:pt x="27311" y="58867"/>
                </a:lnTo>
                <a:lnTo>
                  <a:pt x="58327" y="27851"/>
                </a:lnTo>
                <a:lnTo>
                  <a:pt x="97763" y="7440"/>
                </a:lnTo>
                <a:lnTo>
                  <a:pt x="143256" y="0"/>
                </a:lnTo>
                <a:lnTo>
                  <a:pt x="1517903" y="0"/>
                </a:lnTo>
                <a:lnTo>
                  <a:pt x="1563396" y="7440"/>
                </a:lnTo>
                <a:lnTo>
                  <a:pt x="1602832" y="27851"/>
                </a:lnTo>
                <a:lnTo>
                  <a:pt x="1633848" y="58867"/>
                </a:lnTo>
                <a:lnTo>
                  <a:pt x="1654078" y="98123"/>
                </a:lnTo>
                <a:lnTo>
                  <a:pt x="1661160" y="143256"/>
                </a:lnTo>
                <a:lnTo>
                  <a:pt x="1661160" y="716280"/>
                </a:lnTo>
                <a:lnTo>
                  <a:pt x="1654078" y="761936"/>
                </a:lnTo>
                <a:lnTo>
                  <a:pt x="1633848" y="801534"/>
                </a:lnTo>
                <a:lnTo>
                  <a:pt x="1602832" y="832781"/>
                </a:lnTo>
                <a:lnTo>
                  <a:pt x="1563396" y="853387"/>
                </a:lnTo>
                <a:lnTo>
                  <a:pt x="1517903" y="86106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55055" y="3256128"/>
            <a:ext cx="74168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Microsoft JhengHei UI"/>
                <a:cs typeface="Microsoft JhengHei UI"/>
              </a:rPr>
              <a:t>G</a:t>
            </a:r>
            <a:r>
              <a:rPr sz="2400" spc="-10" dirty="0">
                <a:latin typeface="Microsoft JhengHei UI"/>
                <a:cs typeface="Microsoft JhengHei UI"/>
              </a:rPr>
              <a:t>N</a:t>
            </a:r>
            <a:r>
              <a:rPr sz="2400" spc="-5" dirty="0">
                <a:latin typeface="Microsoft JhengHei UI"/>
                <a:cs typeface="Microsoft JhengHei UI"/>
              </a:rPr>
              <a:t>N</a:t>
            </a:r>
            <a:endParaRPr sz="240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 txBox="1"/>
          <p:nvPr/>
        </p:nvSpPr>
        <p:spPr>
          <a:xfrm rot="17040000">
            <a:off x="4891468" y="2738247"/>
            <a:ext cx="1650223" cy="147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600"/>
              </a:lnSpc>
            </a:pPr>
            <a:r>
              <a:rPr lang="en-US" sz="11600" spc="-5" dirty="0">
                <a:latin typeface="Arial"/>
                <a:cs typeface="Arial"/>
              </a:rPr>
              <a:t>x</a:t>
            </a:r>
            <a:endParaRPr sz="116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84062" y="1214628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516" y="451033"/>
                </a:lnTo>
                <a:lnTo>
                  <a:pt x="22288" y="434644"/>
                </a:lnTo>
                <a:lnTo>
                  <a:pt x="5966" y="410483"/>
                </a:lnTo>
                <a:lnTo>
                  <a:pt x="0" y="381000"/>
                </a:lnTo>
                <a:lnTo>
                  <a:pt x="0" y="76200"/>
                </a:lnTo>
                <a:lnTo>
                  <a:pt x="5966" y="46364"/>
                </a:lnTo>
                <a:lnTo>
                  <a:pt x="22288" y="22083"/>
                </a:lnTo>
                <a:lnTo>
                  <a:pt x="46516" y="5810"/>
                </a:lnTo>
                <a:lnTo>
                  <a:pt x="76200" y="0"/>
                </a:lnTo>
                <a:lnTo>
                  <a:pt x="1277112" y="0"/>
                </a:lnTo>
                <a:lnTo>
                  <a:pt x="1306474" y="5810"/>
                </a:lnTo>
                <a:lnTo>
                  <a:pt x="1330594" y="22083"/>
                </a:lnTo>
                <a:lnTo>
                  <a:pt x="1347024" y="46364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7024" y="410483"/>
                </a:lnTo>
                <a:lnTo>
                  <a:pt x="1330594" y="434644"/>
                </a:lnTo>
                <a:lnTo>
                  <a:pt x="1306474" y="451033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90488" y="1288709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训练数据</a:t>
            </a:r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12A22EF3-F14A-2348-7E55-2CB86E79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 err="1"/>
              <a:t>Ne</a:t>
            </a:r>
            <a:r>
              <a:rPr lang="en-US" altLang="zh-CN" spc="-10" dirty="0" err="1"/>
              <a:t>tt</a:t>
            </a:r>
            <a:r>
              <a:rPr lang="en-US" altLang="zh-CN" spc="-5" dirty="0" err="1"/>
              <a:t>ack</a:t>
            </a:r>
            <a:endParaRPr lang="zh-CN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3345013" y="1338822"/>
            <a:ext cx="314960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52800" y="1981200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2" y="975360"/>
                </a:moveTo>
                <a:lnTo>
                  <a:pt x="74675" y="975360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975360"/>
                </a:lnTo>
                <a:close/>
              </a:path>
              <a:path w="300355" h="1125220">
                <a:moveTo>
                  <a:pt x="149352" y="1124712"/>
                </a:moveTo>
                <a:lnTo>
                  <a:pt x="0" y="975360"/>
                </a:lnTo>
                <a:lnTo>
                  <a:pt x="300228" y="975360"/>
                </a:lnTo>
                <a:lnTo>
                  <a:pt x="149352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35958" y="3085122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15154" y="3296412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4" h="356870">
                <a:moveTo>
                  <a:pt x="708660" y="356615"/>
                </a:moveTo>
                <a:lnTo>
                  <a:pt x="708660" y="268224"/>
                </a:lnTo>
                <a:lnTo>
                  <a:pt x="0" y="268224"/>
                </a:lnTo>
                <a:lnTo>
                  <a:pt x="0" y="89916"/>
                </a:lnTo>
                <a:lnTo>
                  <a:pt x="708660" y="89916"/>
                </a:lnTo>
                <a:lnTo>
                  <a:pt x="708660" y="0"/>
                </a:lnTo>
                <a:lnTo>
                  <a:pt x="886968" y="178308"/>
                </a:lnTo>
                <a:lnTo>
                  <a:pt x="708660" y="3566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84062" y="1214628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516" y="451033"/>
                </a:lnTo>
                <a:lnTo>
                  <a:pt x="22288" y="434644"/>
                </a:lnTo>
                <a:lnTo>
                  <a:pt x="5966" y="410483"/>
                </a:lnTo>
                <a:lnTo>
                  <a:pt x="0" y="381000"/>
                </a:lnTo>
                <a:lnTo>
                  <a:pt x="0" y="76200"/>
                </a:lnTo>
                <a:lnTo>
                  <a:pt x="5966" y="46364"/>
                </a:lnTo>
                <a:lnTo>
                  <a:pt x="22288" y="22083"/>
                </a:lnTo>
                <a:lnTo>
                  <a:pt x="46516" y="5810"/>
                </a:lnTo>
                <a:lnTo>
                  <a:pt x="76200" y="0"/>
                </a:lnTo>
                <a:lnTo>
                  <a:pt x="1277112" y="0"/>
                </a:lnTo>
                <a:lnTo>
                  <a:pt x="1306474" y="5810"/>
                </a:lnTo>
                <a:lnTo>
                  <a:pt x="1330594" y="22083"/>
                </a:lnTo>
                <a:lnTo>
                  <a:pt x="1347024" y="46364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7024" y="410483"/>
                </a:lnTo>
                <a:lnTo>
                  <a:pt x="1330594" y="434644"/>
                </a:lnTo>
                <a:lnTo>
                  <a:pt x="1306474" y="451033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90488" y="1288709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训练数据</a:t>
            </a:r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12A22EF3-F14A-2348-7E55-2CB86E79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 err="1"/>
              <a:t>Ne</a:t>
            </a:r>
            <a:r>
              <a:rPr lang="en-US" altLang="zh-CN" spc="-10" dirty="0" err="1"/>
              <a:t>tt</a:t>
            </a:r>
            <a:r>
              <a:rPr lang="en-US" altLang="zh-CN" spc="-5" dirty="0" err="1"/>
              <a:t>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07935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331806" y="1297166"/>
            <a:ext cx="314960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39085" y="1940053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2" y="973836"/>
                </a:moveTo>
                <a:lnTo>
                  <a:pt x="76200" y="973836"/>
                </a:lnTo>
                <a:lnTo>
                  <a:pt x="76200" y="0"/>
                </a:lnTo>
                <a:lnTo>
                  <a:pt x="225552" y="0"/>
                </a:lnTo>
                <a:lnTo>
                  <a:pt x="225552" y="973836"/>
                </a:lnTo>
                <a:close/>
              </a:path>
              <a:path w="300355" h="1125220">
                <a:moveTo>
                  <a:pt x="150875" y="1124712"/>
                </a:moveTo>
                <a:lnTo>
                  <a:pt x="0" y="973836"/>
                </a:lnTo>
                <a:lnTo>
                  <a:pt x="300228" y="973836"/>
                </a:lnTo>
                <a:lnTo>
                  <a:pt x="150875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22751" y="3043466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01440" y="3255265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5" h="356870">
                <a:moveTo>
                  <a:pt x="710184" y="356615"/>
                </a:moveTo>
                <a:lnTo>
                  <a:pt x="710184" y="266700"/>
                </a:lnTo>
                <a:lnTo>
                  <a:pt x="0" y="266700"/>
                </a:lnTo>
                <a:lnTo>
                  <a:pt x="0" y="88391"/>
                </a:lnTo>
                <a:lnTo>
                  <a:pt x="710184" y="88391"/>
                </a:lnTo>
                <a:lnTo>
                  <a:pt x="710184" y="0"/>
                </a:lnTo>
                <a:lnTo>
                  <a:pt x="886968" y="178307"/>
                </a:lnTo>
                <a:lnTo>
                  <a:pt x="710184" y="3566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1372" y="2988565"/>
            <a:ext cx="1663064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9427" y="859536"/>
                </a:moveTo>
                <a:lnTo>
                  <a:pt x="143256" y="859536"/>
                </a:lnTo>
                <a:lnTo>
                  <a:pt x="98007" y="852363"/>
                </a:lnTo>
                <a:lnTo>
                  <a:pt x="58693" y="832086"/>
                </a:lnTo>
                <a:lnTo>
                  <a:pt x="27677" y="801071"/>
                </a:lnTo>
                <a:lnTo>
                  <a:pt x="7324" y="761680"/>
                </a:lnTo>
                <a:lnTo>
                  <a:pt x="0" y="716279"/>
                </a:lnTo>
                <a:lnTo>
                  <a:pt x="0" y="143256"/>
                </a:lnTo>
                <a:lnTo>
                  <a:pt x="7324" y="97879"/>
                </a:lnTo>
                <a:lnTo>
                  <a:pt x="27677" y="58501"/>
                </a:lnTo>
                <a:lnTo>
                  <a:pt x="58693" y="27485"/>
                </a:lnTo>
                <a:lnTo>
                  <a:pt x="98007" y="7196"/>
                </a:lnTo>
                <a:lnTo>
                  <a:pt x="143256" y="0"/>
                </a:lnTo>
                <a:lnTo>
                  <a:pt x="1519427" y="0"/>
                </a:lnTo>
                <a:lnTo>
                  <a:pt x="1564432" y="7196"/>
                </a:lnTo>
                <a:lnTo>
                  <a:pt x="1603624" y="27485"/>
                </a:lnTo>
                <a:lnTo>
                  <a:pt x="1634640" y="58501"/>
                </a:lnTo>
                <a:lnTo>
                  <a:pt x="1655115" y="97879"/>
                </a:lnTo>
                <a:lnTo>
                  <a:pt x="1662684" y="143256"/>
                </a:lnTo>
                <a:lnTo>
                  <a:pt x="1662684" y="716279"/>
                </a:lnTo>
                <a:lnTo>
                  <a:pt x="1655115" y="761680"/>
                </a:lnTo>
                <a:lnTo>
                  <a:pt x="1634640" y="801071"/>
                </a:lnTo>
                <a:lnTo>
                  <a:pt x="1603624" y="832086"/>
                </a:lnTo>
                <a:lnTo>
                  <a:pt x="1564432" y="852363"/>
                </a:lnTo>
                <a:lnTo>
                  <a:pt x="1519427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89753" y="3032228"/>
            <a:ext cx="1244600" cy="1042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785"/>
              </a:lnSpc>
            </a:pPr>
            <a:r>
              <a:rPr sz="2400" dirty="0">
                <a:latin typeface="Microsoft JhengHei UI"/>
                <a:cs typeface="Microsoft JhengHei UI"/>
              </a:rPr>
              <a:t>代理模型</a:t>
            </a:r>
          </a:p>
          <a:p>
            <a:pPr marR="3810" algn="ctr">
              <a:lnSpc>
                <a:spcPts val="2785"/>
              </a:lnSpc>
            </a:pPr>
            <a:r>
              <a:rPr sz="2400" spc="120" dirty="0" err="1">
                <a:latin typeface="Cambria Math"/>
                <a:cs typeface="Cambria Math"/>
              </a:rPr>
              <a:t>GNN</a:t>
            </a:r>
            <a:r>
              <a:rPr lang="en-US" sz="2400" spc="120" baseline="-25000" dirty="0" err="1">
                <a:latin typeface="Cambria Math"/>
                <a:cs typeface="Cambria Math"/>
              </a:rPr>
              <a:t>sur</a:t>
            </a:r>
            <a:endParaRPr lang="en-CN" sz="2400" spc="120" baseline="-25000" dirty="0">
              <a:latin typeface="Cambria Math"/>
              <a:cs typeface="Cambria Math"/>
            </a:endParaRPr>
          </a:p>
          <a:p>
            <a:pPr marR="3810" algn="ctr">
              <a:lnSpc>
                <a:spcPts val="2785"/>
              </a:lnSpc>
            </a:pPr>
            <a:r>
              <a:rPr lang="zh-CN" altLang="en-US" dirty="0">
                <a:latin typeface="Microsoft JhengHei UI"/>
                <a:cs typeface="Microsoft JhengHei UI"/>
              </a:rPr>
              <a:t>参数固定</a:t>
            </a:r>
          </a:p>
        </p:txBody>
      </p:sp>
      <p:sp>
        <p:nvSpPr>
          <p:cNvPr id="10" name="object 10"/>
          <p:cNvSpPr/>
          <p:nvPr/>
        </p:nvSpPr>
        <p:spPr>
          <a:xfrm>
            <a:off x="5070348" y="1171956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807" y="451605"/>
                </a:lnTo>
                <a:lnTo>
                  <a:pt x="22674" y="435406"/>
                </a:lnTo>
                <a:lnTo>
                  <a:pt x="6253" y="411054"/>
                </a:lnTo>
                <a:lnTo>
                  <a:pt x="0" y="381000"/>
                </a:lnTo>
                <a:lnTo>
                  <a:pt x="0" y="76200"/>
                </a:lnTo>
                <a:lnTo>
                  <a:pt x="6253" y="46936"/>
                </a:lnTo>
                <a:lnTo>
                  <a:pt x="22674" y="22845"/>
                </a:lnTo>
                <a:lnTo>
                  <a:pt x="46807" y="6382"/>
                </a:lnTo>
                <a:lnTo>
                  <a:pt x="76200" y="0"/>
                </a:lnTo>
                <a:lnTo>
                  <a:pt x="1277112" y="0"/>
                </a:lnTo>
                <a:lnTo>
                  <a:pt x="1306759" y="6382"/>
                </a:lnTo>
                <a:lnTo>
                  <a:pt x="1330975" y="22845"/>
                </a:lnTo>
                <a:lnTo>
                  <a:pt x="1347310" y="46936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7310" y="411054"/>
                </a:lnTo>
                <a:lnTo>
                  <a:pt x="1330975" y="435406"/>
                </a:lnTo>
                <a:lnTo>
                  <a:pt x="1306759" y="451605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77281" y="1247053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训练数据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62600" y="1752600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4" h="1125220">
                <a:moveTo>
                  <a:pt x="225552" y="973835"/>
                </a:moveTo>
                <a:lnTo>
                  <a:pt x="74675" y="973835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973835"/>
                </a:lnTo>
                <a:close/>
              </a:path>
              <a:path w="300354" h="1125220">
                <a:moveTo>
                  <a:pt x="149352" y="1124711"/>
                </a:moveTo>
                <a:lnTo>
                  <a:pt x="0" y="973835"/>
                </a:lnTo>
                <a:lnTo>
                  <a:pt x="300228" y="973835"/>
                </a:lnTo>
                <a:lnTo>
                  <a:pt x="149352" y="112471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993904" y="2102258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46" name="标题 45">
            <a:extLst>
              <a:ext uri="{FF2B5EF4-FFF2-40B4-BE49-F238E27FC236}">
                <a16:creationId xmlns:a16="http://schemas.microsoft.com/office/drawing/2014/main" id="{31656138-0A04-A003-27B8-936EF669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/>
              <a:t>Ne</a:t>
            </a:r>
            <a:r>
              <a:rPr lang="en-US" altLang="zh-CN" spc="-10"/>
              <a:t>tt</a:t>
            </a:r>
            <a:r>
              <a:rPr lang="en-US" altLang="zh-CN" spc="-5"/>
              <a:t>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6653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331806" y="1297166"/>
            <a:ext cx="314960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39085" y="1940053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2" y="973836"/>
                </a:moveTo>
                <a:lnTo>
                  <a:pt x="76200" y="973836"/>
                </a:lnTo>
                <a:lnTo>
                  <a:pt x="76200" y="0"/>
                </a:lnTo>
                <a:lnTo>
                  <a:pt x="225552" y="0"/>
                </a:lnTo>
                <a:lnTo>
                  <a:pt x="225552" y="973836"/>
                </a:lnTo>
                <a:close/>
              </a:path>
              <a:path w="300355" h="1125220">
                <a:moveTo>
                  <a:pt x="150875" y="1124712"/>
                </a:moveTo>
                <a:lnTo>
                  <a:pt x="0" y="973836"/>
                </a:lnTo>
                <a:lnTo>
                  <a:pt x="300228" y="973836"/>
                </a:lnTo>
                <a:lnTo>
                  <a:pt x="150875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22751" y="3043466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01440" y="3255265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5" h="356870">
                <a:moveTo>
                  <a:pt x="710184" y="356615"/>
                </a:moveTo>
                <a:lnTo>
                  <a:pt x="710184" y="266700"/>
                </a:lnTo>
                <a:lnTo>
                  <a:pt x="0" y="266700"/>
                </a:lnTo>
                <a:lnTo>
                  <a:pt x="0" y="88391"/>
                </a:lnTo>
                <a:lnTo>
                  <a:pt x="710184" y="88391"/>
                </a:lnTo>
                <a:lnTo>
                  <a:pt x="710184" y="0"/>
                </a:lnTo>
                <a:lnTo>
                  <a:pt x="886968" y="178307"/>
                </a:lnTo>
                <a:lnTo>
                  <a:pt x="710184" y="3566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1372" y="2988565"/>
            <a:ext cx="1663064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9427" y="859536"/>
                </a:moveTo>
                <a:lnTo>
                  <a:pt x="143256" y="859536"/>
                </a:lnTo>
                <a:lnTo>
                  <a:pt x="98007" y="852363"/>
                </a:lnTo>
                <a:lnTo>
                  <a:pt x="58693" y="832086"/>
                </a:lnTo>
                <a:lnTo>
                  <a:pt x="27677" y="801071"/>
                </a:lnTo>
                <a:lnTo>
                  <a:pt x="7324" y="761680"/>
                </a:lnTo>
                <a:lnTo>
                  <a:pt x="0" y="716279"/>
                </a:lnTo>
                <a:lnTo>
                  <a:pt x="0" y="143256"/>
                </a:lnTo>
                <a:lnTo>
                  <a:pt x="7324" y="97879"/>
                </a:lnTo>
                <a:lnTo>
                  <a:pt x="27677" y="58501"/>
                </a:lnTo>
                <a:lnTo>
                  <a:pt x="58693" y="27485"/>
                </a:lnTo>
                <a:lnTo>
                  <a:pt x="98007" y="7196"/>
                </a:lnTo>
                <a:lnTo>
                  <a:pt x="143256" y="0"/>
                </a:lnTo>
                <a:lnTo>
                  <a:pt x="1519427" y="0"/>
                </a:lnTo>
                <a:lnTo>
                  <a:pt x="1564432" y="7196"/>
                </a:lnTo>
                <a:lnTo>
                  <a:pt x="1603624" y="27485"/>
                </a:lnTo>
                <a:lnTo>
                  <a:pt x="1634640" y="58501"/>
                </a:lnTo>
                <a:lnTo>
                  <a:pt x="1655115" y="97879"/>
                </a:lnTo>
                <a:lnTo>
                  <a:pt x="1662684" y="143256"/>
                </a:lnTo>
                <a:lnTo>
                  <a:pt x="1662684" y="716279"/>
                </a:lnTo>
                <a:lnTo>
                  <a:pt x="1655115" y="761680"/>
                </a:lnTo>
                <a:lnTo>
                  <a:pt x="1634640" y="801071"/>
                </a:lnTo>
                <a:lnTo>
                  <a:pt x="1603624" y="832086"/>
                </a:lnTo>
                <a:lnTo>
                  <a:pt x="1564432" y="852363"/>
                </a:lnTo>
                <a:lnTo>
                  <a:pt x="1519427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89753" y="3032228"/>
            <a:ext cx="1244600" cy="1042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785"/>
              </a:lnSpc>
            </a:pPr>
            <a:r>
              <a:rPr sz="2400" dirty="0">
                <a:latin typeface="Microsoft JhengHei UI"/>
                <a:cs typeface="Microsoft JhengHei UI"/>
              </a:rPr>
              <a:t>代理模型</a:t>
            </a:r>
          </a:p>
          <a:p>
            <a:pPr marR="3810" algn="ctr">
              <a:lnSpc>
                <a:spcPts val="2785"/>
              </a:lnSpc>
            </a:pPr>
            <a:r>
              <a:rPr sz="2400" spc="120" dirty="0" err="1">
                <a:latin typeface="Cambria Math"/>
                <a:cs typeface="Cambria Math"/>
              </a:rPr>
              <a:t>GNN</a:t>
            </a:r>
            <a:r>
              <a:rPr lang="en-US" sz="2400" spc="120" baseline="-25000" dirty="0" err="1">
                <a:latin typeface="Cambria Math"/>
                <a:cs typeface="Cambria Math"/>
              </a:rPr>
              <a:t>sur</a:t>
            </a:r>
            <a:endParaRPr lang="en-CN" sz="2400" spc="120" baseline="-25000" dirty="0">
              <a:latin typeface="Cambria Math"/>
              <a:cs typeface="Cambria Math"/>
            </a:endParaRPr>
          </a:p>
          <a:p>
            <a:pPr marR="3810" algn="ctr">
              <a:lnSpc>
                <a:spcPts val="2785"/>
              </a:lnSpc>
            </a:pPr>
            <a:r>
              <a:rPr lang="zh-CN" altLang="en-US" dirty="0">
                <a:latin typeface="Microsoft JhengHei UI"/>
                <a:cs typeface="Microsoft JhengHei UI"/>
              </a:rPr>
              <a:t>参数固定</a:t>
            </a:r>
          </a:p>
        </p:txBody>
      </p:sp>
      <p:sp>
        <p:nvSpPr>
          <p:cNvPr id="10" name="object 10"/>
          <p:cNvSpPr/>
          <p:nvPr/>
        </p:nvSpPr>
        <p:spPr>
          <a:xfrm>
            <a:off x="5070348" y="1171956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807" y="451605"/>
                </a:lnTo>
                <a:lnTo>
                  <a:pt x="22674" y="435406"/>
                </a:lnTo>
                <a:lnTo>
                  <a:pt x="6253" y="411054"/>
                </a:lnTo>
                <a:lnTo>
                  <a:pt x="0" y="381000"/>
                </a:lnTo>
                <a:lnTo>
                  <a:pt x="0" y="76200"/>
                </a:lnTo>
                <a:lnTo>
                  <a:pt x="6253" y="46936"/>
                </a:lnTo>
                <a:lnTo>
                  <a:pt x="22674" y="22845"/>
                </a:lnTo>
                <a:lnTo>
                  <a:pt x="46807" y="6382"/>
                </a:lnTo>
                <a:lnTo>
                  <a:pt x="76200" y="0"/>
                </a:lnTo>
                <a:lnTo>
                  <a:pt x="1277112" y="0"/>
                </a:lnTo>
                <a:lnTo>
                  <a:pt x="1306759" y="6382"/>
                </a:lnTo>
                <a:lnTo>
                  <a:pt x="1330975" y="22845"/>
                </a:lnTo>
                <a:lnTo>
                  <a:pt x="1347310" y="46936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7310" y="411054"/>
                </a:lnTo>
                <a:lnTo>
                  <a:pt x="1330975" y="435406"/>
                </a:lnTo>
                <a:lnTo>
                  <a:pt x="1306759" y="451605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77281" y="1247053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训练数据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62600" y="1752600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4" h="1125220">
                <a:moveTo>
                  <a:pt x="225552" y="973835"/>
                </a:moveTo>
                <a:lnTo>
                  <a:pt x="74675" y="973835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973835"/>
                </a:lnTo>
                <a:close/>
              </a:path>
              <a:path w="300354" h="1125220">
                <a:moveTo>
                  <a:pt x="149352" y="1124711"/>
                </a:moveTo>
                <a:lnTo>
                  <a:pt x="0" y="973835"/>
                </a:lnTo>
                <a:lnTo>
                  <a:pt x="300228" y="973835"/>
                </a:lnTo>
                <a:lnTo>
                  <a:pt x="149352" y="112471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993904" y="2102258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80049" y="2461261"/>
            <a:ext cx="1038225" cy="638810"/>
          </a:xfrm>
          <a:custGeom>
            <a:avLst/>
            <a:gdLst/>
            <a:ahLst/>
            <a:cxnLst/>
            <a:rect l="l" t="t" r="r" b="b"/>
            <a:pathLst>
              <a:path w="1038225" h="638810">
                <a:moveTo>
                  <a:pt x="67056" y="638555"/>
                </a:moveTo>
                <a:lnTo>
                  <a:pt x="0" y="504443"/>
                </a:lnTo>
                <a:lnTo>
                  <a:pt x="870204" y="67055"/>
                </a:lnTo>
                <a:lnTo>
                  <a:pt x="836676" y="0"/>
                </a:lnTo>
                <a:lnTo>
                  <a:pt x="1037844" y="65531"/>
                </a:lnTo>
                <a:lnTo>
                  <a:pt x="993991" y="201167"/>
                </a:lnTo>
                <a:lnTo>
                  <a:pt x="937260" y="201167"/>
                </a:lnTo>
                <a:lnTo>
                  <a:pt x="67056" y="638555"/>
                </a:lnTo>
                <a:close/>
              </a:path>
              <a:path w="1038225" h="638810">
                <a:moveTo>
                  <a:pt x="972312" y="268223"/>
                </a:moveTo>
                <a:lnTo>
                  <a:pt x="937260" y="201167"/>
                </a:lnTo>
                <a:lnTo>
                  <a:pt x="993991" y="201167"/>
                </a:lnTo>
                <a:lnTo>
                  <a:pt x="972312" y="26822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20940" y="1508761"/>
            <a:ext cx="2788920" cy="859790"/>
          </a:xfrm>
          <a:custGeom>
            <a:avLst/>
            <a:gdLst/>
            <a:ahLst/>
            <a:cxnLst/>
            <a:rect l="l" t="t" r="r" b="b"/>
            <a:pathLst>
              <a:path w="2788920" h="859789">
                <a:moveTo>
                  <a:pt x="2645663" y="859535"/>
                </a:moveTo>
                <a:lnTo>
                  <a:pt x="143255" y="859535"/>
                </a:lnTo>
                <a:lnTo>
                  <a:pt x="98184" y="852332"/>
                </a:lnTo>
                <a:lnTo>
                  <a:pt x="58958" y="832041"/>
                </a:lnTo>
                <a:lnTo>
                  <a:pt x="27942" y="801025"/>
                </a:lnTo>
                <a:lnTo>
                  <a:pt x="7501" y="761650"/>
                </a:lnTo>
                <a:lnTo>
                  <a:pt x="0" y="716279"/>
                </a:lnTo>
                <a:lnTo>
                  <a:pt x="0" y="143255"/>
                </a:lnTo>
                <a:lnTo>
                  <a:pt x="7501" y="97849"/>
                </a:lnTo>
                <a:lnTo>
                  <a:pt x="27942" y="58455"/>
                </a:lnTo>
                <a:lnTo>
                  <a:pt x="58958" y="27439"/>
                </a:lnTo>
                <a:lnTo>
                  <a:pt x="98184" y="7166"/>
                </a:lnTo>
                <a:lnTo>
                  <a:pt x="143255" y="0"/>
                </a:lnTo>
                <a:lnTo>
                  <a:pt x="2645663" y="0"/>
                </a:lnTo>
                <a:lnTo>
                  <a:pt x="2690851" y="7166"/>
                </a:lnTo>
                <a:lnTo>
                  <a:pt x="2730135" y="27439"/>
                </a:lnTo>
                <a:lnTo>
                  <a:pt x="2761150" y="58455"/>
                </a:lnTo>
                <a:lnTo>
                  <a:pt x="2781534" y="97849"/>
                </a:lnTo>
                <a:lnTo>
                  <a:pt x="2788920" y="143255"/>
                </a:lnTo>
                <a:lnTo>
                  <a:pt x="2788920" y="716279"/>
                </a:lnTo>
                <a:lnTo>
                  <a:pt x="2781534" y="761650"/>
                </a:lnTo>
                <a:lnTo>
                  <a:pt x="2761150" y="801025"/>
                </a:lnTo>
                <a:lnTo>
                  <a:pt x="2730135" y="832041"/>
                </a:lnTo>
                <a:lnTo>
                  <a:pt x="2690851" y="852332"/>
                </a:lnTo>
                <a:lnTo>
                  <a:pt x="2645663" y="859535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642058" y="1552361"/>
            <a:ext cx="270861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buFontTx/>
              <a:buChar char="-"/>
            </a:pPr>
            <a:r>
              <a:rPr sz="2400" dirty="0" err="1">
                <a:latin typeface="Microsoft JhengHei UI"/>
                <a:cs typeface="Microsoft JhengHei UI"/>
              </a:rPr>
              <a:t>两层</a:t>
            </a:r>
            <a:r>
              <a:rPr sz="2400" spc="-5" dirty="0" err="1">
                <a:latin typeface="Microsoft JhengHei UI"/>
                <a:cs typeface="Microsoft JhengHei UI"/>
              </a:rPr>
              <a:t>GC</a:t>
            </a:r>
            <a:r>
              <a:rPr sz="2400" spc="-10" dirty="0" err="1">
                <a:latin typeface="Microsoft JhengHei UI"/>
                <a:cs typeface="Microsoft JhengHei UI"/>
              </a:rPr>
              <a:t>N</a:t>
            </a:r>
            <a:r>
              <a:rPr sz="2400" spc="-5" dirty="0">
                <a:latin typeface="Microsoft JhengHei UI"/>
                <a:cs typeface="Microsoft JhengHei UI"/>
              </a:rPr>
              <a:t>-F</a:t>
            </a:r>
            <a:r>
              <a:rPr sz="2400" spc="-10" dirty="0">
                <a:latin typeface="Microsoft JhengHei UI"/>
                <a:cs typeface="Microsoft JhengHei UI"/>
              </a:rPr>
              <a:t>il</a:t>
            </a:r>
            <a:r>
              <a:rPr sz="2400" spc="-25" dirty="0">
                <a:latin typeface="Microsoft JhengHei UI"/>
                <a:cs typeface="Microsoft JhengHei UI"/>
              </a:rPr>
              <a:t>t</a:t>
            </a:r>
            <a:r>
              <a:rPr sz="2400" spc="-10" dirty="0">
                <a:latin typeface="Microsoft JhengHei UI"/>
                <a:cs typeface="Microsoft JhengHei UI"/>
              </a:rPr>
              <a:t>e</a:t>
            </a:r>
            <a:r>
              <a:rPr lang="en-US" sz="2400" spc="-5" dirty="0">
                <a:latin typeface="Microsoft JhengHei UI"/>
                <a:cs typeface="Microsoft JhengHei UI"/>
              </a:rPr>
              <a:t>r</a:t>
            </a:r>
          </a:p>
          <a:p>
            <a:pPr marL="355600" marR="5080" indent="-342900">
              <a:buFontTx/>
              <a:buChar char="-"/>
            </a:pPr>
            <a:r>
              <a:rPr sz="2400" spc="130" dirty="0" err="1">
                <a:latin typeface="Microsoft JhengHei UI"/>
                <a:cs typeface="Microsoft JhengHei UI"/>
              </a:rPr>
              <a:t>没有激活函数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46" name="标题 45">
            <a:extLst>
              <a:ext uri="{FF2B5EF4-FFF2-40B4-BE49-F238E27FC236}">
                <a16:creationId xmlns:a16="http://schemas.microsoft.com/office/drawing/2014/main" id="{31656138-0A04-A003-27B8-936EF669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/>
              <a:t>Ne</a:t>
            </a:r>
            <a:r>
              <a:rPr lang="en-US" altLang="zh-CN" spc="-10"/>
              <a:t>tt</a:t>
            </a:r>
            <a:r>
              <a:rPr lang="en-US" altLang="zh-CN" spc="-5"/>
              <a:t>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88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953729" y="5472469"/>
            <a:ext cx="11049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Prediction: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61047" y="2077211"/>
            <a:ext cx="523240" cy="288290"/>
          </a:xfrm>
          <a:custGeom>
            <a:avLst/>
            <a:gdLst/>
            <a:ahLst/>
            <a:cxnLst/>
            <a:rect l="l" t="t" r="r" b="b"/>
            <a:pathLst>
              <a:path w="523239" h="288289">
                <a:moveTo>
                  <a:pt x="379475" y="288036"/>
                </a:moveTo>
                <a:lnTo>
                  <a:pt x="379475" y="216407"/>
                </a:lnTo>
                <a:lnTo>
                  <a:pt x="0" y="216407"/>
                </a:lnTo>
                <a:lnTo>
                  <a:pt x="0" y="73151"/>
                </a:lnTo>
                <a:lnTo>
                  <a:pt x="379475" y="73151"/>
                </a:lnTo>
                <a:lnTo>
                  <a:pt x="379475" y="0"/>
                </a:lnTo>
                <a:lnTo>
                  <a:pt x="522731" y="144780"/>
                </a:lnTo>
                <a:lnTo>
                  <a:pt x="379475" y="288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9590" y="1398562"/>
            <a:ext cx="2390635" cy="2154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85088" y="1398562"/>
            <a:ext cx="2390635" cy="2102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88279" y="1961389"/>
            <a:ext cx="1438910" cy="512445"/>
          </a:xfrm>
          <a:custGeom>
            <a:avLst/>
            <a:gdLst/>
            <a:ahLst/>
            <a:cxnLst/>
            <a:rect l="l" t="t" r="r" b="b"/>
            <a:pathLst>
              <a:path w="1438910" h="512444">
                <a:moveTo>
                  <a:pt x="1353312" y="512063"/>
                </a:moveTo>
                <a:lnTo>
                  <a:pt x="85344" y="512063"/>
                </a:lnTo>
                <a:lnTo>
                  <a:pt x="52320" y="505479"/>
                </a:lnTo>
                <a:lnTo>
                  <a:pt x="25250" y="487222"/>
                </a:lnTo>
                <a:lnTo>
                  <a:pt x="6891" y="460050"/>
                </a:lnTo>
                <a:lnTo>
                  <a:pt x="0" y="426719"/>
                </a:lnTo>
                <a:lnTo>
                  <a:pt x="0" y="85343"/>
                </a:lnTo>
                <a:lnTo>
                  <a:pt x="6891" y="51977"/>
                </a:lnTo>
                <a:lnTo>
                  <a:pt x="25250" y="24793"/>
                </a:lnTo>
                <a:lnTo>
                  <a:pt x="52320" y="6548"/>
                </a:lnTo>
                <a:lnTo>
                  <a:pt x="85344" y="0"/>
                </a:lnTo>
                <a:lnTo>
                  <a:pt x="1353312" y="0"/>
                </a:lnTo>
                <a:lnTo>
                  <a:pt x="1386392" y="6548"/>
                </a:lnTo>
                <a:lnTo>
                  <a:pt x="1413481" y="24793"/>
                </a:lnTo>
                <a:lnTo>
                  <a:pt x="1431821" y="51977"/>
                </a:lnTo>
                <a:lnTo>
                  <a:pt x="1438656" y="85343"/>
                </a:lnTo>
                <a:lnTo>
                  <a:pt x="1438656" y="426719"/>
                </a:lnTo>
                <a:lnTo>
                  <a:pt x="1431821" y="460050"/>
                </a:lnTo>
                <a:lnTo>
                  <a:pt x="1413481" y="487222"/>
                </a:lnTo>
                <a:lnTo>
                  <a:pt x="1386392" y="505479"/>
                </a:lnTo>
                <a:lnTo>
                  <a:pt x="1353312" y="512063"/>
                </a:lnTo>
                <a:close/>
              </a:path>
            </a:pathLst>
          </a:custGeom>
          <a:solidFill>
            <a:srgbClr val="FF0000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65736" y="2063585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扰动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48200" y="2078735"/>
            <a:ext cx="523240" cy="288290"/>
          </a:xfrm>
          <a:custGeom>
            <a:avLst/>
            <a:gdLst/>
            <a:ahLst/>
            <a:cxnLst/>
            <a:rect l="l" t="t" r="r" b="b"/>
            <a:pathLst>
              <a:path w="523239" h="288289">
                <a:moveTo>
                  <a:pt x="377951" y="288036"/>
                </a:moveTo>
                <a:lnTo>
                  <a:pt x="377951" y="216407"/>
                </a:lnTo>
                <a:lnTo>
                  <a:pt x="0" y="216407"/>
                </a:lnTo>
                <a:lnTo>
                  <a:pt x="0" y="73151"/>
                </a:lnTo>
                <a:lnTo>
                  <a:pt x="377951" y="73151"/>
                </a:lnTo>
                <a:lnTo>
                  <a:pt x="377951" y="0"/>
                </a:lnTo>
                <a:lnTo>
                  <a:pt x="522732" y="144780"/>
                </a:lnTo>
                <a:lnTo>
                  <a:pt x="377951" y="288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07919" y="3628644"/>
            <a:ext cx="1663064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7904" y="859535"/>
                </a:moveTo>
                <a:lnTo>
                  <a:pt x="143256" y="859535"/>
                </a:lnTo>
                <a:lnTo>
                  <a:pt x="97910" y="852442"/>
                </a:lnTo>
                <a:lnTo>
                  <a:pt x="58547" y="832205"/>
                </a:lnTo>
                <a:lnTo>
                  <a:pt x="27531" y="801189"/>
                </a:lnTo>
                <a:lnTo>
                  <a:pt x="7227" y="761759"/>
                </a:lnTo>
                <a:lnTo>
                  <a:pt x="0" y="716279"/>
                </a:lnTo>
                <a:lnTo>
                  <a:pt x="0" y="143255"/>
                </a:lnTo>
                <a:lnTo>
                  <a:pt x="7227" y="97959"/>
                </a:lnTo>
                <a:lnTo>
                  <a:pt x="27531" y="58620"/>
                </a:lnTo>
                <a:lnTo>
                  <a:pt x="58547" y="27604"/>
                </a:lnTo>
                <a:lnTo>
                  <a:pt x="97910" y="7276"/>
                </a:lnTo>
                <a:lnTo>
                  <a:pt x="143256" y="0"/>
                </a:lnTo>
                <a:lnTo>
                  <a:pt x="1517904" y="0"/>
                </a:lnTo>
                <a:lnTo>
                  <a:pt x="1563560" y="7276"/>
                </a:lnTo>
                <a:lnTo>
                  <a:pt x="1603158" y="27604"/>
                </a:lnTo>
                <a:lnTo>
                  <a:pt x="1634405" y="58620"/>
                </a:lnTo>
                <a:lnTo>
                  <a:pt x="1655011" y="97959"/>
                </a:lnTo>
                <a:lnTo>
                  <a:pt x="1662684" y="143255"/>
                </a:lnTo>
                <a:lnTo>
                  <a:pt x="1662684" y="716279"/>
                </a:lnTo>
                <a:lnTo>
                  <a:pt x="1655011" y="761759"/>
                </a:lnTo>
                <a:lnTo>
                  <a:pt x="1634405" y="801189"/>
                </a:lnTo>
                <a:lnTo>
                  <a:pt x="1603158" y="832205"/>
                </a:lnTo>
                <a:lnTo>
                  <a:pt x="1563560" y="852442"/>
                </a:lnTo>
                <a:lnTo>
                  <a:pt x="1517904" y="859535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786291" y="3755656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31237" y="4631435"/>
            <a:ext cx="338455" cy="607060"/>
          </a:xfrm>
          <a:custGeom>
            <a:avLst/>
            <a:gdLst/>
            <a:ahLst/>
            <a:cxnLst/>
            <a:rect l="l" t="t" r="r" b="b"/>
            <a:pathLst>
              <a:path w="338455" h="607060">
                <a:moveTo>
                  <a:pt x="254507" y="437388"/>
                </a:moveTo>
                <a:lnTo>
                  <a:pt x="85343" y="437388"/>
                </a:lnTo>
                <a:lnTo>
                  <a:pt x="85343" y="0"/>
                </a:lnTo>
                <a:lnTo>
                  <a:pt x="254507" y="0"/>
                </a:lnTo>
                <a:lnTo>
                  <a:pt x="254507" y="437388"/>
                </a:lnTo>
                <a:close/>
              </a:path>
              <a:path w="338455" h="607060">
                <a:moveTo>
                  <a:pt x="169163" y="606551"/>
                </a:moveTo>
                <a:lnTo>
                  <a:pt x="0" y="437388"/>
                </a:lnTo>
                <a:lnTo>
                  <a:pt x="338327" y="437388"/>
                </a:lnTo>
                <a:lnTo>
                  <a:pt x="169163" y="606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18752" y="4618229"/>
            <a:ext cx="363855" cy="633095"/>
          </a:xfrm>
          <a:custGeom>
            <a:avLst/>
            <a:gdLst/>
            <a:ahLst/>
            <a:cxnLst/>
            <a:rect l="l" t="t" r="r" b="b"/>
            <a:pathLst>
              <a:path w="363855" h="633095">
                <a:moveTo>
                  <a:pt x="84518" y="451116"/>
                </a:moveTo>
                <a:lnTo>
                  <a:pt x="84518" y="12700"/>
                </a:lnTo>
                <a:lnTo>
                  <a:pt x="84759" y="10223"/>
                </a:lnTo>
                <a:lnTo>
                  <a:pt x="97218" y="0"/>
                </a:lnTo>
                <a:lnTo>
                  <a:pt x="266319" y="0"/>
                </a:lnTo>
                <a:lnTo>
                  <a:pt x="279019" y="12700"/>
                </a:lnTo>
                <a:lnTo>
                  <a:pt x="109918" y="12700"/>
                </a:lnTo>
                <a:lnTo>
                  <a:pt x="97218" y="25400"/>
                </a:lnTo>
                <a:lnTo>
                  <a:pt x="109918" y="25400"/>
                </a:lnTo>
                <a:lnTo>
                  <a:pt x="109918" y="438416"/>
                </a:lnTo>
                <a:lnTo>
                  <a:pt x="97218" y="438416"/>
                </a:lnTo>
                <a:lnTo>
                  <a:pt x="84518" y="451116"/>
                </a:lnTo>
                <a:close/>
              </a:path>
              <a:path w="363855" h="633095">
                <a:moveTo>
                  <a:pt x="109918" y="25400"/>
                </a:moveTo>
                <a:lnTo>
                  <a:pt x="97218" y="25400"/>
                </a:lnTo>
                <a:lnTo>
                  <a:pt x="109918" y="12700"/>
                </a:lnTo>
                <a:lnTo>
                  <a:pt x="109918" y="25400"/>
                </a:lnTo>
                <a:close/>
              </a:path>
              <a:path w="363855" h="633095">
                <a:moveTo>
                  <a:pt x="253619" y="25400"/>
                </a:moveTo>
                <a:lnTo>
                  <a:pt x="109918" y="25400"/>
                </a:lnTo>
                <a:lnTo>
                  <a:pt x="109918" y="12700"/>
                </a:lnTo>
                <a:lnTo>
                  <a:pt x="253619" y="12700"/>
                </a:lnTo>
                <a:lnTo>
                  <a:pt x="253619" y="25400"/>
                </a:lnTo>
                <a:close/>
              </a:path>
              <a:path w="363855" h="633095">
                <a:moveTo>
                  <a:pt x="320216" y="463816"/>
                </a:moveTo>
                <a:lnTo>
                  <a:pt x="266319" y="463816"/>
                </a:lnTo>
                <a:lnTo>
                  <a:pt x="263842" y="463562"/>
                </a:lnTo>
                <a:lnTo>
                  <a:pt x="253619" y="451116"/>
                </a:lnTo>
                <a:lnTo>
                  <a:pt x="253619" y="12700"/>
                </a:lnTo>
                <a:lnTo>
                  <a:pt x="266319" y="25400"/>
                </a:lnTo>
                <a:lnTo>
                  <a:pt x="279019" y="25400"/>
                </a:lnTo>
                <a:lnTo>
                  <a:pt x="279019" y="438416"/>
                </a:lnTo>
                <a:lnTo>
                  <a:pt x="266319" y="438416"/>
                </a:lnTo>
                <a:lnTo>
                  <a:pt x="279019" y="451116"/>
                </a:lnTo>
                <a:lnTo>
                  <a:pt x="332917" y="451116"/>
                </a:lnTo>
                <a:lnTo>
                  <a:pt x="320216" y="463816"/>
                </a:lnTo>
                <a:close/>
              </a:path>
              <a:path w="363855" h="633095">
                <a:moveTo>
                  <a:pt x="279019" y="25400"/>
                </a:moveTo>
                <a:lnTo>
                  <a:pt x="266319" y="25400"/>
                </a:lnTo>
                <a:lnTo>
                  <a:pt x="253619" y="12700"/>
                </a:lnTo>
                <a:lnTo>
                  <a:pt x="279019" y="12700"/>
                </a:lnTo>
                <a:lnTo>
                  <a:pt x="279019" y="25400"/>
                </a:lnTo>
                <a:close/>
              </a:path>
              <a:path w="363855" h="633095">
                <a:moveTo>
                  <a:pt x="181762" y="632917"/>
                </a:moveTo>
                <a:lnTo>
                  <a:pt x="3682" y="460095"/>
                </a:lnTo>
                <a:lnTo>
                  <a:pt x="0" y="450202"/>
                </a:lnTo>
                <a:lnTo>
                  <a:pt x="482" y="447535"/>
                </a:lnTo>
                <a:lnTo>
                  <a:pt x="12661" y="438416"/>
                </a:lnTo>
                <a:lnTo>
                  <a:pt x="84518" y="438416"/>
                </a:lnTo>
                <a:lnTo>
                  <a:pt x="84518" y="442137"/>
                </a:lnTo>
                <a:lnTo>
                  <a:pt x="21640" y="442137"/>
                </a:lnTo>
                <a:lnTo>
                  <a:pt x="12661" y="463816"/>
                </a:lnTo>
                <a:lnTo>
                  <a:pt x="43321" y="463816"/>
                </a:lnTo>
                <a:lnTo>
                  <a:pt x="181768" y="602253"/>
                </a:lnTo>
                <a:lnTo>
                  <a:pt x="172783" y="611238"/>
                </a:lnTo>
                <a:lnTo>
                  <a:pt x="208711" y="611238"/>
                </a:lnTo>
                <a:lnTo>
                  <a:pt x="190754" y="629196"/>
                </a:lnTo>
                <a:lnTo>
                  <a:pt x="188823" y="630770"/>
                </a:lnTo>
                <a:lnTo>
                  <a:pt x="186626" y="631951"/>
                </a:lnTo>
                <a:lnTo>
                  <a:pt x="184251" y="632675"/>
                </a:lnTo>
                <a:lnTo>
                  <a:pt x="181762" y="632917"/>
                </a:lnTo>
                <a:close/>
              </a:path>
              <a:path w="363855" h="633095">
                <a:moveTo>
                  <a:pt x="109918" y="451116"/>
                </a:moveTo>
                <a:lnTo>
                  <a:pt x="84518" y="451116"/>
                </a:lnTo>
                <a:lnTo>
                  <a:pt x="97218" y="438416"/>
                </a:lnTo>
                <a:lnTo>
                  <a:pt x="109918" y="438416"/>
                </a:lnTo>
                <a:lnTo>
                  <a:pt x="109918" y="451116"/>
                </a:lnTo>
                <a:close/>
              </a:path>
              <a:path w="363855" h="633095">
                <a:moveTo>
                  <a:pt x="279019" y="451116"/>
                </a:moveTo>
                <a:lnTo>
                  <a:pt x="266319" y="438416"/>
                </a:lnTo>
                <a:lnTo>
                  <a:pt x="279019" y="438416"/>
                </a:lnTo>
                <a:lnTo>
                  <a:pt x="279019" y="451116"/>
                </a:lnTo>
                <a:close/>
              </a:path>
              <a:path w="363855" h="633095">
                <a:moveTo>
                  <a:pt x="332917" y="451116"/>
                </a:moveTo>
                <a:lnTo>
                  <a:pt x="279019" y="451116"/>
                </a:lnTo>
                <a:lnTo>
                  <a:pt x="279019" y="438416"/>
                </a:lnTo>
                <a:lnTo>
                  <a:pt x="350875" y="438416"/>
                </a:lnTo>
                <a:lnTo>
                  <a:pt x="353568" y="438708"/>
                </a:lnTo>
                <a:lnTo>
                  <a:pt x="356146" y="439559"/>
                </a:lnTo>
                <a:lnTo>
                  <a:pt x="358482" y="440944"/>
                </a:lnTo>
                <a:lnTo>
                  <a:pt x="359758" y="442137"/>
                </a:lnTo>
                <a:lnTo>
                  <a:pt x="341896" y="442137"/>
                </a:lnTo>
                <a:lnTo>
                  <a:pt x="332917" y="451116"/>
                </a:lnTo>
                <a:close/>
              </a:path>
              <a:path w="363855" h="633095">
                <a:moveTo>
                  <a:pt x="43321" y="463816"/>
                </a:moveTo>
                <a:lnTo>
                  <a:pt x="12661" y="463816"/>
                </a:lnTo>
                <a:lnTo>
                  <a:pt x="21640" y="442137"/>
                </a:lnTo>
                <a:lnTo>
                  <a:pt x="43321" y="463816"/>
                </a:lnTo>
                <a:close/>
              </a:path>
              <a:path w="363855" h="633095">
                <a:moveTo>
                  <a:pt x="97218" y="463816"/>
                </a:moveTo>
                <a:lnTo>
                  <a:pt x="43321" y="463816"/>
                </a:lnTo>
                <a:lnTo>
                  <a:pt x="21640" y="442137"/>
                </a:lnTo>
                <a:lnTo>
                  <a:pt x="84518" y="442137"/>
                </a:lnTo>
                <a:lnTo>
                  <a:pt x="84518" y="451116"/>
                </a:lnTo>
                <a:lnTo>
                  <a:pt x="109918" y="451116"/>
                </a:lnTo>
                <a:lnTo>
                  <a:pt x="99694" y="463562"/>
                </a:lnTo>
                <a:lnTo>
                  <a:pt x="97218" y="463816"/>
                </a:lnTo>
                <a:close/>
              </a:path>
              <a:path w="363855" h="633095">
                <a:moveTo>
                  <a:pt x="208711" y="611238"/>
                </a:moveTo>
                <a:lnTo>
                  <a:pt x="190754" y="611238"/>
                </a:lnTo>
                <a:lnTo>
                  <a:pt x="181768" y="602253"/>
                </a:lnTo>
                <a:lnTo>
                  <a:pt x="341896" y="442137"/>
                </a:lnTo>
                <a:lnTo>
                  <a:pt x="350875" y="463816"/>
                </a:lnTo>
                <a:lnTo>
                  <a:pt x="356133" y="463816"/>
                </a:lnTo>
                <a:lnTo>
                  <a:pt x="208711" y="611238"/>
                </a:lnTo>
                <a:close/>
              </a:path>
              <a:path w="363855" h="633095">
                <a:moveTo>
                  <a:pt x="356133" y="463816"/>
                </a:moveTo>
                <a:lnTo>
                  <a:pt x="350875" y="463816"/>
                </a:lnTo>
                <a:lnTo>
                  <a:pt x="341896" y="442137"/>
                </a:lnTo>
                <a:lnTo>
                  <a:pt x="359758" y="442137"/>
                </a:lnTo>
                <a:lnTo>
                  <a:pt x="360464" y="442798"/>
                </a:lnTo>
                <a:lnTo>
                  <a:pt x="362013" y="445020"/>
                </a:lnTo>
                <a:lnTo>
                  <a:pt x="363054" y="447535"/>
                </a:lnTo>
                <a:lnTo>
                  <a:pt x="363537" y="450202"/>
                </a:lnTo>
                <a:lnTo>
                  <a:pt x="363448" y="452920"/>
                </a:lnTo>
                <a:lnTo>
                  <a:pt x="362775" y="455549"/>
                </a:lnTo>
                <a:lnTo>
                  <a:pt x="361556" y="457974"/>
                </a:lnTo>
                <a:lnTo>
                  <a:pt x="359854" y="460095"/>
                </a:lnTo>
                <a:lnTo>
                  <a:pt x="356133" y="463816"/>
                </a:lnTo>
                <a:close/>
              </a:path>
              <a:path w="363855" h="633095">
                <a:moveTo>
                  <a:pt x="190754" y="611238"/>
                </a:moveTo>
                <a:lnTo>
                  <a:pt x="172783" y="611238"/>
                </a:lnTo>
                <a:lnTo>
                  <a:pt x="181768" y="602253"/>
                </a:lnTo>
                <a:lnTo>
                  <a:pt x="190754" y="611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35019" y="5525186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80" h="233679">
                <a:moveTo>
                  <a:pt x="220840" y="233553"/>
                </a:moveTo>
                <a:lnTo>
                  <a:pt x="12700" y="233553"/>
                </a:lnTo>
                <a:lnTo>
                  <a:pt x="10223" y="233299"/>
                </a:lnTo>
                <a:lnTo>
                  <a:pt x="0" y="220853"/>
                </a:lnTo>
                <a:lnTo>
                  <a:pt x="0" y="12700"/>
                </a:lnTo>
                <a:lnTo>
                  <a:pt x="12700" y="0"/>
                </a:lnTo>
                <a:lnTo>
                  <a:pt x="220840" y="0"/>
                </a:lnTo>
                <a:lnTo>
                  <a:pt x="23354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08153"/>
                </a:lnTo>
                <a:lnTo>
                  <a:pt x="12700" y="208153"/>
                </a:lnTo>
                <a:lnTo>
                  <a:pt x="25400" y="220853"/>
                </a:lnTo>
                <a:lnTo>
                  <a:pt x="233540" y="220853"/>
                </a:lnTo>
                <a:lnTo>
                  <a:pt x="233299" y="223329"/>
                </a:lnTo>
                <a:lnTo>
                  <a:pt x="223316" y="233299"/>
                </a:lnTo>
                <a:lnTo>
                  <a:pt x="220840" y="233553"/>
                </a:lnTo>
                <a:close/>
              </a:path>
              <a:path w="233680" h="23367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33680" h="233679">
                <a:moveTo>
                  <a:pt x="20814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08140" y="12700"/>
                </a:lnTo>
                <a:lnTo>
                  <a:pt x="208140" y="25400"/>
                </a:lnTo>
                <a:close/>
              </a:path>
              <a:path w="233680" h="233679">
                <a:moveTo>
                  <a:pt x="208140" y="220853"/>
                </a:moveTo>
                <a:lnTo>
                  <a:pt x="208140" y="12700"/>
                </a:lnTo>
                <a:lnTo>
                  <a:pt x="220840" y="25400"/>
                </a:lnTo>
                <a:lnTo>
                  <a:pt x="233540" y="25400"/>
                </a:lnTo>
                <a:lnTo>
                  <a:pt x="233540" y="208153"/>
                </a:lnTo>
                <a:lnTo>
                  <a:pt x="220840" y="208153"/>
                </a:lnTo>
                <a:lnTo>
                  <a:pt x="208140" y="220853"/>
                </a:lnTo>
                <a:close/>
              </a:path>
              <a:path w="233680" h="233679">
                <a:moveTo>
                  <a:pt x="233540" y="25400"/>
                </a:moveTo>
                <a:lnTo>
                  <a:pt x="220840" y="25400"/>
                </a:lnTo>
                <a:lnTo>
                  <a:pt x="208140" y="12700"/>
                </a:lnTo>
                <a:lnTo>
                  <a:pt x="233540" y="12700"/>
                </a:lnTo>
                <a:lnTo>
                  <a:pt x="233540" y="25400"/>
                </a:lnTo>
                <a:close/>
              </a:path>
              <a:path w="233680" h="233679">
                <a:moveTo>
                  <a:pt x="25400" y="220853"/>
                </a:moveTo>
                <a:lnTo>
                  <a:pt x="12700" y="208153"/>
                </a:lnTo>
                <a:lnTo>
                  <a:pt x="25400" y="208153"/>
                </a:lnTo>
                <a:lnTo>
                  <a:pt x="25400" y="220853"/>
                </a:lnTo>
                <a:close/>
              </a:path>
              <a:path w="233680" h="233679">
                <a:moveTo>
                  <a:pt x="208140" y="220853"/>
                </a:moveTo>
                <a:lnTo>
                  <a:pt x="25400" y="220853"/>
                </a:lnTo>
                <a:lnTo>
                  <a:pt x="25400" y="208153"/>
                </a:lnTo>
                <a:lnTo>
                  <a:pt x="208140" y="208153"/>
                </a:lnTo>
                <a:lnTo>
                  <a:pt x="208140" y="220853"/>
                </a:lnTo>
                <a:close/>
              </a:path>
              <a:path w="233680" h="233679">
                <a:moveTo>
                  <a:pt x="233540" y="220853"/>
                </a:moveTo>
                <a:lnTo>
                  <a:pt x="208140" y="220853"/>
                </a:lnTo>
                <a:lnTo>
                  <a:pt x="220840" y="208153"/>
                </a:lnTo>
                <a:lnTo>
                  <a:pt x="233540" y="208153"/>
                </a:lnTo>
                <a:lnTo>
                  <a:pt x="233540" y="220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5022" y="5525402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80" h="233679">
                <a:moveTo>
                  <a:pt x="220840" y="233552"/>
                </a:moveTo>
                <a:lnTo>
                  <a:pt x="12700" y="233552"/>
                </a:lnTo>
                <a:lnTo>
                  <a:pt x="10223" y="233311"/>
                </a:lnTo>
                <a:lnTo>
                  <a:pt x="0" y="220852"/>
                </a:lnTo>
                <a:lnTo>
                  <a:pt x="0" y="12700"/>
                </a:lnTo>
                <a:lnTo>
                  <a:pt x="12700" y="0"/>
                </a:lnTo>
                <a:lnTo>
                  <a:pt x="220840" y="0"/>
                </a:lnTo>
                <a:lnTo>
                  <a:pt x="23354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08152"/>
                </a:lnTo>
                <a:lnTo>
                  <a:pt x="12700" y="208152"/>
                </a:lnTo>
                <a:lnTo>
                  <a:pt x="25400" y="220852"/>
                </a:lnTo>
                <a:lnTo>
                  <a:pt x="233540" y="220852"/>
                </a:lnTo>
                <a:lnTo>
                  <a:pt x="233286" y="223329"/>
                </a:lnTo>
                <a:lnTo>
                  <a:pt x="223316" y="233311"/>
                </a:lnTo>
                <a:lnTo>
                  <a:pt x="220840" y="233552"/>
                </a:lnTo>
                <a:close/>
              </a:path>
              <a:path w="233680" h="23367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33680" h="233679">
                <a:moveTo>
                  <a:pt x="20814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08140" y="12700"/>
                </a:lnTo>
                <a:lnTo>
                  <a:pt x="208140" y="25400"/>
                </a:lnTo>
                <a:close/>
              </a:path>
              <a:path w="233680" h="233679">
                <a:moveTo>
                  <a:pt x="208140" y="220852"/>
                </a:moveTo>
                <a:lnTo>
                  <a:pt x="208140" y="12700"/>
                </a:lnTo>
                <a:lnTo>
                  <a:pt x="220840" y="25400"/>
                </a:lnTo>
                <a:lnTo>
                  <a:pt x="233540" y="25400"/>
                </a:lnTo>
                <a:lnTo>
                  <a:pt x="233540" y="208152"/>
                </a:lnTo>
                <a:lnTo>
                  <a:pt x="220840" y="208152"/>
                </a:lnTo>
                <a:lnTo>
                  <a:pt x="208140" y="220852"/>
                </a:lnTo>
                <a:close/>
              </a:path>
              <a:path w="233680" h="233679">
                <a:moveTo>
                  <a:pt x="233540" y="25400"/>
                </a:moveTo>
                <a:lnTo>
                  <a:pt x="220840" y="25400"/>
                </a:lnTo>
                <a:lnTo>
                  <a:pt x="208140" y="12700"/>
                </a:lnTo>
                <a:lnTo>
                  <a:pt x="233540" y="12700"/>
                </a:lnTo>
                <a:lnTo>
                  <a:pt x="233540" y="25400"/>
                </a:lnTo>
                <a:close/>
              </a:path>
              <a:path w="233680" h="233679">
                <a:moveTo>
                  <a:pt x="25400" y="220852"/>
                </a:moveTo>
                <a:lnTo>
                  <a:pt x="12700" y="208152"/>
                </a:lnTo>
                <a:lnTo>
                  <a:pt x="25400" y="208152"/>
                </a:lnTo>
                <a:lnTo>
                  <a:pt x="25400" y="220852"/>
                </a:lnTo>
                <a:close/>
              </a:path>
              <a:path w="233680" h="233679">
                <a:moveTo>
                  <a:pt x="208140" y="220852"/>
                </a:moveTo>
                <a:lnTo>
                  <a:pt x="25400" y="220852"/>
                </a:lnTo>
                <a:lnTo>
                  <a:pt x="25400" y="208152"/>
                </a:lnTo>
                <a:lnTo>
                  <a:pt x="208140" y="208152"/>
                </a:lnTo>
                <a:lnTo>
                  <a:pt x="208140" y="220852"/>
                </a:lnTo>
                <a:close/>
              </a:path>
              <a:path w="233680" h="233679">
                <a:moveTo>
                  <a:pt x="233540" y="220852"/>
                </a:moveTo>
                <a:lnTo>
                  <a:pt x="208140" y="220852"/>
                </a:lnTo>
                <a:lnTo>
                  <a:pt x="220840" y="208152"/>
                </a:lnTo>
                <a:lnTo>
                  <a:pt x="233540" y="208152"/>
                </a:lnTo>
                <a:lnTo>
                  <a:pt x="233540" y="220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1634" y="5525186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80" h="233679">
                <a:moveTo>
                  <a:pt x="220840" y="233553"/>
                </a:moveTo>
                <a:lnTo>
                  <a:pt x="12700" y="233553"/>
                </a:lnTo>
                <a:lnTo>
                  <a:pt x="10223" y="233299"/>
                </a:lnTo>
                <a:lnTo>
                  <a:pt x="0" y="220853"/>
                </a:lnTo>
                <a:lnTo>
                  <a:pt x="0" y="12700"/>
                </a:lnTo>
                <a:lnTo>
                  <a:pt x="12700" y="0"/>
                </a:lnTo>
                <a:lnTo>
                  <a:pt x="220840" y="0"/>
                </a:lnTo>
                <a:lnTo>
                  <a:pt x="23354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08153"/>
                </a:lnTo>
                <a:lnTo>
                  <a:pt x="12700" y="208153"/>
                </a:lnTo>
                <a:lnTo>
                  <a:pt x="25400" y="220853"/>
                </a:lnTo>
                <a:lnTo>
                  <a:pt x="233540" y="220853"/>
                </a:lnTo>
                <a:lnTo>
                  <a:pt x="233298" y="223329"/>
                </a:lnTo>
                <a:lnTo>
                  <a:pt x="223316" y="233299"/>
                </a:lnTo>
                <a:lnTo>
                  <a:pt x="220840" y="233553"/>
                </a:lnTo>
                <a:close/>
              </a:path>
              <a:path w="233680" h="23367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33680" h="233679">
                <a:moveTo>
                  <a:pt x="20814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08140" y="12700"/>
                </a:lnTo>
                <a:lnTo>
                  <a:pt x="208140" y="25400"/>
                </a:lnTo>
                <a:close/>
              </a:path>
              <a:path w="233680" h="233679">
                <a:moveTo>
                  <a:pt x="208140" y="220853"/>
                </a:moveTo>
                <a:lnTo>
                  <a:pt x="208140" y="12700"/>
                </a:lnTo>
                <a:lnTo>
                  <a:pt x="220840" y="25400"/>
                </a:lnTo>
                <a:lnTo>
                  <a:pt x="233540" y="25400"/>
                </a:lnTo>
                <a:lnTo>
                  <a:pt x="233540" y="208153"/>
                </a:lnTo>
                <a:lnTo>
                  <a:pt x="220840" y="208153"/>
                </a:lnTo>
                <a:lnTo>
                  <a:pt x="208140" y="220853"/>
                </a:lnTo>
                <a:close/>
              </a:path>
              <a:path w="233680" h="233679">
                <a:moveTo>
                  <a:pt x="233540" y="25400"/>
                </a:moveTo>
                <a:lnTo>
                  <a:pt x="220840" y="25400"/>
                </a:lnTo>
                <a:lnTo>
                  <a:pt x="208140" y="12700"/>
                </a:lnTo>
                <a:lnTo>
                  <a:pt x="233540" y="12700"/>
                </a:lnTo>
                <a:lnTo>
                  <a:pt x="233540" y="25400"/>
                </a:lnTo>
                <a:close/>
              </a:path>
              <a:path w="233680" h="233679">
                <a:moveTo>
                  <a:pt x="25400" y="220853"/>
                </a:moveTo>
                <a:lnTo>
                  <a:pt x="12700" y="208153"/>
                </a:lnTo>
                <a:lnTo>
                  <a:pt x="25400" y="208153"/>
                </a:lnTo>
                <a:lnTo>
                  <a:pt x="25400" y="220853"/>
                </a:lnTo>
                <a:close/>
              </a:path>
              <a:path w="233680" h="233679">
                <a:moveTo>
                  <a:pt x="208140" y="220853"/>
                </a:moveTo>
                <a:lnTo>
                  <a:pt x="25400" y="220853"/>
                </a:lnTo>
                <a:lnTo>
                  <a:pt x="25400" y="208153"/>
                </a:lnTo>
                <a:lnTo>
                  <a:pt x="208140" y="208153"/>
                </a:lnTo>
                <a:lnTo>
                  <a:pt x="208140" y="220853"/>
                </a:lnTo>
                <a:close/>
              </a:path>
              <a:path w="233680" h="233679">
                <a:moveTo>
                  <a:pt x="233540" y="220853"/>
                </a:moveTo>
                <a:lnTo>
                  <a:pt x="208140" y="220853"/>
                </a:lnTo>
                <a:lnTo>
                  <a:pt x="220840" y="208153"/>
                </a:lnTo>
                <a:lnTo>
                  <a:pt x="233540" y="208153"/>
                </a:lnTo>
                <a:lnTo>
                  <a:pt x="233540" y="220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46171" y="5525186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80" h="233679">
                <a:moveTo>
                  <a:pt x="220840" y="233553"/>
                </a:moveTo>
                <a:lnTo>
                  <a:pt x="12700" y="233553"/>
                </a:lnTo>
                <a:lnTo>
                  <a:pt x="10223" y="233299"/>
                </a:lnTo>
                <a:lnTo>
                  <a:pt x="0" y="220853"/>
                </a:lnTo>
                <a:lnTo>
                  <a:pt x="0" y="12700"/>
                </a:lnTo>
                <a:lnTo>
                  <a:pt x="12700" y="0"/>
                </a:lnTo>
                <a:lnTo>
                  <a:pt x="220840" y="0"/>
                </a:lnTo>
                <a:lnTo>
                  <a:pt x="23354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08153"/>
                </a:lnTo>
                <a:lnTo>
                  <a:pt x="12700" y="208153"/>
                </a:lnTo>
                <a:lnTo>
                  <a:pt x="25400" y="220853"/>
                </a:lnTo>
                <a:lnTo>
                  <a:pt x="233540" y="220853"/>
                </a:lnTo>
                <a:lnTo>
                  <a:pt x="233299" y="223329"/>
                </a:lnTo>
                <a:lnTo>
                  <a:pt x="223316" y="233299"/>
                </a:lnTo>
                <a:lnTo>
                  <a:pt x="220840" y="233553"/>
                </a:lnTo>
                <a:close/>
              </a:path>
              <a:path w="233680" h="23367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33680" h="233679">
                <a:moveTo>
                  <a:pt x="20814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08140" y="12700"/>
                </a:lnTo>
                <a:lnTo>
                  <a:pt x="208140" y="25400"/>
                </a:lnTo>
                <a:close/>
              </a:path>
              <a:path w="233680" h="233679">
                <a:moveTo>
                  <a:pt x="208140" y="220853"/>
                </a:moveTo>
                <a:lnTo>
                  <a:pt x="208140" y="12700"/>
                </a:lnTo>
                <a:lnTo>
                  <a:pt x="220840" y="25400"/>
                </a:lnTo>
                <a:lnTo>
                  <a:pt x="233540" y="25400"/>
                </a:lnTo>
                <a:lnTo>
                  <a:pt x="233540" y="208153"/>
                </a:lnTo>
                <a:lnTo>
                  <a:pt x="220840" y="208153"/>
                </a:lnTo>
                <a:lnTo>
                  <a:pt x="208140" y="220853"/>
                </a:lnTo>
                <a:close/>
              </a:path>
              <a:path w="233680" h="233679">
                <a:moveTo>
                  <a:pt x="233540" y="25400"/>
                </a:moveTo>
                <a:lnTo>
                  <a:pt x="220840" y="25400"/>
                </a:lnTo>
                <a:lnTo>
                  <a:pt x="208140" y="12700"/>
                </a:lnTo>
                <a:lnTo>
                  <a:pt x="233540" y="12700"/>
                </a:lnTo>
                <a:lnTo>
                  <a:pt x="233540" y="25400"/>
                </a:lnTo>
                <a:close/>
              </a:path>
              <a:path w="233680" h="233679">
                <a:moveTo>
                  <a:pt x="25400" y="220853"/>
                </a:moveTo>
                <a:lnTo>
                  <a:pt x="12700" y="208153"/>
                </a:lnTo>
                <a:lnTo>
                  <a:pt x="25400" y="208153"/>
                </a:lnTo>
                <a:lnTo>
                  <a:pt x="25400" y="220853"/>
                </a:lnTo>
                <a:close/>
              </a:path>
              <a:path w="233680" h="233679">
                <a:moveTo>
                  <a:pt x="208140" y="220853"/>
                </a:moveTo>
                <a:lnTo>
                  <a:pt x="25400" y="220853"/>
                </a:lnTo>
                <a:lnTo>
                  <a:pt x="25400" y="208153"/>
                </a:lnTo>
                <a:lnTo>
                  <a:pt x="208140" y="208153"/>
                </a:lnTo>
                <a:lnTo>
                  <a:pt x="208140" y="220853"/>
                </a:lnTo>
                <a:close/>
              </a:path>
              <a:path w="233680" h="233679">
                <a:moveTo>
                  <a:pt x="233540" y="220853"/>
                </a:moveTo>
                <a:lnTo>
                  <a:pt x="208140" y="220853"/>
                </a:lnTo>
                <a:lnTo>
                  <a:pt x="220840" y="208153"/>
                </a:lnTo>
                <a:lnTo>
                  <a:pt x="233540" y="208153"/>
                </a:lnTo>
                <a:lnTo>
                  <a:pt x="233540" y="220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29471" y="5525186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80" h="233679">
                <a:moveTo>
                  <a:pt x="220840" y="233553"/>
                </a:moveTo>
                <a:lnTo>
                  <a:pt x="12700" y="233553"/>
                </a:lnTo>
                <a:lnTo>
                  <a:pt x="10223" y="233299"/>
                </a:lnTo>
                <a:lnTo>
                  <a:pt x="0" y="220853"/>
                </a:lnTo>
                <a:lnTo>
                  <a:pt x="0" y="12700"/>
                </a:lnTo>
                <a:lnTo>
                  <a:pt x="12700" y="0"/>
                </a:lnTo>
                <a:lnTo>
                  <a:pt x="220840" y="0"/>
                </a:lnTo>
                <a:lnTo>
                  <a:pt x="23354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08153"/>
                </a:lnTo>
                <a:lnTo>
                  <a:pt x="12700" y="208153"/>
                </a:lnTo>
                <a:lnTo>
                  <a:pt x="25400" y="220853"/>
                </a:lnTo>
                <a:lnTo>
                  <a:pt x="233540" y="220853"/>
                </a:lnTo>
                <a:lnTo>
                  <a:pt x="233298" y="223329"/>
                </a:lnTo>
                <a:lnTo>
                  <a:pt x="223316" y="233299"/>
                </a:lnTo>
                <a:lnTo>
                  <a:pt x="220840" y="233553"/>
                </a:lnTo>
                <a:close/>
              </a:path>
              <a:path w="233680" h="23367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33680" h="233679">
                <a:moveTo>
                  <a:pt x="20814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08140" y="12700"/>
                </a:lnTo>
                <a:lnTo>
                  <a:pt x="208140" y="25400"/>
                </a:lnTo>
                <a:close/>
              </a:path>
              <a:path w="233680" h="233679">
                <a:moveTo>
                  <a:pt x="208140" y="220853"/>
                </a:moveTo>
                <a:lnTo>
                  <a:pt x="208140" y="12700"/>
                </a:lnTo>
                <a:lnTo>
                  <a:pt x="220840" y="25400"/>
                </a:lnTo>
                <a:lnTo>
                  <a:pt x="233540" y="25400"/>
                </a:lnTo>
                <a:lnTo>
                  <a:pt x="233540" y="208153"/>
                </a:lnTo>
                <a:lnTo>
                  <a:pt x="220840" y="208153"/>
                </a:lnTo>
                <a:lnTo>
                  <a:pt x="208140" y="220853"/>
                </a:lnTo>
                <a:close/>
              </a:path>
              <a:path w="233680" h="233679">
                <a:moveTo>
                  <a:pt x="233540" y="25400"/>
                </a:moveTo>
                <a:lnTo>
                  <a:pt x="220840" y="25400"/>
                </a:lnTo>
                <a:lnTo>
                  <a:pt x="208140" y="12700"/>
                </a:lnTo>
                <a:lnTo>
                  <a:pt x="233540" y="12700"/>
                </a:lnTo>
                <a:lnTo>
                  <a:pt x="233540" y="25400"/>
                </a:lnTo>
                <a:close/>
              </a:path>
              <a:path w="233680" h="233679">
                <a:moveTo>
                  <a:pt x="25400" y="220853"/>
                </a:moveTo>
                <a:lnTo>
                  <a:pt x="12700" y="208153"/>
                </a:lnTo>
                <a:lnTo>
                  <a:pt x="25400" y="208153"/>
                </a:lnTo>
                <a:lnTo>
                  <a:pt x="25400" y="220853"/>
                </a:lnTo>
                <a:close/>
              </a:path>
              <a:path w="233680" h="233679">
                <a:moveTo>
                  <a:pt x="208140" y="220853"/>
                </a:moveTo>
                <a:lnTo>
                  <a:pt x="25400" y="220853"/>
                </a:lnTo>
                <a:lnTo>
                  <a:pt x="25400" y="208153"/>
                </a:lnTo>
                <a:lnTo>
                  <a:pt x="208140" y="208153"/>
                </a:lnTo>
                <a:lnTo>
                  <a:pt x="208140" y="220853"/>
                </a:lnTo>
                <a:close/>
              </a:path>
              <a:path w="233680" h="233679">
                <a:moveTo>
                  <a:pt x="233540" y="220853"/>
                </a:moveTo>
                <a:lnTo>
                  <a:pt x="208140" y="220853"/>
                </a:lnTo>
                <a:lnTo>
                  <a:pt x="220840" y="208153"/>
                </a:lnTo>
                <a:lnTo>
                  <a:pt x="233540" y="208153"/>
                </a:lnTo>
                <a:lnTo>
                  <a:pt x="233540" y="220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12009" y="5538216"/>
            <a:ext cx="208915" cy="208915"/>
          </a:xfrm>
          <a:custGeom>
            <a:avLst/>
            <a:gdLst/>
            <a:ahLst/>
            <a:cxnLst/>
            <a:rect l="l" t="t" r="r" b="b"/>
            <a:pathLst>
              <a:path w="208914" h="208914">
                <a:moveTo>
                  <a:pt x="0" y="208787"/>
                </a:moveTo>
                <a:lnTo>
                  <a:pt x="0" y="0"/>
                </a:lnTo>
                <a:lnTo>
                  <a:pt x="208787" y="0"/>
                </a:lnTo>
                <a:lnTo>
                  <a:pt x="208787" y="208787"/>
                </a:lnTo>
                <a:lnTo>
                  <a:pt x="0" y="208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99461" y="5525402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80" h="233679">
                <a:moveTo>
                  <a:pt x="220840" y="233552"/>
                </a:moveTo>
                <a:lnTo>
                  <a:pt x="12700" y="233552"/>
                </a:lnTo>
                <a:lnTo>
                  <a:pt x="10223" y="233311"/>
                </a:lnTo>
                <a:lnTo>
                  <a:pt x="0" y="220852"/>
                </a:lnTo>
                <a:lnTo>
                  <a:pt x="0" y="12700"/>
                </a:lnTo>
                <a:lnTo>
                  <a:pt x="12700" y="0"/>
                </a:lnTo>
                <a:lnTo>
                  <a:pt x="220840" y="0"/>
                </a:lnTo>
                <a:lnTo>
                  <a:pt x="23354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08152"/>
                </a:lnTo>
                <a:lnTo>
                  <a:pt x="12700" y="208152"/>
                </a:lnTo>
                <a:lnTo>
                  <a:pt x="25400" y="220852"/>
                </a:lnTo>
                <a:lnTo>
                  <a:pt x="233540" y="220852"/>
                </a:lnTo>
                <a:lnTo>
                  <a:pt x="233298" y="223329"/>
                </a:lnTo>
                <a:lnTo>
                  <a:pt x="223316" y="233311"/>
                </a:lnTo>
                <a:lnTo>
                  <a:pt x="220840" y="233552"/>
                </a:lnTo>
                <a:close/>
              </a:path>
              <a:path w="233680" h="23367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33680" h="233679">
                <a:moveTo>
                  <a:pt x="20814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08140" y="12700"/>
                </a:lnTo>
                <a:lnTo>
                  <a:pt x="208140" y="25400"/>
                </a:lnTo>
                <a:close/>
              </a:path>
              <a:path w="233680" h="233679">
                <a:moveTo>
                  <a:pt x="208140" y="220852"/>
                </a:moveTo>
                <a:lnTo>
                  <a:pt x="208140" y="12700"/>
                </a:lnTo>
                <a:lnTo>
                  <a:pt x="220840" y="25400"/>
                </a:lnTo>
                <a:lnTo>
                  <a:pt x="233540" y="25400"/>
                </a:lnTo>
                <a:lnTo>
                  <a:pt x="233540" y="208152"/>
                </a:lnTo>
                <a:lnTo>
                  <a:pt x="220840" y="208152"/>
                </a:lnTo>
                <a:lnTo>
                  <a:pt x="208140" y="220852"/>
                </a:lnTo>
                <a:close/>
              </a:path>
              <a:path w="233680" h="233679">
                <a:moveTo>
                  <a:pt x="233540" y="25400"/>
                </a:moveTo>
                <a:lnTo>
                  <a:pt x="220840" y="25400"/>
                </a:lnTo>
                <a:lnTo>
                  <a:pt x="208140" y="12700"/>
                </a:lnTo>
                <a:lnTo>
                  <a:pt x="233540" y="12700"/>
                </a:lnTo>
                <a:lnTo>
                  <a:pt x="233540" y="25400"/>
                </a:lnTo>
                <a:close/>
              </a:path>
              <a:path w="233680" h="233679">
                <a:moveTo>
                  <a:pt x="25400" y="220852"/>
                </a:moveTo>
                <a:lnTo>
                  <a:pt x="12700" y="208152"/>
                </a:lnTo>
                <a:lnTo>
                  <a:pt x="25400" y="208152"/>
                </a:lnTo>
                <a:lnTo>
                  <a:pt x="25400" y="220852"/>
                </a:lnTo>
                <a:close/>
              </a:path>
              <a:path w="233680" h="233679">
                <a:moveTo>
                  <a:pt x="208140" y="220852"/>
                </a:moveTo>
                <a:lnTo>
                  <a:pt x="25400" y="220852"/>
                </a:lnTo>
                <a:lnTo>
                  <a:pt x="25400" y="208152"/>
                </a:lnTo>
                <a:lnTo>
                  <a:pt x="208140" y="208152"/>
                </a:lnTo>
                <a:lnTo>
                  <a:pt x="208140" y="220852"/>
                </a:lnTo>
                <a:close/>
              </a:path>
              <a:path w="233680" h="233679">
                <a:moveTo>
                  <a:pt x="233540" y="220852"/>
                </a:moveTo>
                <a:lnTo>
                  <a:pt x="208140" y="220852"/>
                </a:lnTo>
                <a:lnTo>
                  <a:pt x="220840" y="208152"/>
                </a:lnTo>
                <a:lnTo>
                  <a:pt x="233540" y="208152"/>
                </a:lnTo>
                <a:lnTo>
                  <a:pt x="233540" y="220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591183" y="5419675"/>
            <a:ext cx="11049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Prediction:</a:t>
            </a:r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045195" y="3575303"/>
            <a:ext cx="1663064" cy="861060"/>
          </a:xfrm>
          <a:custGeom>
            <a:avLst/>
            <a:gdLst/>
            <a:ahLst/>
            <a:cxnLst/>
            <a:rect l="l" t="t" r="r" b="b"/>
            <a:pathLst>
              <a:path w="1663065" h="861060">
                <a:moveTo>
                  <a:pt x="1519427" y="861060"/>
                </a:moveTo>
                <a:lnTo>
                  <a:pt x="143255" y="861060"/>
                </a:lnTo>
                <a:lnTo>
                  <a:pt x="97995" y="853497"/>
                </a:lnTo>
                <a:lnTo>
                  <a:pt x="58675" y="833025"/>
                </a:lnTo>
                <a:lnTo>
                  <a:pt x="27659" y="802009"/>
                </a:lnTo>
                <a:lnTo>
                  <a:pt x="7312" y="762814"/>
                </a:lnTo>
                <a:lnTo>
                  <a:pt x="0" y="717804"/>
                </a:lnTo>
                <a:lnTo>
                  <a:pt x="0" y="143256"/>
                </a:lnTo>
                <a:lnTo>
                  <a:pt x="7312" y="98226"/>
                </a:lnTo>
                <a:lnTo>
                  <a:pt x="27659" y="59019"/>
                </a:lnTo>
                <a:lnTo>
                  <a:pt x="58675" y="28001"/>
                </a:lnTo>
                <a:lnTo>
                  <a:pt x="97995" y="7539"/>
                </a:lnTo>
                <a:lnTo>
                  <a:pt x="143255" y="0"/>
                </a:lnTo>
                <a:lnTo>
                  <a:pt x="1519427" y="0"/>
                </a:lnTo>
                <a:lnTo>
                  <a:pt x="1564426" y="7539"/>
                </a:lnTo>
                <a:lnTo>
                  <a:pt x="1603615" y="28001"/>
                </a:lnTo>
                <a:lnTo>
                  <a:pt x="1634631" y="59019"/>
                </a:lnTo>
                <a:lnTo>
                  <a:pt x="1655109" y="98226"/>
                </a:lnTo>
                <a:lnTo>
                  <a:pt x="1662683" y="143256"/>
                </a:lnTo>
                <a:lnTo>
                  <a:pt x="1662683" y="717804"/>
                </a:lnTo>
                <a:lnTo>
                  <a:pt x="1655109" y="762814"/>
                </a:lnTo>
                <a:lnTo>
                  <a:pt x="1634631" y="802009"/>
                </a:lnTo>
                <a:lnTo>
                  <a:pt x="1603615" y="833025"/>
                </a:lnTo>
                <a:lnTo>
                  <a:pt x="1564426" y="853497"/>
                </a:lnTo>
                <a:lnTo>
                  <a:pt x="1519427" y="86106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423744" y="3702862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668512" y="4578096"/>
            <a:ext cx="338455" cy="608330"/>
          </a:xfrm>
          <a:custGeom>
            <a:avLst/>
            <a:gdLst/>
            <a:ahLst/>
            <a:cxnLst/>
            <a:rect l="l" t="t" r="r" b="b"/>
            <a:pathLst>
              <a:path w="338454" h="608329">
                <a:moveTo>
                  <a:pt x="254508" y="438912"/>
                </a:moveTo>
                <a:lnTo>
                  <a:pt x="85344" y="438912"/>
                </a:lnTo>
                <a:lnTo>
                  <a:pt x="85344" y="0"/>
                </a:lnTo>
                <a:lnTo>
                  <a:pt x="254508" y="0"/>
                </a:lnTo>
                <a:lnTo>
                  <a:pt x="254508" y="438912"/>
                </a:lnTo>
                <a:close/>
              </a:path>
              <a:path w="338454" h="608329">
                <a:moveTo>
                  <a:pt x="169164" y="608076"/>
                </a:moveTo>
                <a:lnTo>
                  <a:pt x="0" y="438912"/>
                </a:lnTo>
                <a:lnTo>
                  <a:pt x="338328" y="438912"/>
                </a:lnTo>
                <a:lnTo>
                  <a:pt x="169164" y="608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56206" y="4565447"/>
            <a:ext cx="363855" cy="633095"/>
          </a:xfrm>
          <a:custGeom>
            <a:avLst/>
            <a:gdLst/>
            <a:ahLst/>
            <a:cxnLst/>
            <a:rect l="l" t="t" r="r" b="b"/>
            <a:pathLst>
              <a:path w="363854" h="633095">
                <a:moveTo>
                  <a:pt x="84518" y="451104"/>
                </a:moveTo>
                <a:lnTo>
                  <a:pt x="84518" y="12700"/>
                </a:lnTo>
                <a:lnTo>
                  <a:pt x="84759" y="10223"/>
                </a:lnTo>
                <a:lnTo>
                  <a:pt x="97218" y="0"/>
                </a:lnTo>
                <a:lnTo>
                  <a:pt x="266319" y="0"/>
                </a:lnTo>
                <a:lnTo>
                  <a:pt x="279019" y="12700"/>
                </a:lnTo>
                <a:lnTo>
                  <a:pt x="109918" y="12700"/>
                </a:lnTo>
                <a:lnTo>
                  <a:pt x="97218" y="25400"/>
                </a:lnTo>
                <a:lnTo>
                  <a:pt x="109918" y="25400"/>
                </a:lnTo>
                <a:lnTo>
                  <a:pt x="109918" y="438404"/>
                </a:lnTo>
                <a:lnTo>
                  <a:pt x="97218" y="438404"/>
                </a:lnTo>
                <a:lnTo>
                  <a:pt x="84518" y="451104"/>
                </a:lnTo>
                <a:close/>
              </a:path>
              <a:path w="363854" h="633095">
                <a:moveTo>
                  <a:pt x="109918" y="25400"/>
                </a:moveTo>
                <a:lnTo>
                  <a:pt x="97218" y="25400"/>
                </a:lnTo>
                <a:lnTo>
                  <a:pt x="109918" y="12700"/>
                </a:lnTo>
                <a:lnTo>
                  <a:pt x="109918" y="25400"/>
                </a:lnTo>
                <a:close/>
              </a:path>
              <a:path w="363854" h="633095">
                <a:moveTo>
                  <a:pt x="253619" y="25400"/>
                </a:moveTo>
                <a:lnTo>
                  <a:pt x="109918" y="25400"/>
                </a:lnTo>
                <a:lnTo>
                  <a:pt x="109918" y="12700"/>
                </a:lnTo>
                <a:lnTo>
                  <a:pt x="253619" y="12700"/>
                </a:lnTo>
                <a:lnTo>
                  <a:pt x="253619" y="25400"/>
                </a:lnTo>
                <a:close/>
              </a:path>
              <a:path w="363854" h="633095">
                <a:moveTo>
                  <a:pt x="320216" y="463804"/>
                </a:moveTo>
                <a:lnTo>
                  <a:pt x="266319" y="463804"/>
                </a:lnTo>
                <a:lnTo>
                  <a:pt x="263842" y="463562"/>
                </a:lnTo>
                <a:lnTo>
                  <a:pt x="253619" y="451104"/>
                </a:lnTo>
                <a:lnTo>
                  <a:pt x="253619" y="12700"/>
                </a:lnTo>
                <a:lnTo>
                  <a:pt x="266319" y="25400"/>
                </a:lnTo>
                <a:lnTo>
                  <a:pt x="279019" y="25400"/>
                </a:lnTo>
                <a:lnTo>
                  <a:pt x="279019" y="438404"/>
                </a:lnTo>
                <a:lnTo>
                  <a:pt x="266319" y="438404"/>
                </a:lnTo>
                <a:lnTo>
                  <a:pt x="279019" y="451104"/>
                </a:lnTo>
                <a:lnTo>
                  <a:pt x="332917" y="451104"/>
                </a:lnTo>
                <a:lnTo>
                  <a:pt x="320216" y="463804"/>
                </a:lnTo>
                <a:close/>
              </a:path>
              <a:path w="363854" h="633095">
                <a:moveTo>
                  <a:pt x="279019" y="25400"/>
                </a:moveTo>
                <a:lnTo>
                  <a:pt x="266319" y="25400"/>
                </a:lnTo>
                <a:lnTo>
                  <a:pt x="253619" y="12700"/>
                </a:lnTo>
                <a:lnTo>
                  <a:pt x="279019" y="12700"/>
                </a:lnTo>
                <a:lnTo>
                  <a:pt x="279019" y="25400"/>
                </a:lnTo>
                <a:close/>
              </a:path>
              <a:path w="363854" h="633095">
                <a:moveTo>
                  <a:pt x="181762" y="632904"/>
                </a:moveTo>
                <a:lnTo>
                  <a:pt x="3682" y="460082"/>
                </a:lnTo>
                <a:lnTo>
                  <a:pt x="0" y="450202"/>
                </a:lnTo>
                <a:lnTo>
                  <a:pt x="482" y="447522"/>
                </a:lnTo>
                <a:lnTo>
                  <a:pt x="12661" y="438404"/>
                </a:lnTo>
                <a:lnTo>
                  <a:pt x="84518" y="438404"/>
                </a:lnTo>
                <a:lnTo>
                  <a:pt x="84518" y="442125"/>
                </a:lnTo>
                <a:lnTo>
                  <a:pt x="21640" y="442125"/>
                </a:lnTo>
                <a:lnTo>
                  <a:pt x="12661" y="463804"/>
                </a:lnTo>
                <a:lnTo>
                  <a:pt x="43319" y="463804"/>
                </a:lnTo>
                <a:lnTo>
                  <a:pt x="181762" y="602247"/>
                </a:lnTo>
                <a:lnTo>
                  <a:pt x="172783" y="611225"/>
                </a:lnTo>
                <a:lnTo>
                  <a:pt x="208700" y="611225"/>
                </a:lnTo>
                <a:lnTo>
                  <a:pt x="190741" y="629183"/>
                </a:lnTo>
                <a:lnTo>
                  <a:pt x="188823" y="630770"/>
                </a:lnTo>
                <a:lnTo>
                  <a:pt x="186626" y="631939"/>
                </a:lnTo>
                <a:lnTo>
                  <a:pt x="184238" y="632663"/>
                </a:lnTo>
                <a:lnTo>
                  <a:pt x="181762" y="632904"/>
                </a:lnTo>
                <a:close/>
              </a:path>
              <a:path w="363854" h="633095">
                <a:moveTo>
                  <a:pt x="109918" y="451104"/>
                </a:moveTo>
                <a:lnTo>
                  <a:pt x="84518" y="451104"/>
                </a:lnTo>
                <a:lnTo>
                  <a:pt x="97218" y="438404"/>
                </a:lnTo>
                <a:lnTo>
                  <a:pt x="109918" y="438404"/>
                </a:lnTo>
                <a:lnTo>
                  <a:pt x="109918" y="451104"/>
                </a:lnTo>
                <a:close/>
              </a:path>
              <a:path w="363854" h="633095">
                <a:moveTo>
                  <a:pt x="279019" y="451104"/>
                </a:moveTo>
                <a:lnTo>
                  <a:pt x="266319" y="438404"/>
                </a:lnTo>
                <a:lnTo>
                  <a:pt x="279019" y="438404"/>
                </a:lnTo>
                <a:lnTo>
                  <a:pt x="279019" y="451104"/>
                </a:lnTo>
                <a:close/>
              </a:path>
              <a:path w="363854" h="633095">
                <a:moveTo>
                  <a:pt x="332917" y="451104"/>
                </a:moveTo>
                <a:lnTo>
                  <a:pt x="279019" y="451104"/>
                </a:lnTo>
                <a:lnTo>
                  <a:pt x="279019" y="438404"/>
                </a:lnTo>
                <a:lnTo>
                  <a:pt x="350875" y="438404"/>
                </a:lnTo>
                <a:lnTo>
                  <a:pt x="353568" y="438696"/>
                </a:lnTo>
                <a:lnTo>
                  <a:pt x="356146" y="439547"/>
                </a:lnTo>
                <a:lnTo>
                  <a:pt x="358482" y="440931"/>
                </a:lnTo>
                <a:lnTo>
                  <a:pt x="359758" y="442125"/>
                </a:lnTo>
                <a:lnTo>
                  <a:pt x="341896" y="442125"/>
                </a:lnTo>
                <a:lnTo>
                  <a:pt x="332917" y="451104"/>
                </a:lnTo>
                <a:close/>
              </a:path>
              <a:path w="363854" h="633095">
                <a:moveTo>
                  <a:pt x="43319" y="463804"/>
                </a:moveTo>
                <a:lnTo>
                  <a:pt x="12661" y="463804"/>
                </a:lnTo>
                <a:lnTo>
                  <a:pt x="21640" y="442125"/>
                </a:lnTo>
                <a:lnTo>
                  <a:pt x="43319" y="463804"/>
                </a:lnTo>
                <a:close/>
              </a:path>
              <a:path w="363854" h="633095">
                <a:moveTo>
                  <a:pt x="97218" y="463804"/>
                </a:moveTo>
                <a:lnTo>
                  <a:pt x="43319" y="463804"/>
                </a:lnTo>
                <a:lnTo>
                  <a:pt x="21640" y="442125"/>
                </a:lnTo>
                <a:lnTo>
                  <a:pt x="84518" y="442125"/>
                </a:lnTo>
                <a:lnTo>
                  <a:pt x="84518" y="451104"/>
                </a:lnTo>
                <a:lnTo>
                  <a:pt x="109918" y="451104"/>
                </a:lnTo>
                <a:lnTo>
                  <a:pt x="99695" y="463562"/>
                </a:lnTo>
                <a:lnTo>
                  <a:pt x="97218" y="463804"/>
                </a:lnTo>
                <a:close/>
              </a:path>
              <a:path w="363854" h="633095">
                <a:moveTo>
                  <a:pt x="208700" y="611225"/>
                </a:moveTo>
                <a:lnTo>
                  <a:pt x="190741" y="611225"/>
                </a:lnTo>
                <a:lnTo>
                  <a:pt x="181762" y="602247"/>
                </a:lnTo>
                <a:lnTo>
                  <a:pt x="341896" y="442125"/>
                </a:lnTo>
                <a:lnTo>
                  <a:pt x="350875" y="463804"/>
                </a:lnTo>
                <a:lnTo>
                  <a:pt x="356133" y="463804"/>
                </a:lnTo>
                <a:lnTo>
                  <a:pt x="208700" y="611225"/>
                </a:lnTo>
                <a:close/>
              </a:path>
              <a:path w="363854" h="633095">
                <a:moveTo>
                  <a:pt x="356133" y="463804"/>
                </a:moveTo>
                <a:lnTo>
                  <a:pt x="350875" y="463804"/>
                </a:lnTo>
                <a:lnTo>
                  <a:pt x="341896" y="442125"/>
                </a:lnTo>
                <a:lnTo>
                  <a:pt x="359758" y="442125"/>
                </a:lnTo>
                <a:lnTo>
                  <a:pt x="360464" y="442785"/>
                </a:lnTo>
                <a:lnTo>
                  <a:pt x="362013" y="445020"/>
                </a:lnTo>
                <a:lnTo>
                  <a:pt x="363054" y="447522"/>
                </a:lnTo>
                <a:lnTo>
                  <a:pt x="363537" y="450202"/>
                </a:lnTo>
                <a:lnTo>
                  <a:pt x="363435" y="452907"/>
                </a:lnTo>
                <a:lnTo>
                  <a:pt x="362775" y="455536"/>
                </a:lnTo>
                <a:lnTo>
                  <a:pt x="361556" y="457974"/>
                </a:lnTo>
                <a:lnTo>
                  <a:pt x="359854" y="460082"/>
                </a:lnTo>
                <a:lnTo>
                  <a:pt x="356133" y="463804"/>
                </a:lnTo>
                <a:close/>
              </a:path>
              <a:path w="363854" h="633095">
                <a:moveTo>
                  <a:pt x="190741" y="611225"/>
                </a:moveTo>
                <a:lnTo>
                  <a:pt x="172783" y="611225"/>
                </a:lnTo>
                <a:lnTo>
                  <a:pt x="181762" y="602247"/>
                </a:lnTo>
                <a:lnTo>
                  <a:pt x="190741" y="611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847581" y="5462855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79">
                <a:moveTo>
                  <a:pt x="220840" y="233552"/>
                </a:moveTo>
                <a:lnTo>
                  <a:pt x="12700" y="233552"/>
                </a:lnTo>
                <a:lnTo>
                  <a:pt x="10223" y="233311"/>
                </a:lnTo>
                <a:lnTo>
                  <a:pt x="0" y="220852"/>
                </a:lnTo>
                <a:lnTo>
                  <a:pt x="0" y="12700"/>
                </a:lnTo>
                <a:lnTo>
                  <a:pt x="12700" y="0"/>
                </a:lnTo>
                <a:lnTo>
                  <a:pt x="220840" y="0"/>
                </a:lnTo>
                <a:lnTo>
                  <a:pt x="23354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08152"/>
                </a:lnTo>
                <a:lnTo>
                  <a:pt x="12700" y="208152"/>
                </a:lnTo>
                <a:lnTo>
                  <a:pt x="25400" y="220852"/>
                </a:lnTo>
                <a:lnTo>
                  <a:pt x="233540" y="220852"/>
                </a:lnTo>
                <a:lnTo>
                  <a:pt x="233286" y="223329"/>
                </a:lnTo>
                <a:lnTo>
                  <a:pt x="223316" y="233311"/>
                </a:lnTo>
                <a:lnTo>
                  <a:pt x="220840" y="233552"/>
                </a:lnTo>
                <a:close/>
              </a:path>
              <a:path w="233679" h="23367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33679" h="233679">
                <a:moveTo>
                  <a:pt x="20814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08140" y="12700"/>
                </a:lnTo>
                <a:lnTo>
                  <a:pt x="208140" y="25400"/>
                </a:lnTo>
                <a:close/>
              </a:path>
              <a:path w="233679" h="233679">
                <a:moveTo>
                  <a:pt x="208140" y="220852"/>
                </a:moveTo>
                <a:lnTo>
                  <a:pt x="208140" y="12700"/>
                </a:lnTo>
                <a:lnTo>
                  <a:pt x="220840" y="25400"/>
                </a:lnTo>
                <a:lnTo>
                  <a:pt x="233540" y="25400"/>
                </a:lnTo>
                <a:lnTo>
                  <a:pt x="233540" y="208152"/>
                </a:lnTo>
                <a:lnTo>
                  <a:pt x="220840" y="208152"/>
                </a:lnTo>
                <a:lnTo>
                  <a:pt x="208140" y="220852"/>
                </a:lnTo>
                <a:close/>
              </a:path>
              <a:path w="233679" h="233679">
                <a:moveTo>
                  <a:pt x="233540" y="25400"/>
                </a:moveTo>
                <a:lnTo>
                  <a:pt x="220840" y="25400"/>
                </a:lnTo>
                <a:lnTo>
                  <a:pt x="208140" y="12700"/>
                </a:lnTo>
                <a:lnTo>
                  <a:pt x="233540" y="12700"/>
                </a:lnTo>
                <a:lnTo>
                  <a:pt x="233540" y="25400"/>
                </a:lnTo>
                <a:close/>
              </a:path>
              <a:path w="233679" h="233679">
                <a:moveTo>
                  <a:pt x="25400" y="220852"/>
                </a:moveTo>
                <a:lnTo>
                  <a:pt x="12700" y="208152"/>
                </a:lnTo>
                <a:lnTo>
                  <a:pt x="25400" y="208152"/>
                </a:lnTo>
                <a:lnTo>
                  <a:pt x="25400" y="220852"/>
                </a:lnTo>
                <a:close/>
              </a:path>
              <a:path w="233679" h="233679">
                <a:moveTo>
                  <a:pt x="208140" y="220852"/>
                </a:moveTo>
                <a:lnTo>
                  <a:pt x="25400" y="220852"/>
                </a:lnTo>
                <a:lnTo>
                  <a:pt x="25400" y="208152"/>
                </a:lnTo>
                <a:lnTo>
                  <a:pt x="208140" y="208152"/>
                </a:lnTo>
                <a:lnTo>
                  <a:pt x="208140" y="220852"/>
                </a:lnTo>
                <a:close/>
              </a:path>
              <a:path w="233679" h="233679">
                <a:moveTo>
                  <a:pt x="233540" y="220852"/>
                </a:moveTo>
                <a:lnTo>
                  <a:pt x="208140" y="220852"/>
                </a:lnTo>
                <a:lnTo>
                  <a:pt x="220840" y="208152"/>
                </a:lnTo>
                <a:lnTo>
                  <a:pt x="233540" y="208152"/>
                </a:lnTo>
                <a:lnTo>
                  <a:pt x="233540" y="220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17571" y="5463071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79">
                <a:moveTo>
                  <a:pt x="220840" y="233552"/>
                </a:moveTo>
                <a:lnTo>
                  <a:pt x="12700" y="233552"/>
                </a:lnTo>
                <a:lnTo>
                  <a:pt x="10223" y="233311"/>
                </a:lnTo>
                <a:lnTo>
                  <a:pt x="0" y="220852"/>
                </a:lnTo>
                <a:lnTo>
                  <a:pt x="0" y="12700"/>
                </a:lnTo>
                <a:lnTo>
                  <a:pt x="12700" y="0"/>
                </a:lnTo>
                <a:lnTo>
                  <a:pt x="220840" y="0"/>
                </a:lnTo>
                <a:lnTo>
                  <a:pt x="23354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08152"/>
                </a:lnTo>
                <a:lnTo>
                  <a:pt x="12700" y="208152"/>
                </a:lnTo>
                <a:lnTo>
                  <a:pt x="25400" y="220852"/>
                </a:lnTo>
                <a:lnTo>
                  <a:pt x="233540" y="220852"/>
                </a:lnTo>
                <a:lnTo>
                  <a:pt x="233299" y="223329"/>
                </a:lnTo>
                <a:lnTo>
                  <a:pt x="223316" y="233311"/>
                </a:lnTo>
                <a:lnTo>
                  <a:pt x="220840" y="233552"/>
                </a:lnTo>
                <a:close/>
              </a:path>
              <a:path w="233679" h="23367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33679" h="233679">
                <a:moveTo>
                  <a:pt x="20814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08140" y="12700"/>
                </a:lnTo>
                <a:lnTo>
                  <a:pt x="208140" y="25400"/>
                </a:lnTo>
                <a:close/>
              </a:path>
              <a:path w="233679" h="233679">
                <a:moveTo>
                  <a:pt x="208140" y="220852"/>
                </a:moveTo>
                <a:lnTo>
                  <a:pt x="208140" y="12700"/>
                </a:lnTo>
                <a:lnTo>
                  <a:pt x="220840" y="25400"/>
                </a:lnTo>
                <a:lnTo>
                  <a:pt x="233540" y="25400"/>
                </a:lnTo>
                <a:lnTo>
                  <a:pt x="233540" y="208152"/>
                </a:lnTo>
                <a:lnTo>
                  <a:pt x="220840" y="208152"/>
                </a:lnTo>
                <a:lnTo>
                  <a:pt x="208140" y="220852"/>
                </a:lnTo>
                <a:close/>
              </a:path>
              <a:path w="233679" h="233679">
                <a:moveTo>
                  <a:pt x="233540" y="25400"/>
                </a:moveTo>
                <a:lnTo>
                  <a:pt x="220840" y="25400"/>
                </a:lnTo>
                <a:lnTo>
                  <a:pt x="208140" y="12700"/>
                </a:lnTo>
                <a:lnTo>
                  <a:pt x="233540" y="12700"/>
                </a:lnTo>
                <a:lnTo>
                  <a:pt x="233540" y="25400"/>
                </a:lnTo>
                <a:close/>
              </a:path>
              <a:path w="233679" h="233679">
                <a:moveTo>
                  <a:pt x="25400" y="220852"/>
                </a:moveTo>
                <a:lnTo>
                  <a:pt x="12700" y="208152"/>
                </a:lnTo>
                <a:lnTo>
                  <a:pt x="25400" y="208152"/>
                </a:lnTo>
                <a:lnTo>
                  <a:pt x="25400" y="220852"/>
                </a:lnTo>
                <a:close/>
              </a:path>
              <a:path w="233679" h="233679">
                <a:moveTo>
                  <a:pt x="208140" y="220852"/>
                </a:moveTo>
                <a:lnTo>
                  <a:pt x="25400" y="220852"/>
                </a:lnTo>
                <a:lnTo>
                  <a:pt x="25400" y="208152"/>
                </a:lnTo>
                <a:lnTo>
                  <a:pt x="208140" y="208152"/>
                </a:lnTo>
                <a:lnTo>
                  <a:pt x="208140" y="220852"/>
                </a:lnTo>
                <a:close/>
              </a:path>
              <a:path w="233679" h="233679">
                <a:moveTo>
                  <a:pt x="233540" y="220852"/>
                </a:moveTo>
                <a:lnTo>
                  <a:pt x="208140" y="220852"/>
                </a:lnTo>
                <a:lnTo>
                  <a:pt x="220840" y="208152"/>
                </a:lnTo>
                <a:lnTo>
                  <a:pt x="233540" y="208152"/>
                </a:lnTo>
                <a:lnTo>
                  <a:pt x="233540" y="220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396984" y="5475733"/>
            <a:ext cx="208915" cy="207645"/>
          </a:xfrm>
          <a:custGeom>
            <a:avLst/>
            <a:gdLst/>
            <a:ahLst/>
            <a:cxnLst/>
            <a:rect l="l" t="t" r="r" b="b"/>
            <a:pathLst>
              <a:path w="208915" h="207645">
                <a:moveTo>
                  <a:pt x="0" y="207263"/>
                </a:moveTo>
                <a:lnTo>
                  <a:pt x="0" y="0"/>
                </a:lnTo>
                <a:lnTo>
                  <a:pt x="208788" y="0"/>
                </a:lnTo>
                <a:lnTo>
                  <a:pt x="208788" y="207263"/>
                </a:lnTo>
                <a:lnTo>
                  <a:pt x="0" y="2072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384183" y="5462855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79">
                <a:moveTo>
                  <a:pt x="220840" y="233552"/>
                </a:moveTo>
                <a:lnTo>
                  <a:pt x="12700" y="233552"/>
                </a:lnTo>
                <a:lnTo>
                  <a:pt x="10223" y="233311"/>
                </a:lnTo>
                <a:lnTo>
                  <a:pt x="0" y="220852"/>
                </a:lnTo>
                <a:lnTo>
                  <a:pt x="0" y="12700"/>
                </a:lnTo>
                <a:lnTo>
                  <a:pt x="12700" y="0"/>
                </a:lnTo>
                <a:lnTo>
                  <a:pt x="220840" y="0"/>
                </a:lnTo>
                <a:lnTo>
                  <a:pt x="23354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08152"/>
                </a:lnTo>
                <a:lnTo>
                  <a:pt x="12700" y="208152"/>
                </a:lnTo>
                <a:lnTo>
                  <a:pt x="25400" y="220852"/>
                </a:lnTo>
                <a:lnTo>
                  <a:pt x="233540" y="220852"/>
                </a:lnTo>
                <a:lnTo>
                  <a:pt x="233299" y="223329"/>
                </a:lnTo>
                <a:lnTo>
                  <a:pt x="223316" y="233311"/>
                </a:lnTo>
                <a:lnTo>
                  <a:pt x="220840" y="233552"/>
                </a:lnTo>
                <a:close/>
              </a:path>
              <a:path w="233679" h="23367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33679" h="233679">
                <a:moveTo>
                  <a:pt x="20814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08140" y="12700"/>
                </a:lnTo>
                <a:lnTo>
                  <a:pt x="208140" y="25400"/>
                </a:lnTo>
                <a:close/>
              </a:path>
              <a:path w="233679" h="233679">
                <a:moveTo>
                  <a:pt x="208140" y="220852"/>
                </a:moveTo>
                <a:lnTo>
                  <a:pt x="208140" y="12700"/>
                </a:lnTo>
                <a:lnTo>
                  <a:pt x="220840" y="25400"/>
                </a:lnTo>
                <a:lnTo>
                  <a:pt x="233540" y="25400"/>
                </a:lnTo>
                <a:lnTo>
                  <a:pt x="233540" y="208152"/>
                </a:lnTo>
                <a:lnTo>
                  <a:pt x="220840" y="208152"/>
                </a:lnTo>
                <a:lnTo>
                  <a:pt x="208140" y="220852"/>
                </a:lnTo>
                <a:close/>
              </a:path>
              <a:path w="233679" h="233679">
                <a:moveTo>
                  <a:pt x="233540" y="25400"/>
                </a:moveTo>
                <a:lnTo>
                  <a:pt x="220840" y="25400"/>
                </a:lnTo>
                <a:lnTo>
                  <a:pt x="208140" y="12700"/>
                </a:lnTo>
                <a:lnTo>
                  <a:pt x="233540" y="12700"/>
                </a:lnTo>
                <a:lnTo>
                  <a:pt x="233540" y="25400"/>
                </a:lnTo>
                <a:close/>
              </a:path>
              <a:path w="233679" h="233679">
                <a:moveTo>
                  <a:pt x="25400" y="220852"/>
                </a:moveTo>
                <a:lnTo>
                  <a:pt x="12700" y="208152"/>
                </a:lnTo>
                <a:lnTo>
                  <a:pt x="25400" y="208152"/>
                </a:lnTo>
                <a:lnTo>
                  <a:pt x="25400" y="220852"/>
                </a:lnTo>
                <a:close/>
              </a:path>
              <a:path w="233679" h="233679">
                <a:moveTo>
                  <a:pt x="208140" y="220852"/>
                </a:moveTo>
                <a:lnTo>
                  <a:pt x="25400" y="220852"/>
                </a:lnTo>
                <a:lnTo>
                  <a:pt x="25400" y="208152"/>
                </a:lnTo>
                <a:lnTo>
                  <a:pt x="208140" y="208152"/>
                </a:lnTo>
                <a:lnTo>
                  <a:pt x="208140" y="220852"/>
                </a:lnTo>
                <a:close/>
              </a:path>
              <a:path w="233679" h="233679">
                <a:moveTo>
                  <a:pt x="233540" y="220852"/>
                </a:moveTo>
                <a:lnTo>
                  <a:pt x="208140" y="220852"/>
                </a:lnTo>
                <a:lnTo>
                  <a:pt x="220840" y="208152"/>
                </a:lnTo>
                <a:lnTo>
                  <a:pt x="233540" y="208152"/>
                </a:lnTo>
                <a:lnTo>
                  <a:pt x="233540" y="220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58720" y="5462855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79">
                <a:moveTo>
                  <a:pt x="220840" y="233552"/>
                </a:moveTo>
                <a:lnTo>
                  <a:pt x="12700" y="233552"/>
                </a:lnTo>
                <a:lnTo>
                  <a:pt x="10223" y="233311"/>
                </a:lnTo>
                <a:lnTo>
                  <a:pt x="0" y="220852"/>
                </a:lnTo>
                <a:lnTo>
                  <a:pt x="0" y="12700"/>
                </a:lnTo>
                <a:lnTo>
                  <a:pt x="12700" y="0"/>
                </a:lnTo>
                <a:lnTo>
                  <a:pt x="220840" y="0"/>
                </a:lnTo>
                <a:lnTo>
                  <a:pt x="23354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08152"/>
                </a:lnTo>
                <a:lnTo>
                  <a:pt x="12700" y="208152"/>
                </a:lnTo>
                <a:lnTo>
                  <a:pt x="25400" y="220852"/>
                </a:lnTo>
                <a:lnTo>
                  <a:pt x="233540" y="220852"/>
                </a:lnTo>
                <a:lnTo>
                  <a:pt x="233299" y="223329"/>
                </a:lnTo>
                <a:lnTo>
                  <a:pt x="223316" y="233311"/>
                </a:lnTo>
                <a:lnTo>
                  <a:pt x="220840" y="233552"/>
                </a:lnTo>
                <a:close/>
              </a:path>
              <a:path w="233679" h="23367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33679" h="233679">
                <a:moveTo>
                  <a:pt x="20814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08140" y="12700"/>
                </a:lnTo>
                <a:lnTo>
                  <a:pt x="208140" y="25400"/>
                </a:lnTo>
                <a:close/>
              </a:path>
              <a:path w="233679" h="233679">
                <a:moveTo>
                  <a:pt x="208140" y="220852"/>
                </a:moveTo>
                <a:lnTo>
                  <a:pt x="208140" y="12700"/>
                </a:lnTo>
                <a:lnTo>
                  <a:pt x="220840" y="25400"/>
                </a:lnTo>
                <a:lnTo>
                  <a:pt x="233540" y="25400"/>
                </a:lnTo>
                <a:lnTo>
                  <a:pt x="233540" y="208152"/>
                </a:lnTo>
                <a:lnTo>
                  <a:pt x="220840" y="208152"/>
                </a:lnTo>
                <a:lnTo>
                  <a:pt x="208140" y="220852"/>
                </a:lnTo>
                <a:close/>
              </a:path>
              <a:path w="233679" h="233679">
                <a:moveTo>
                  <a:pt x="233540" y="25400"/>
                </a:moveTo>
                <a:lnTo>
                  <a:pt x="220840" y="25400"/>
                </a:lnTo>
                <a:lnTo>
                  <a:pt x="208140" y="12700"/>
                </a:lnTo>
                <a:lnTo>
                  <a:pt x="233540" y="12700"/>
                </a:lnTo>
                <a:lnTo>
                  <a:pt x="233540" y="25400"/>
                </a:lnTo>
                <a:close/>
              </a:path>
              <a:path w="233679" h="233679">
                <a:moveTo>
                  <a:pt x="25400" y="220852"/>
                </a:moveTo>
                <a:lnTo>
                  <a:pt x="12700" y="208152"/>
                </a:lnTo>
                <a:lnTo>
                  <a:pt x="25400" y="208152"/>
                </a:lnTo>
                <a:lnTo>
                  <a:pt x="25400" y="220852"/>
                </a:lnTo>
                <a:close/>
              </a:path>
              <a:path w="233679" h="233679">
                <a:moveTo>
                  <a:pt x="208140" y="220852"/>
                </a:moveTo>
                <a:lnTo>
                  <a:pt x="25400" y="220852"/>
                </a:lnTo>
                <a:lnTo>
                  <a:pt x="25400" y="208152"/>
                </a:lnTo>
                <a:lnTo>
                  <a:pt x="208140" y="208152"/>
                </a:lnTo>
                <a:lnTo>
                  <a:pt x="208140" y="220852"/>
                </a:lnTo>
                <a:close/>
              </a:path>
              <a:path w="233679" h="233679">
                <a:moveTo>
                  <a:pt x="233540" y="220852"/>
                </a:moveTo>
                <a:lnTo>
                  <a:pt x="208140" y="220852"/>
                </a:lnTo>
                <a:lnTo>
                  <a:pt x="220840" y="208152"/>
                </a:lnTo>
                <a:lnTo>
                  <a:pt x="233540" y="208152"/>
                </a:lnTo>
                <a:lnTo>
                  <a:pt x="233540" y="220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42032" y="5462855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79">
                <a:moveTo>
                  <a:pt x="220840" y="233552"/>
                </a:moveTo>
                <a:lnTo>
                  <a:pt x="12700" y="233552"/>
                </a:lnTo>
                <a:lnTo>
                  <a:pt x="10223" y="233311"/>
                </a:lnTo>
                <a:lnTo>
                  <a:pt x="0" y="220852"/>
                </a:lnTo>
                <a:lnTo>
                  <a:pt x="0" y="12700"/>
                </a:lnTo>
                <a:lnTo>
                  <a:pt x="12700" y="0"/>
                </a:lnTo>
                <a:lnTo>
                  <a:pt x="220840" y="0"/>
                </a:lnTo>
                <a:lnTo>
                  <a:pt x="23354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08152"/>
                </a:lnTo>
                <a:lnTo>
                  <a:pt x="12700" y="208152"/>
                </a:lnTo>
                <a:lnTo>
                  <a:pt x="25400" y="220852"/>
                </a:lnTo>
                <a:lnTo>
                  <a:pt x="233540" y="220852"/>
                </a:lnTo>
                <a:lnTo>
                  <a:pt x="233286" y="223329"/>
                </a:lnTo>
                <a:lnTo>
                  <a:pt x="223316" y="233311"/>
                </a:lnTo>
                <a:lnTo>
                  <a:pt x="220840" y="233552"/>
                </a:lnTo>
                <a:close/>
              </a:path>
              <a:path w="233679" h="23367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33679" h="233679">
                <a:moveTo>
                  <a:pt x="20814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08140" y="12700"/>
                </a:lnTo>
                <a:lnTo>
                  <a:pt x="208140" y="25400"/>
                </a:lnTo>
                <a:close/>
              </a:path>
              <a:path w="233679" h="233679">
                <a:moveTo>
                  <a:pt x="208140" y="220852"/>
                </a:moveTo>
                <a:lnTo>
                  <a:pt x="208140" y="12700"/>
                </a:lnTo>
                <a:lnTo>
                  <a:pt x="220840" y="25400"/>
                </a:lnTo>
                <a:lnTo>
                  <a:pt x="233540" y="25400"/>
                </a:lnTo>
                <a:lnTo>
                  <a:pt x="233540" y="208152"/>
                </a:lnTo>
                <a:lnTo>
                  <a:pt x="220840" y="208152"/>
                </a:lnTo>
                <a:lnTo>
                  <a:pt x="208140" y="220852"/>
                </a:lnTo>
                <a:close/>
              </a:path>
              <a:path w="233679" h="233679">
                <a:moveTo>
                  <a:pt x="233540" y="25400"/>
                </a:moveTo>
                <a:lnTo>
                  <a:pt x="220840" y="25400"/>
                </a:lnTo>
                <a:lnTo>
                  <a:pt x="208140" y="12700"/>
                </a:lnTo>
                <a:lnTo>
                  <a:pt x="233540" y="12700"/>
                </a:lnTo>
                <a:lnTo>
                  <a:pt x="233540" y="25400"/>
                </a:lnTo>
                <a:close/>
              </a:path>
              <a:path w="233679" h="233679">
                <a:moveTo>
                  <a:pt x="25400" y="220852"/>
                </a:moveTo>
                <a:lnTo>
                  <a:pt x="12700" y="208152"/>
                </a:lnTo>
                <a:lnTo>
                  <a:pt x="25400" y="208152"/>
                </a:lnTo>
                <a:lnTo>
                  <a:pt x="25400" y="220852"/>
                </a:lnTo>
                <a:close/>
              </a:path>
              <a:path w="233679" h="233679">
                <a:moveTo>
                  <a:pt x="208140" y="220852"/>
                </a:moveTo>
                <a:lnTo>
                  <a:pt x="25400" y="220852"/>
                </a:lnTo>
                <a:lnTo>
                  <a:pt x="25400" y="208152"/>
                </a:lnTo>
                <a:lnTo>
                  <a:pt x="208140" y="208152"/>
                </a:lnTo>
                <a:lnTo>
                  <a:pt x="208140" y="220852"/>
                </a:lnTo>
                <a:close/>
              </a:path>
              <a:path w="233679" h="233679">
                <a:moveTo>
                  <a:pt x="233540" y="220852"/>
                </a:moveTo>
                <a:lnTo>
                  <a:pt x="208140" y="220852"/>
                </a:lnTo>
                <a:lnTo>
                  <a:pt x="220840" y="208152"/>
                </a:lnTo>
                <a:lnTo>
                  <a:pt x="233540" y="208152"/>
                </a:lnTo>
                <a:lnTo>
                  <a:pt x="233540" y="220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12023" y="5463071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79">
                <a:moveTo>
                  <a:pt x="220840" y="233552"/>
                </a:moveTo>
                <a:lnTo>
                  <a:pt x="12700" y="233552"/>
                </a:lnTo>
                <a:lnTo>
                  <a:pt x="10223" y="233311"/>
                </a:lnTo>
                <a:lnTo>
                  <a:pt x="0" y="220852"/>
                </a:lnTo>
                <a:lnTo>
                  <a:pt x="0" y="12700"/>
                </a:lnTo>
                <a:lnTo>
                  <a:pt x="12700" y="0"/>
                </a:lnTo>
                <a:lnTo>
                  <a:pt x="220840" y="0"/>
                </a:lnTo>
                <a:lnTo>
                  <a:pt x="23354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08152"/>
                </a:lnTo>
                <a:lnTo>
                  <a:pt x="12700" y="208152"/>
                </a:lnTo>
                <a:lnTo>
                  <a:pt x="25400" y="220852"/>
                </a:lnTo>
                <a:lnTo>
                  <a:pt x="233540" y="220852"/>
                </a:lnTo>
                <a:lnTo>
                  <a:pt x="233286" y="223329"/>
                </a:lnTo>
                <a:lnTo>
                  <a:pt x="223316" y="233311"/>
                </a:lnTo>
                <a:lnTo>
                  <a:pt x="220840" y="233552"/>
                </a:lnTo>
                <a:close/>
              </a:path>
              <a:path w="233679" h="23367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33679" h="233679">
                <a:moveTo>
                  <a:pt x="20814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08140" y="12700"/>
                </a:lnTo>
                <a:lnTo>
                  <a:pt x="208140" y="25400"/>
                </a:lnTo>
                <a:close/>
              </a:path>
              <a:path w="233679" h="233679">
                <a:moveTo>
                  <a:pt x="208140" y="220852"/>
                </a:moveTo>
                <a:lnTo>
                  <a:pt x="208140" y="12700"/>
                </a:lnTo>
                <a:lnTo>
                  <a:pt x="220840" y="25400"/>
                </a:lnTo>
                <a:lnTo>
                  <a:pt x="233540" y="25400"/>
                </a:lnTo>
                <a:lnTo>
                  <a:pt x="233540" y="208152"/>
                </a:lnTo>
                <a:lnTo>
                  <a:pt x="220840" y="208152"/>
                </a:lnTo>
                <a:lnTo>
                  <a:pt x="208140" y="220852"/>
                </a:lnTo>
                <a:close/>
              </a:path>
              <a:path w="233679" h="233679">
                <a:moveTo>
                  <a:pt x="233540" y="25400"/>
                </a:moveTo>
                <a:lnTo>
                  <a:pt x="220840" y="25400"/>
                </a:lnTo>
                <a:lnTo>
                  <a:pt x="208140" y="12700"/>
                </a:lnTo>
                <a:lnTo>
                  <a:pt x="233540" y="12700"/>
                </a:lnTo>
                <a:lnTo>
                  <a:pt x="233540" y="25400"/>
                </a:lnTo>
                <a:close/>
              </a:path>
              <a:path w="233679" h="233679">
                <a:moveTo>
                  <a:pt x="25400" y="220852"/>
                </a:moveTo>
                <a:lnTo>
                  <a:pt x="12700" y="208152"/>
                </a:lnTo>
                <a:lnTo>
                  <a:pt x="25400" y="208152"/>
                </a:lnTo>
                <a:lnTo>
                  <a:pt x="25400" y="220852"/>
                </a:lnTo>
                <a:close/>
              </a:path>
              <a:path w="233679" h="233679">
                <a:moveTo>
                  <a:pt x="208140" y="220852"/>
                </a:moveTo>
                <a:lnTo>
                  <a:pt x="25400" y="220852"/>
                </a:lnTo>
                <a:lnTo>
                  <a:pt x="25400" y="208152"/>
                </a:lnTo>
                <a:lnTo>
                  <a:pt x="208140" y="208152"/>
                </a:lnTo>
                <a:lnTo>
                  <a:pt x="208140" y="220852"/>
                </a:lnTo>
                <a:close/>
              </a:path>
              <a:path w="233679" h="233679">
                <a:moveTo>
                  <a:pt x="233540" y="220852"/>
                </a:moveTo>
                <a:lnTo>
                  <a:pt x="208140" y="220852"/>
                </a:lnTo>
                <a:lnTo>
                  <a:pt x="220840" y="208152"/>
                </a:lnTo>
                <a:lnTo>
                  <a:pt x="233540" y="208152"/>
                </a:lnTo>
                <a:lnTo>
                  <a:pt x="233540" y="220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7E4D83F1-DF62-8B18-881E-B2268AE4B89B}"/>
              </a:ext>
            </a:extLst>
          </p:cNvPr>
          <p:cNvSpPr txBox="1">
            <a:spLocks/>
          </p:cNvSpPr>
          <p:nvPr/>
        </p:nvSpPr>
        <p:spPr>
          <a:xfrm>
            <a:off x="604435" y="1"/>
            <a:ext cx="10515600" cy="1077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accent1"/>
                </a:solidFill>
                <a:latin typeface="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US" altLang="zh-CN" spc="-5" dirty="0"/>
              <a:t>GNN</a:t>
            </a:r>
            <a:r>
              <a:rPr lang="zh-CN" altLang="en-US" spc="-5" dirty="0"/>
              <a:t>的鲁棒性</a:t>
            </a:r>
            <a:endParaRPr lang="en-CN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331806" y="1297166"/>
            <a:ext cx="314960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39085" y="1940053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2" y="973836"/>
                </a:moveTo>
                <a:lnTo>
                  <a:pt x="76200" y="973836"/>
                </a:lnTo>
                <a:lnTo>
                  <a:pt x="76200" y="0"/>
                </a:lnTo>
                <a:lnTo>
                  <a:pt x="225552" y="0"/>
                </a:lnTo>
                <a:lnTo>
                  <a:pt x="225552" y="973836"/>
                </a:lnTo>
                <a:close/>
              </a:path>
              <a:path w="300355" h="1125220">
                <a:moveTo>
                  <a:pt x="150875" y="1124712"/>
                </a:moveTo>
                <a:lnTo>
                  <a:pt x="0" y="973836"/>
                </a:lnTo>
                <a:lnTo>
                  <a:pt x="300228" y="973836"/>
                </a:lnTo>
                <a:lnTo>
                  <a:pt x="150875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22751" y="3043466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01440" y="3255265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5" h="356870">
                <a:moveTo>
                  <a:pt x="710184" y="356615"/>
                </a:moveTo>
                <a:lnTo>
                  <a:pt x="710184" y="266700"/>
                </a:lnTo>
                <a:lnTo>
                  <a:pt x="0" y="266700"/>
                </a:lnTo>
                <a:lnTo>
                  <a:pt x="0" y="88391"/>
                </a:lnTo>
                <a:lnTo>
                  <a:pt x="710184" y="88391"/>
                </a:lnTo>
                <a:lnTo>
                  <a:pt x="710184" y="0"/>
                </a:lnTo>
                <a:lnTo>
                  <a:pt x="886968" y="178307"/>
                </a:lnTo>
                <a:lnTo>
                  <a:pt x="710184" y="3566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1372" y="2988565"/>
            <a:ext cx="1663064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9427" y="859536"/>
                </a:moveTo>
                <a:lnTo>
                  <a:pt x="143256" y="859536"/>
                </a:lnTo>
                <a:lnTo>
                  <a:pt x="98007" y="852363"/>
                </a:lnTo>
                <a:lnTo>
                  <a:pt x="58693" y="832086"/>
                </a:lnTo>
                <a:lnTo>
                  <a:pt x="27677" y="801071"/>
                </a:lnTo>
                <a:lnTo>
                  <a:pt x="7324" y="761680"/>
                </a:lnTo>
                <a:lnTo>
                  <a:pt x="0" y="716279"/>
                </a:lnTo>
                <a:lnTo>
                  <a:pt x="0" y="143256"/>
                </a:lnTo>
                <a:lnTo>
                  <a:pt x="7324" y="97879"/>
                </a:lnTo>
                <a:lnTo>
                  <a:pt x="27677" y="58501"/>
                </a:lnTo>
                <a:lnTo>
                  <a:pt x="58693" y="27485"/>
                </a:lnTo>
                <a:lnTo>
                  <a:pt x="98007" y="7196"/>
                </a:lnTo>
                <a:lnTo>
                  <a:pt x="143256" y="0"/>
                </a:lnTo>
                <a:lnTo>
                  <a:pt x="1519427" y="0"/>
                </a:lnTo>
                <a:lnTo>
                  <a:pt x="1564432" y="7196"/>
                </a:lnTo>
                <a:lnTo>
                  <a:pt x="1603624" y="27485"/>
                </a:lnTo>
                <a:lnTo>
                  <a:pt x="1634640" y="58501"/>
                </a:lnTo>
                <a:lnTo>
                  <a:pt x="1655115" y="97879"/>
                </a:lnTo>
                <a:lnTo>
                  <a:pt x="1662684" y="143256"/>
                </a:lnTo>
                <a:lnTo>
                  <a:pt x="1662684" y="716279"/>
                </a:lnTo>
                <a:lnTo>
                  <a:pt x="1655115" y="761680"/>
                </a:lnTo>
                <a:lnTo>
                  <a:pt x="1634640" y="801071"/>
                </a:lnTo>
                <a:lnTo>
                  <a:pt x="1603624" y="832086"/>
                </a:lnTo>
                <a:lnTo>
                  <a:pt x="1564432" y="852363"/>
                </a:lnTo>
                <a:lnTo>
                  <a:pt x="1519427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89753" y="3032228"/>
            <a:ext cx="1244600" cy="1042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785"/>
              </a:lnSpc>
            </a:pPr>
            <a:r>
              <a:rPr sz="2400" dirty="0">
                <a:latin typeface="Microsoft JhengHei UI"/>
                <a:cs typeface="Microsoft JhengHei UI"/>
              </a:rPr>
              <a:t>代理模型</a:t>
            </a:r>
          </a:p>
          <a:p>
            <a:pPr marR="3810" algn="ctr">
              <a:lnSpc>
                <a:spcPts val="2785"/>
              </a:lnSpc>
            </a:pPr>
            <a:r>
              <a:rPr sz="2400" spc="120" dirty="0" err="1">
                <a:latin typeface="Cambria Math"/>
                <a:cs typeface="Cambria Math"/>
              </a:rPr>
              <a:t>GNN</a:t>
            </a:r>
            <a:r>
              <a:rPr lang="en-US" sz="2400" spc="120" baseline="-25000" dirty="0" err="1">
                <a:latin typeface="Cambria Math"/>
                <a:cs typeface="Cambria Math"/>
              </a:rPr>
              <a:t>sur</a:t>
            </a:r>
            <a:endParaRPr lang="en-CN" sz="2400" spc="120" baseline="-25000" dirty="0">
              <a:latin typeface="Cambria Math"/>
              <a:cs typeface="Cambria Math"/>
            </a:endParaRPr>
          </a:p>
          <a:p>
            <a:pPr marR="3810" algn="ctr">
              <a:lnSpc>
                <a:spcPts val="2785"/>
              </a:lnSpc>
            </a:pPr>
            <a:r>
              <a:rPr lang="zh-CN" altLang="en-US" dirty="0">
                <a:latin typeface="Microsoft JhengHei UI"/>
                <a:cs typeface="Microsoft JhengHei UI"/>
              </a:rPr>
              <a:t>参数固定</a:t>
            </a:r>
          </a:p>
        </p:txBody>
      </p:sp>
      <p:sp>
        <p:nvSpPr>
          <p:cNvPr id="10" name="object 10"/>
          <p:cNvSpPr/>
          <p:nvPr/>
        </p:nvSpPr>
        <p:spPr>
          <a:xfrm>
            <a:off x="5070348" y="1171956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807" y="451605"/>
                </a:lnTo>
                <a:lnTo>
                  <a:pt x="22674" y="435406"/>
                </a:lnTo>
                <a:lnTo>
                  <a:pt x="6253" y="411054"/>
                </a:lnTo>
                <a:lnTo>
                  <a:pt x="0" y="381000"/>
                </a:lnTo>
                <a:lnTo>
                  <a:pt x="0" y="76200"/>
                </a:lnTo>
                <a:lnTo>
                  <a:pt x="6253" y="46936"/>
                </a:lnTo>
                <a:lnTo>
                  <a:pt x="22674" y="22845"/>
                </a:lnTo>
                <a:lnTo>
                  <a:pt x="46807" y="6382"/>
                </a:lnTo>
                <a:lnTo>
                  <a:pt x="76200" y="0"/>
                </a:lnTo>
                <a:lnTo>
                  <a:pt x="1277112" y="0"/>
                </a:lnTo>
                <a:lnTo>
                  <a:pt x="1306759" y="6382"/>
                </a:lnTo>
                <a:lnTo>
                  <a:pt x="1330975" y="22845"/>
                </a:lnTo>
                <a:lnTo>
                  <a:pt x="1347310" y="46936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7310" y="411054"/>
                </a:lnTo>
                <a:lnTo>
                  <a:pt x="1330975" y="435406"/>
                </a:lnTo>
                <a:lnTo>
                  <a:pt x="1306759" y="451605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77281" y="1247053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训练数据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62600" y="1752600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4" h="1125220">
                <a:moveTo>
                  <a:pt x="225552" y="973835"/>
                </a:moveTo>
                <a:lnTo>
                  <a:pt x="74675" y="973835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973835"/>
                </a:lnTo>
                <a:close/>
              </a:path>
              <a:path w="300354" h="1125220">
                <a:moveTo>
                  <a:pt x="149352" y="1124711"/>
                </a:moveTo>
                <a:lnTo>
                  <a:pt x="0" y="973835"/>
                </a:lnTo>
                <a:lnTo>
                  <a:pt x="300228" y="973835"/>
                </a:lnTo>
                <a:lnTo>
                  <a:pt x="149352" y="112471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35496" y="3233928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70">
                <a:moveTo>
                  <a:pt x="710184" y="356615"/>
                </a:moveTo>
                <a:lnTo>
                  <a:pt x="710184" y="266700"/>
                </a:lnTo>
                <a:lnTo>
                  <a:pt x="0" y="266700"/>
                </a:lnTo>
                <a:lnTo>
                  <a:pt x="0" y="88392"/>
                </a:lnTo>
                <a:lnTo>
                  <a:pt x="710184" y="88392"/>
                </a:lnTo>
                <a:lnTo>
                  <a:pt x="710184" y="0"/>
                </a:lnTo>
                <a:lnTo>
                  <a:pt x="888491" y="178307"/>
                </a:lnTo>
                <a:lnTo>
                  <a:pt x="710184" y="3566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204960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92246" y="326415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690" y="278015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15"/>
                </a:lnTo>
                <a:lnTo>
                  <a:pt x="2779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2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78015"/>
                </a:moveTo>
                <a:lnTo>
                  <a:pt x="265290" y="278015"/>
                </a:lnTo>
                <a:lnTo>
                  <a:pt x="277990" y="265315"/>
                </a:lnTo>
                <a:lnTo>
                  <a:pt x="290690" y="265315"/>
                </a:lnTo>
                <a:lnTo>
                  <a:pt x="290690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12351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99080" y="3264434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690" y="278015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15"/>
                </a:lnTo>
                <a:lnTo>
                  <a:pt x="2779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2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78015"/>
                </a:moveTo>
                <a:lnTo>
                  <a:pt x="265290" y="278015"/>
                </a:lnTo>
                <a:lnTo>
                  <a:pt x="277990" y="265315"/>
                </a:lnTo>
                <a:lnTo>
                  <a:pt x="290690" y="265315"/>
                </a:lnTo>
                <a:lnTo>
                  <a:pt x="290690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13648" y="3276600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30">
                <a:moveTo>
                  <a:pt x="0" y="265176"/>
                </a:moveTo>
                <a:lnTo>
                  <a:pt x="0" y="0"/>
                </a:lnTo>
                <a:lnTo>
                  <a:pt x="266700" y="0"/>
                </a:lnTo>
                <a:lnTo>
                  <a:pt x="266700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01608" y="326415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690" y="278015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15"/>
                </a:lnTo>
                <a:lnTo>
                  <a:pt x="2779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2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78015"/>
                </a:moveTo>
                <a:lnTo>
                  <a:pt x="265290" y="278015"/>
                </a:lnTo>
                <a:lnTo>
                  <a:pt x="277990" y="265315"/>
                </a:lnTo>
                <a:lnTo>
                  <a:pt x="290690" y="265315"/>
                </a:lnTo>
                <a:lnTo>
                  <a:pt x="290690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7136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14233" y="326415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690" y="278015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15"/>
                </a:lnTo>
                <a:lnTo>
                  <a:pt x="2779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2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78015"/>
                </a:moveTo>
                <a:lnTo>
                  <a:pt x="265290" y="278015"/>
                </a:lnTo>
                <a:lnTo>
                  <a:pt x="277990" y="265315"/>
                </a:lnTo>
                <a:lnTo>
                  <a:pt x="290690" y="265315"/>
                </a:lnTo>
                <a:lnTo>
                  <a:pt x="290690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51291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8020" y="326415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702" y="278015"/>
                </a:lnTo>
                <a:lnTo>
                  <a:pt x="290461" y="280492"/>
                </a:lnTo>
                <a:lnTo>
                  <a:pt x="280479" y="290461"/>
                </a:lnTo>
                <a:lnTo>
                  <a:pt x="278002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15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15"/>
                </a:lnTo>
                <a:lnTo>
                  <a:pt x="278002" y="265315"/>
                </a:lnTo>
                <a:lnTo>
                  <a:pt x="265302" y="278015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302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302" y="265315"/>
                </a:lnTo>
                <a:lnTo>
                  <a:pt x="265302" y="278015"/>
                </a:lnTo>
                <a:close/>
              </a:path>
              <a:path w="290829" h="290830">
                <a:moveTo>
                  <a:pt x="290702" y="278015"/>
                </a:moveTo>
                <a:lnTo>
                  <a:pt x="265302" y="278015"/>
                </a:lnTo>
                <a:lnTo>
                  <a:pt x="278002" y="265315"/>
                </a:lnTo>
                <a:lnTo>
                  <a:pt x="290702" y="265315"/>
                </a:lnTo>
                <a:lnTo>
                  <a:pt x="290702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57160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44853" y="3264434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702" y="278015"/>
                </a:lnTo>
                <a:lnTo>
                  <a:pt x="290449" y="280492"/>
                </a:lnTo>
                <a:lnTo>
                  <a:pt x="280479" y="290461"/>
                </a:lnTo>
                <a:lnTo>
                  <a:pt x="278002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15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15"/>
                </a:lnTo>
                <a:lnTo>
                  <a:pt x="278002" y="265315"/>
                </a:lnTo>
                <a:lnTo>
                  <a:pt x="265302" y="278015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302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302" y="265315"/>
                </a:lnTo>
                <a:lnTo>
                  <a:pt x="265302" y="278015"/>
                </a:lnTo>
                <a:close/>
              </a:path>
              <a:path w="290829" h="290830">
                <a:moveTo>
                  <a:pt x="290702" y="278015"/>
                </a:moveTo>
                <a:lnTo>
                  <a:pt x="265302" y="278015"/>
                </a:lnTo>
                <a:lnTo>
                  <a:pt x="278002" y="265315"/>
                </a:lnTo>
                <a:lnTo>
                  <a:pt x="290702" y="265315"/>
                </a:lnTo>
                <a:lnTo>
                  <a:pt x="290702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491883" y="2904517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icrosoft JhengHei UI"/>
                <a:cs typeface="Microsoft JhengHei UI"/>
              </a:rPr>
              <a:t>预测的节点</a:t>
            </a:r>
            <a:r>
              <a:rPr lang="en-US" dirty="0" err="1">
                <a:latin typeface="Microsoft JhengHei UI"/>
                <a:cs typeface="Microsoft JhengHei UI"/>
              </a:rPr>
              <a:t>v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dirty="0" err="1">
                <a:latin typeface="Microsoft JhengHei UI"/>
                <a:cs typeface="Microsoft JhengHei UI"/>
              </a:rPr>
              <a:t>分类概率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93904" y="2102258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80049" y="2461261"/>
            <a:ext cx="1038225" cy="638810"/>
          </a:xfrm>
          <a:custGeom>
            <a:avLst/>
            <a:gdLst/>
            <a:ahLst/>
            <a:cxnLst/>
            <a:rect l="l" t="t" r="r" b="b"/>
            <a:pathLst>
              <a:path w="1038225" h="638810">
                <a:moveTo>
                  <a:pt x="67056" y="638555"/>
                </a:moveTo>
                <a:lnTo>
                  <a:pt x="0" y="504443"/>
                </a:lnTo>
                <a:lnTo>
                  <a:pt x="870204" y="67055"/>
                </a:lnTo>
                <a:lnTo>
                  <a:pt x="836676" y="0"/>
                </a:lnTo>
                <a:lnTo>
                  <a:pt x="1037844" y="65531"/>
                </a:lnTo>
                <a:lnTo>
                  <a:pt x="993991" y="201167"/>
                </a:lnTo>
                <a:lnTo>
                  <a:pt x="937260" y="201167"/>
                </a:lnTo>
                <a:lnTo>
                  <a:pt x="67056" y="638555"/>
                </a:lnTo>
                <a:close/>
              </a:path>
              <a:path w="1038225" h="638810">
                <a:moveTo>
                  <a:pt x="972312" y="268223"/>
                </a:moveTo>
                <a:lnTo>
                  <a:pt x="937260" y="201167"/>
                </a:lnTo>
                <a:lnTo>
                  <a:pt x="993991" y="201167"/>
                </a:lnTo>
                <a:lnTo>
                  <a:pt x="972312" y="26822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20940" y="1508761"/>
            <a:ext cx="2788920" cy="859790"/>
          </a:xfrm>
          <a:custGeom>
            <a:avLst/>
            <a:gdLst/>
            <a:ahLst/>
            <a:cxnLst/>
            <a:rect l="l" t="t" r="r" b="b"/>
            <a:pathLst>
              <a:path w="2788920" h="859789">
                <a:moveTo>
                  <a:pt x="2645663" y="859535"/>
                </a:moveTo>
                <a:lnTo>
                  <a:pt x="143255" y="859535"/>
                </a:lnTo>
                <a:lnTo>
                  <a:pt x="98184" y="852332"/>
                </a:lnTo>
                <a:lnTo>
                  <a:pt x="58958" y="832041"/>
                </a:lnTo>
                <a:lnTo>
                  <a:pt x="27942" y="801025"/>
                </a:lnTo>
                <a:lnTo>
                  <a:pt x="7501" y="761650"/>
                </a:lnTo>
                <a:lnTo>
                  <a:pt x="0" y="716279"/>
                </a:lnTo>
                <a:lnTo>
                  <a:pt x="0" y="143255"/>
                </a:lnTo>
                <a:lnTo>
                  <a:pt x="7501" y="97849"/>
                </a:lnTo>
                <a:lnTo>
                  <a:pt x="27942" y="58455"/>
                </a:lnTo>
                <a:lnTo>
                  <a:pt x="58958" y="27439"/>
                </a:lnTo>
                <a:lnTo>
                  <a:pt x="98184" y="7166"/>
                </a:lnTo>
                <a:lnTo>
                  <a:pt x="143255" y="0"/>
                </a:lnTo>
                <a:lnTo>
                  <a:pt x="2645663" y="0"/>
                </a:lnTo>
                <a:lnTo>
                  <a:pt x="2690851" y="7166"/>
                </a:lnTo>
                <a:lnTo>
                  <a:pt x="2730135" y="27439"/>
                </a:lnTo>
                <a:lnTo>
                  <a:pt x="2761150" y="58455"/>
                </a:lnTo>
                <a:lnTo>
                  <a:pt x="2781534" y="97849"/>
                </a:lnTo>
                <a:lnTo>
                  <a:pt x="2788920" y="143255"/>
                </a:lnTo>
                <a:lnTo>
                  <a:pt x="2788920" y="716279"/>
                </a:lnTo>
                <a:lnTo>
                  <a:pt x="2781534" y="761650"/>
                </a:lnTo>
                <a:lnTo>
                  <a:pt x="2761150" y="801025"/>
                </a:lnTo>
                <a:lnTo>
                  <a:pt x="2730135" y="832041"/>
                </a:lnTo>
                <a:lnTo>
                  <a:pt x="2690851" y="852332"/>
                </a:lnTo>
                <a:lnTo>
                  <a:pt x="2645663" y="859535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642058" y="1552361"/>
            <a:ext cx="270861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buFontTx/>
              <a:buChar char="-"/>
            </a:pPr>
            <a:r>
              <a:rPr sz="2400" dirty="0" err="1">
                <a:latin typeface="Microsoft JhengHei UI"/>
                <a:cs typeface="Microsoft JhengHei UI"/>
              </a:rPr>
              <a:t>两层</a:t>
            </a:r>
            <a:r>
              <a:rPr sz="2400" spc="-5" dirty="0" err="1">
                <a:latin typeface="Microsoft JhengHei UI"/>
                <a:cs typeface="Microsoft JhengHei UI"/>
              </a:rPr>
              <a:t>GC</a:t>
            </a:r>
            <a:r>
              <a:rPr sz="2400" spc="-10" dirty="0" err="1">
                <a:latin typeface="Microsoft JhengHei UI"/>
                <a:cs typeface="Microsoft JhengHei UI"/>
              </a:rPr>
              <a:t>N</a:t>
            </a:r>
            <a:r>
              <a:rPr sz="2400" spc="-5" dirty="0">
                <a:latin typeface="Microsoft JhengHei UI"/>
                <a:cs typeface="Microsoft JhengHei UI"/>
              </a:rPr>
              <a:t>-F</a:t>
            </a:r>
            <a:r>
              <a:rPr sz="2400" spc="-10" dirty="0">
                <a:latin typeface="Microsoft JhengHei UI"/>
                <a:cs typeface="Microsoft JhengHei UI"/>
              </a:rPr>
              <a:t>il</a:t>
            </a:r>
            <a:r>
              <a:rPr sz="2400" spc="-25" dirty="0">
                <a:latin typeface="Microsoft JhengHei UI"/>
                <a:cs typeface="Microsoft JhengHei UI"/>
              </a:rPr>
              <a:t>t</a:t>
            </a:r>
            <a:r>
              <a:rPr sz="2400" spc="-10" dirty="0">
                <a:latin typeface="Microsoft JhengHei UI"/>
                <a:cs typeface="Microsoft JhengHei UI"/>
              </a:rPr>
              <a:t>e</a:t>
            </a:r>
            <a:r>
              <a:rPr lang="en-US" sz="2400" spc="-5" dirty="0">
                <a:latin typeface="Microsoft JhengHei UI"/>
                <a:cs typeface="Microsoft JhengHei UI"/>
              </a:rPr>
              <a:t>r</a:t>
            </a:r>
          </a:p>
          <a:p>
            <a:pPr marL="355600" marR="5080" indent="-342900">
              <a:buFontTx/>
              <a:buChar char="-"/>
            </a:pPr>
            <a:r>
              <a:rPr sz="2400" spc="130" dirty="0" err="1">
                <a:latin typeface="Microsoft JhengHei UI"/>
                <a:cs typeface="Microsoft JhengHei UI"/>
              </a:rPr>
              <a:t>没有激活函数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46" name="标题 45">
            <a:extLst>
              <a:ext uri="{FF2B5EF4-FFF2-40B4-BE49-F238E27FC236}">
                <a16:creationId xmlns:a16="http://schemas.microsoft.com/office/drawing/2014/main" id="{31656138-0A04-A003-27B8-936EF669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/>
              <a:t>Ne</a:t>
            </a:r>
            <a:r>
              <a:rPr lang="en-US" altLang="zh-CN" spc="-10"/>
              <a:t>tt</a:t>
            </a:r>
            <a:r>
              <a:rPr lang="en-US" altLang="zh-CN" spc="-5"/>
              <a:t>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0070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3331806" y="1297166"/>
            <a:ext cx="314960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39085" y="1940053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2" y="973836"/>
                </a:moveTo>
                <a:lnTo>
                  <a:pt x="76200" y="973836"/>
                </a:lnTo>
                <a:lnTo>
                  <a:pt x="76200" y="0"/>
                </a:lnTo>
                <a:lnTo>
                  <a:pt x="225552" y="0"/>
                </a:lnTo>
                <a:lnTo>
                  <a:pt x="225552" y="973836"/>
                </a:lnTo>
                <a:close/>
              </a:path>
              <a:path w="300355" h="1125220">
                <a:moveTo>
                  <a:pt x="150875" y="1124712"/>
                </a:moveTo>
                <a:lnTo>
                  <a:pt x="0" y="973836"/>
                </a:lnTo>
                <a:lnTo>
                  <a:pt x="300228" y="973836"/>
                </a:lnTo>
                <a:lnTo>
                  <a:pt x="150875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22751" y="3043466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01440" y="3255265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5" h="356870">
                <a:moveTo>
                  <a:pt x="710184" y="356615"/>
                </a:moveTo>
                <a:lnTo>
                  <a:pt x="710184" y="266700"/>
                </a:lnTo>
                <a:lnTo>
                  <a:pt x="0" y="266700"/>
                </a:lnTo>
                <a:lnTo>
                  <a:pt x="0" y="88391"/>
                </a:lnTo>
                <a:lnTo>
                  <a:pt x="710184" y="88391"/>
                </a:lnTo>
                <a:lnTo>
                  <a:pt x="710184" y="0"/>
                </a:lnTo>
                <a:lnTo>
                  <a:pt x="886968" y="178307"/>
                </a:lnTo>
                <a:lnTo>
                  <a:pt x="710184" y="3566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1372" y="2988565"/>
            <a:ext cx="1663064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9427" y="859536"/>
                </a:moveTo>
                <a:lnTo>
                  <a:pt x="143256" y="859536"/>
                </a:lnTo>
                <a:lnTo>
                  <a:pt x="98007" y="852363"/>
                </a:lnTo>
                <a:lnTo>
                  <a:pt x="58693" y="832086"/>
                </a:lnTo>
                <a:lnTo>
                  <a:pt x="27677" y="801071"/>
                </a:lnTo>
                <a:lnTo>
                  <a:pt x="7324" y="761680"/>
                </a:lnTo>
                <a:lnTo>
                  <a:pt x="0" y="716279"/>
                </a:lnTo>
                <a:lnTo>
                  <a:pt x="0" y="143256"/>
                </a:lnTo>
                <a:lnTo>
                  <a:pt x="7324" y="97879"/>
                </a:lnTo>
                <a:lnTo>
                  <a:pt x="27677" y="58501"/>
                </a:lnTo>
                <a:lnTo>
                  <a:pt x="58693" y="27485"/>
                </a:lnTo>
                <a:lnTo>
                  <a:pt x="98007" y="7196"/>
                </a:lnTo>
                <a:lnTo>
                  <a:pt x="143256" y="0"/>
                </a:lnTo>
                <a:lnTo>
                  <a:pt x="1519427" y="0"/>
                </a:lnTo>
                <a:lnTo>
                  <a:pt x="1564432" y="7196"/>
                </a:lnTo>
                <a:lnTo>
                  <a:pt x="1603624" y="27485"/>
                </a:lnTo>
                <a:lnTo>
                  <a:pt x="1634640" y="58501"/>
                </a:lnTo>
                <a:lnTo>
                  <a:pt x="1655115" y="97879"/>
                </a:lnTo>
                <a:lnTo>
                  <a:pt x="1662684" y="143256"/>
                </a:lnTo>
                <a:lnTo>
                  <a:pt x="1662684" y="716279"/>
                </a:lnTo>
                <a:lnTo>
                  <a:pt x="1655115" y="761680"/>
                </a:lnTo>
                <a:lnTo>
                  <a:pt x="1634640" y="801071"/>
                </a:lnTo>
                <a:lnTo>
                  <a:pt x="1603624" y="832086"/>
                </a:lnTo>
                <a:lnTo>
                  <a:pt x="1564432" y="852363"/>
                </a:lnTo>
                <a:lnTo>
                  <a:pt x="1519427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89753" y="3032228"/>
            <a:ext cx="1244600" cy="1042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785"/>
              </a:lnSpc>
            </a:pPr>
            <a:r>
              <a:rPr sz="2400" dirty="0">
                <a:latin typeface="Microsoft JhengHei UI"/>
                <a:cs typeface="Microsoft JhengHei UI"/>
              </a:rPr>
              <a:t>代理模型</a:t>
            </a:r>
          </a:p>
          <a:p>
            <a:pPr marR="3810" algn="ctr">
              <a:lnSpc>
                <a:spcPts val="2785"/>
              </a:lnSpc>
            </a:pPr>
            <a:r>
              <a:rPr sz="2400" spc="120" dirty="0" err="1">
                <a:latin typeface="Cambria Math"/>
                <a:cs typeface="Cambria Math"/>
              </a:rPr>
              <a:t>GNN</a:t>
            </a:r>
            <a:r>
              <a:rPr lang="en-US" sz="2400" spc="120" baseline="-25000" dirty="0" err="1">
                <a:latin typeface="Cambria Math"/>
                <a:cs typeface="Cambria Math"/>
              </a:rPr>
              <a:t>sur</a:t>
            </a:r>
            <a:endParaRPr lang="en-CN" sz="2400" spc="120" baseline="-25000" dirty="0">
              <a:latin typeface="Cambria Math"/>
              <a:cs typeface="Cambria Math"/>
            </a:endParaRPr>
          </a:p>
          <a:p>
            <a:pPr marR="3810" algn="ctr">
              <a:lnSpc>
                <a:spcPts val="2785"/>
              </a:lnSpc>
            </a:pPr>
            <a:r>
              <a:rPr lang="zh-CN" altLang="en-US" dirty="0">
                <a:latin typeface="Microsoft JhengHei UI"/>
                <a:cs typeface="Microsoft JhengHei UI"/>
              </a:rPr>
              <a:t>参数固定</a:t>
            </a:r>
          </a:p>
        </p:txBody>
      </p:sp>
      <p:sp>
        <p:nvSpPr>
          <p:cNvPr id="10" name="object 10"/>
          <p:cNvSpPr/>
          <p:nvPr/>
        </p:nvSpPr>
        <p:spPr>
          <a:xfrm>
            <a:off x="5070348" y="1171956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807" y="451605"/>
                </a:lnTo>
                <a:lnTo>
                  <a:pt x="22674" y="435406"/>
                </a:lnTo>
                <a:lnTo>
                  <a:pt x="6253" y="411054"/>
                </a:lnTo>
                <a:lnTo>
                  <a:pt x="0" y="381000"/>
                </a:lnTo>
                <a:lnTo>
                  <a:pt x="0" y="76200"/>
                </a:lnTo>
                <a:lnTo>
                  <a:pt x="6253" y="46936"/>
                </a:lnTo>
                <a:lnTo>
                  <a:pt x="22674" y="22845"/>
                </a:lnTo>
                <a:lnTo>
                  <a:pt x="46807" y="6382"/>
                </a:lnTo>
                <a:lnTo>
                  <a:pt x="76200" y="0"/>
                </a:lnTo>
                <a:lnTo>
                  <a:pt x="1277112" y="0"/>
                </a:lnTo>
                <a:lnTo>
                  <a:pt x="1306759" y="6382"/>
                </a:lnTo>
                <a:lnTo>
                  <a:pt x="1330975" y="22845"/>
                </a:lnTo>
                <a:lnTo>
                  <a:pt x="1347310" y="46936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7310" y="411054"/>
                </a:lnTo>
                <a:lnTo>
                  <a:pt x="1330975" y="435406"/>
                </a:lnTo>
                <a:lnTo>
                  <a:pt x="1306759" y="451605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77281" y="1247053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训练数据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62600" y="1752600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4" h="1125220">
                <a:moveTo>
                  <a:pt x="225552" y="973835"/>
                </a:moveTo>
                <a:lnTo>
                  <a:pt x="74675" y="973835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973835"/>
                </a:lnTo>
                <a:close/>
              </a:path>
              <a:path w="300354" h="1125220">
                <a:moveTo>
                  <a:pt x="149352" y="1124711"/>
                </a:moveTo>
                <a:lnTo>
                  <a:pt x="0" y="973835"/>
                </a:lnTo>
                <a:lnTo>
                  <a:pt x="300228" y="973835"/>
                </a:lnTo>
                <a:lnTo>
                  <a:pt x="149352" y="112471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35496" y="3233928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70">
                <a:moveTo>
                  <a:pt x="710184" y="356615"/>
                </a:moveTo>
                <a:lnTo>
                  <a:pt x="710184" y="266700"/>
                </a:lnTo>
                <a:lnTo>
                  <a:pt x="0" y="266700"/>
                </a:lnTo>
                <a:lnTo>
                  <a:pt x="0" y="88392"/>
                </a:lnTo>
                <a:lnTo>
                  <a:pt x="710184" y="88392"/>
                </a:lnTo>
                <a:lnTo>
                  <a:pt x="710184" y="0"/>
                </a:lnTo>
                <a:lnTo>
                  <a:pt x="888491" y="178307"/>
                </a:lnTo>
                <a:lnTo>
                  <a:pt x="710184" y="3566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204960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92246" y="326415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690" y="278015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15"/>
                </a:lnTo>
                <a:lnTo>
                  <a:pt x="2779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2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78015"/>
                </a:moveTo>
                <a:lnTo>
                  <a:pt x="265290" y="278015"/>
                </a:lnTo>
                <a:lnTo>
                  <a:pt x="277990" y="265315"/>
                </a:lnTo>
                <a:lnTo>
                  <a:pt x="290690" y="265315"/>
                </a:lnTo>
                <a:lnTo>
                  <a:pt x="290690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12351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99080" y="3264434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690" y="278015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15"/>
                </a:lnTo>
                <a:lnTo>
                  <a:pt x="2779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2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78015"/>
                </a:moveTo>
                <a:lnTo>
                  <a:pt x="265290" y="278015"/>
                </a:lnTo>
                <a:lnTo>
                  <a:pt x="277990" y="265315"/>
                </a:lnTo>
                <a:lnTo>
                  <a:pt x="290690" y="265315"/>
                </a:lnTo>
                <a:lnTo>
                  <a:pt x="290690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13648" y="3276600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30">
                <a:moveTo>
                  <a:pt x="0" y="265176"/>
                </a:moveTo>
                <a:lnTo>
                  <a:pt x="0" y="0"/>
                </a:lnTo>
                <a:lnTo>
                  <a:pt x="266700" y="0"/>
                </a:lnTo>
                <a:lnTo>
                  <a:pt x="266700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01608" y="326415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690" y="278015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15"/>
                </a:lnTo>
                <a:lnTo>
                  <a:pt x="2779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2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78015"/>
                </a:moveTo>
                <a:lnTo>
                  <a:pt x="265290" y="278015"/>
                </a:lnTo>
                <a:lnTo>
                  <a:pt x="277990" y="265315"/>
                </a:lnTo>
                <a:lnTo>
                  <a:pt x="290690" y="265315"/>
                </a:lnTo>
                <a:lnTo>
                  <a:pt x="290690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7136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14233" y="326415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690" y="278015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15"/>
                </a:lnTo>
                <a:lnTo>
                  <a:pt x="2779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2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78015"/>
                </a:moveTo>
                <a:lnTo>
                  <a:pt x="265290" y="278015"/>
                </a:lnTo>
                <a:lnTo>
                  <a:pt x="277990" y="265315"/>
                </a:lnTo>
                <a:lnTo>
                  <a:pt x="290690" y="265315"/>
                </a:lnTo>
                <a:lnTo>
                  <a:pt x="290690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51291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8020" y="326415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702" y="278015"/>
                </a:lnTo>
                <a:lnTo>
                  <a:pt x="290461" y="280492"/>
                </a:lnTo>
                <a:lnTo>
                  <a:pt x="280479" y="290461"/>
                </a:lnTo>
                <a:lnTo>
                  <a:pt x="278002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15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15"/>
                </a:lnTo>
                <a:lnTo>
                  <a:pt x="278002" y="265315"/>
                </a:lnTo>
                <a:lnTo>
                  <a:pt x="265302" y="278015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302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302" y="265315"/>
                </a:lnTo>
                <a:lnTo>
                  <a:pt x="265302" y="278015"/>
                </a:lnTo>
                <a:close/>
              </a:path>
              <a:path w="290829" h="290830">
                <a:moveTo>
                  <a:pt x="290702" y="278015"/>
                </a:moveTo>
                <a:lnTo>
                  <a:pt x="265302" y="278015"/>
                </a:lnTo>
                <a:lnTo>
                  <a:pt x="278002" y="265315"/>
                </a:lnTo>
                <a:lnTo>
                  <a:pt x="290702" y="265315"/>
                </a:lnTo>
                <a:lnTo>
                  <a:pt x="290702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57160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44853" y="3264434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702" y="278015"/>
                </a:lnTo>
                <a:lnTo>
                  <a:pt x="290449" y="280492"/>
                </a:lnTo>
                <a:lnTo>
                  <a:pt x="280479" y="290461"/>
                </a:lnTo>
                <a:lnTo>
                  <a:pt x="278002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15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15"/>
                </a:lnTo>
                <a:lnTo>
                  <a:pt x="278002" y="265315"/>
                </a:lnTo>
                <a:lnTo>
                  <a:pt x="265302" y="278015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302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302" y="265315"/>
                </a:lnTo>
                <a:lnTo>
                  <a:pt x="265302" y="278015"/>
                </a:lnTo>
                <a:close/>
              </a:path>
              <a:path w="290829" h="290830">
                <a:moveTo>
                  <a:pt x="290702" y="278015"/>
                </a:moveTo>
                <a:lnTo>
                  <a:pt x="265302" y="278015"/>
                </a:lnTo>
                <a:lnTo>
                  <a:pt x="278002" y="265315"/>
                </a:lnTo>
                <a:lnTo>
                  <a:pt x="290702" y="265315"/>
                </a:lnTo>
                <a:lnTo>
                  <a:pt x="290702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491883" y="2904517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icrosoft JhengHei UI"/>
                <a:cs typeface="Microsoft JhengHei UI"/>
              </a:rPr>
              <a:t>预测的节点</a:t>
            </a:r>
            <a:r>
              <a:rPr lang="en-US" dirty="0" err="1">
                <a:latin typeface="Microsoft JhengHei UI"/>
                <a:cs typeface="Microsoft JhengHei UI"/>
              </a:rPr>
              <a:t>v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dirty="0" err="1">
                <a:latin typeface="Microsoft JhengHei UI"/>
                <a:cs typeface="Microsoft JhengHei UI"/>
              </a:rPr>
              <a:t>分类概率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564879" y="3566161"/>
            <a:ext cx="355600" cy="1057910"/>
          </a:xfrm>
          <a:custGeom>
            <a:avLst/>
            <a:gdLst/>
            <a:ahLst/>
            <a:cxnLst/>
            <a:rect l="l" t="t" r="r" b="b"/>
            <a:pathLst>
              <a:path w="355600" h="1057910">
                <a:moveTo>
                  <a:pt x="266700" y="879347"/>
                </a:moveTo>
                <a:lnTo>
                  <a:pt x="88392" y="879347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879347"/>
                </a:lnTo>
                <a:close/>
              </a:path>
              <a:path w="355600" h="1057910">
                <a:moveTo>
                  <a:pt x="176784" y="1057655"/>
                </a:moveTo>
                <a:lnTo>
                  <a:pt x="0" y="879347"/>
                </a:lnTo>
                <a:lnTo>
                  <a:pt x="355092" y="879347"/>
                </a:lnTo>
                <a:lnTo>
                  <a:pt x="176784" y="1057655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65948" y="4639057"/>
            <a:ext cx="1553210" cy="728980"/>
          </a:xfrm>
          <a:custGeom>
            <a:avLst/>
            <a:gdLst/>
            <a:ahLst/>
            <a:cxnLst/>
            <a:rect l="l" t="t" r="r" b="b"/>
            <a:pathLst>
              <a:path w="1553209" h="728979">
                <a:moveTo>
                  <a:pt x="1431036" y="728472"/>
                </a:moveTo>
                <a:lnTo>
                  <a:pt x="120396" y="728472"/>
                </a:lnTo>
                <a:lnTo>
                  <a:pt x="73541" y="719372"/>
                </a:lnTo>
                <a:lnTo>
                  <a:pt x="35185" y="693600"/>
                </a:lnTo>
                <a:lnTo>
                  <a:pt x="9335" y="655166"/>
                </a:lnTo>
                <a:lnTo>
                  <a:pt x="0" y="608076"/>
                </a:lnTo>
                <a:lnTo>
                  <a:pt x="0" y="121920"/>
                </a:lnTo>
                <a:lnTo>
                  <a:pt x="9335" y="74693"/>
                </a:lnTo>
                <a:lnTo>
                  <a:pt x="35185" y="36056"/>
                </a:lnTo>
                <a:lnTo>
                  <a:pt x="73541" y="9872"/>
                </a:lnTo>
                <a:lnTo>
                  <a:pt x="120396" y="0"/>
                </a:lnTo>
                <a:lnTo>
                  <a:pt x="1431036" y="0"/>
                </a:lnTo>
                <a:lnTo>
                  <a:pt x="1478734" y="9872"/>
                </a:lnTo>
                <a:lnTo>
                  <a:pt x="1517527" y="36056"/>
                </a:lnTo>
                <a:lnTo>
                  <a:pt x="1543555" y="74693"/>
                </a:lnTo>
                <a:lnTo>
                  <a:pt x="1552955" y="121920"/>
                </a:lnTo>
                <a:lnTo>
                  <a:pt x="1552955" y="608076"/>
                </a:lnTo>
                <a:lnTo>
                  <a:pt x="1543555" y="655166"/>
                </a:lnTo>
                <a:lnTo>
                  <a:pt x="1517527" y="693600"/>
                </a:lnTo>
                <a:lnTo>
                  <a:pt x="1478734" y="719372"/>
                </a:lnTo>
                <a:lnTo>
                  <a:pt x="1431036" y="728472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112937" y="4680904"/>
            <a:ext cx="125857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0485"/>
            <a:r>
              <a:rPr sz="2000" spc="50" dirty="0">
                <a:latin typeface="Cambria Math"/>
                <a:cs typeface="Cambria Math"/>
              </a:rPr>
              <a:t>z</a:t>
            </a:r>
            <a:r>
              <a:rPr sz="2000" spc="-5" dirty="0">
                <a:latin typeface="Cambria Math"/>
                <a:cs typeface="Cambria Math"/>
              </a:rPr>
              <a:t>[</a:t>
            </a:r>
            <a:r>
              <a:rPr sz="2000" spc="105" dirty="0">
                <a:latin typeface="Cambria Math"/>
                <a:cs typeface="Cambria Math"/>
              </a:rPr>
              <a:t>y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spc="-5" dirty="0">
                <a:latin typeface="Cambria Math"/>
                <a:cs typeface="Cambria Math"/>
              </a:rPr>
              <a:t>]:</a:t>
            </a:r>
            <a:r>
              <a:rPr sz="2000" dirty="0">
                <a:latin typeface="Microsoft JhengHei UI"/>
                <a:cs typeface="Microsoft JhengHei UI"/>
              </a:rPr>
              <a:t>分</a:t>
            </a:r>
            <a:r>
              <a:rPr sz="2000" spc="5" dirty="0">
                <a:latin typeface="Microsoft JhengHei UI"/>
                <a:cs typeface="Microsoft JhengHei UI"/>
              </a:rPr>
              <a:t>类</a:t>
            </a:r>
            <a:r>
              <a:rPr sz="2000" dirty="0">
                <a:latin typeface="Microsoft JhengHei UI"/>
                <a:cs typeface="Microsoft JhengHei UI"/>
              </a:rPr>
              <a:t>为</a:t>
            </a:r>
            <a:r>
              <a:rPr sz="2000" spc="105" dirty="0">
                <a:latin typeface="Cambria Math"/>
                <a:cs typeface="Cambria Math"/>
              </a:rPr>
              <a:t>y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dirty="0">
                <a:latin typeface="Microsoft JhengHei UI"/>
                <a:cs typeface="Microsoft JhengHei UI"/>
              </a:rPr>
              <a:t>的概</a:t>
            </a:r>
            <a:r>
              <a:rPr sz="2000" spc="5" dirty="0">
                <a:latin typeface="Microsoft JhengHei UI"/>
                <a:cs typeface="Microsoft JhengHei UI"/>
              </a:rPr>
              <a:t>率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93904" y="2102258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80049" y="2461261"/>
            <a:ext cx="1038225" cy="638810"/>
          </a:xfrm>
          <a:custGeom>
            <a:avLst/>
            <a:gdLst/>
            <a:ahLst/>
            <a:cxnLst/>
            <a:rect l="l" t="t" r="r" b="b"/>
            <a:pathLst>
              <a:path w="1038225" h="638810">
                <a:moveTo>
                  <a:pt x="67056" y="638555"/>
                </a:moveTo>
                <a:lnTo>
                  <a:pt x="0" y="504443"/>
                </a:lnTo>
                <a:lnTo>
                  <a:pt x="870204" y="67055"/>
                </a:lnTo>
                <a:lnTo>
                  <a:pt x="836676" y="0"/>
                </a:lnTo>
                <a:lnTo>
                  <a:pt x="1037844" y="65531"/>
                </a:lnTo>
                <a:lnTo>
                  <a:pt x="993991" y="201167"/>
                </a:lnTo>
                <a:lnTo>
                  <a:pt x="937260" y="201167"/>
                </a:lnTo>
                <a:lnTo>
                  <a:pt x="67056" y="638555"/>
                </a:lnTo>
                <a:close/>
              </a:path>
              <a:path w="1038225" h="638810">
                <a:moveTo>
                  <a:pt x="972312" y="268223"/>
                </a:moveTo>
                <a:lnTo>
                  <a:pt x="937260" y="201167"/>
                </a:lnTo>
                <a:lnTo>
                  <a:pt x="993991" y="201167"/>
                </a:lnTo>
                <a:lnTo>
                  <a:pt x="972312" y="26822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20940" y="1508761"/>
            <a:ext cx="2788920" cy="859790"/>
          </a:xfrm>
          <a:custGeom>
            <a:avLst/>
            <a:gdLst/>
            <a:ahLst/>
            <a:cxnLst/>
            <a:rect l="l" t="t" r="r" b="b"/>
            <a:pathLst>
              <a:path w="2788920" h="859789">
                <a:moveTo>
                  <a:pt x="2645663" y="859535"/>
                </a:moveTo>
                <a:lnTo>
                  <a:pt x="143255" y="859535"/>
                </a:lnTo>
                <a:lnTo>
                  <a:pt x="98184" y="852332"/>
                </a:lnTo>
                <a:lnTo>
                  <a:pt x="58958" y="832041"/>
                </a:lnTo>
                <a:lnTo>
                  <a:pt x="27942" y="801025"/>
                </a:lnTo>
                <a:lnTo>
                  <a:pt x="7501" y="761650"/>
                </a:lnTo>
                <a:lnTo>
                  <a:pt x="0" y="716279"/>
                </a:lnTo>
                <a:lnTo>
                  <a:pt x="0" y="143255"/>
                </a:lnTo>
                <a:lnTo>
                  <a:pt x="7501" y="97849"/>
                </a:lnTo>
                <a:lnTo>
                  <a:pt x="27942" y="58455"/>
                </a:lnTo>
                <a:lnTo>
                  <a:pt x="58958" y="27439"/>
                </a:lnTo>
                <a:lnTo>
                  <a:pt x="98184" y="7166"/>
                </a:lnTo>
                <a:lnTo>
                  <a:pt x="143255" y="0"/>
                </a:lnTo>
                <a:lnTo>
                  <a:pt x="2645663" y="0"/>
                </a:lnTo>
                <a:lnTo>
                  <a:pt x="2690851" y="7166"/>
                </a:lnTo>
                <a:lnTo>
                  <a:pt x="2730135" y="27439"/>
                </a:lnTo>
                <a:lnTo>
                  <a:pt x="2761150" y="58455"/>
                </a:lnTo>
                <a:lnTo>
                  <a:pt x="2781534" y="97849"/>
                </a:lnTo>
                <a:lnTo>
                  <a:pt x="2788920" y="143255"/>
                </a:lnTo>
                <a:lnTo>
                  <a:pt x="2788920" y="716279"/>
                </a:lnTo>
                <a:lnTo>
                  <a:pt x="2781534" y="761650"/>
                </a:lnTo>
                <a:lnTo>
                  <a:pt x="2761150" y="801025"/>
                </a:lnTo>
                <a:lnTo>
                  <a:pt x="2730135" y="832041"/>
                </a:lnTo>
                <a:lnTo>
                  <a:pt x="2690851" y="852332"/>
                </a:lnTo>
                <a:lnTo>
                  <a:pt x="2645663" y="859535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642058" y="1552361"/>
            <a:ext cx="270861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buFontTx/>
              <a:buChar char="-"/>
            </a:pPr>
            <a:r>
              <a:rPr sz="2400" dirty="0" err="1">
                <a:latin typeface="Microsoft JhengHei UI"/>
                <a:cs typeface="Microsoft JhengHei UI"/>
              </a:rPr>
              <a:t>两层</a:t>
            </a:r>
            <a:r>
              <a:rPr sz="2400" spc="-5" dirty="0" err="1">
                <a:latin typeface="Microsoft JhengHei UI"/>
                <a:cs typeface="Microsoft JhengHei UI"/>
              </a:rPr>
              <a:t>GC</a:t>
            </a:r>
            <a:r>
              <a:rPr sz="2400" spc="-10" dirty="0" err="1">
                <a:latin typeface="Microsoft JhengHei UI"/>
                <a:cs typeface="Microsoft JhengHei UI"/>
              </a:rPr>
              <a:t>N</a:t>
            </a:r>
            <a:r>
              <a:rPr sz="2400" spc="-5" dirty="0">
                <a:latin typeface="Microsoft JhengHei UI"/>
                <a:cs typeface="Microsoft JhengHei UI"/>
              </a:rPr>
              <a:t>-F</a:t>
            </a:r>
            <a:r>
              <a:rPr sz="2400" spc="-10" dirty="0">
                <a:latin typeface="Microsoft JhengHei UI"/>
                <a:cs typeface="Microsoft JhengHei UI"/>
              </a:rPr>
              <a:t>il</a:t>
            </a:r>
            <a:r>
              <a:rPr sz="2400" spc="-25" dirty="0">
                <a:latin typeface="Microsoft JhengHei UI"/>
                <a:cs typeface="Microsoft JhengHei UI"/>
              </a:rPr>
              <a:t>t</a:t>
            </a:r>
            <a:r>
              <a:rPr sz="2400" spc="-10" dirty="0">
                <a:latin typeface="Microsoft JhengHei UI"/>
                <a:cs typeface="Microsoft JhengHei UI"/>
              </a:rPr>
              <a:t>e</a:t>
            </a:r>
            <a:r>
              <a:rPr lang="en-US" sz="2400" spc="-5" dirty="0">
                <a:latin typeface="Microsoft JhengHei UI"/>
                <a:cs typeface="Microsoft JhengHei UI"/>
              </a:rPr>
              <a:t>r</a:t>
            </a:r>
          </a:p>
          <a:p>
            <a:pPr marL="355600" marR="5080" indent="-342900">
              <a:buFontTx/>
              <a:buChar char="-"/>
            </a:pPr>
            <a:r>
              <a:rPr sz="2400" spc="130" dirty="0" err="1">
                <a:latin typeface="Microsoft JhengHei UI"/>
                <a:cs typeface="Microsoft JhengHei UI"/>
              </a:rPr>
              <a:t>没有激活函数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46" name="标题 45">
            <a:extLst>
              <a:ext uri="{FF2B5EF4-FFF2-40B4-BE49-F238E27FC236}">
                <a16:creationId xmlns:a16="http://schemas.microsoft.com/office/drawing/2014/main" id="{31656138-0A04-A003-27B8-936EF669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/>
              <a:t>Ne</a:t>
            </a:r>
            <a:r>
              <a:rPr lang="en-US" altLang="zh-CN" spc="-10"/>
              <a:t>tt</a:t>
            </a:r>
            <a:r>
              <a:rPr lang="en-US" altLang="zh-CN" spc="-5"/>
              <a:t>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67999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331806" y="1297166"/>
            <a:ext cx="314960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39085" y="1940053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2" y="973836"/>
                </a:moveTo>
                <a:lnTo>
                  <a:pt x="76200" y="973836"/>
                </a:lnTo>
                <a:lnTo>
                  <a:pt x="76200" y="0"/>
                </a:lnTo>
                <a:lnTo>
                  <a:pt x="225552" y="0"/>
                </a:lnTo>
                <a:lnTo>
                  <a:pt x="225552" y="973836"/>
                </a:lnTo>
                <a:close/>
              </a:path>
              <a:path w="300355" h="1125220">
                <a:moveTo>
                  <a:pt x="150875" y="1124712"/>
                </a:moveTo>
                <a:lnTo>
                  <a:pt x="0" y="973836"/>
                </a:lnTo>
                <a:lnTo>
                  <a:pt x="300228" y="973836"/>
                </a:lnTo>
                <a:lnTo>
                  <a:pt x="150875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22751" y="3043466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01440" y="3255265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5" h="356870">
                <a:moveTo>
                  <a:pt x="710184" y="356615"/>
                </a:moveTo>
                <a:lnTo>
                  <a:pt x="710184" y="266700"/>
                </a:lnTo>
                <a:lnTo>
                  <a:pt x="0" y="266700"/>
                </a:lnTo>
                <a:lnTo>
                  <a:pt x="0" y="88391"/>
                </a:lnTo>
                <a:lnTo>
                  <a:pt x="710184" y="88391"/>
                </a:lnTo>
                <a:lnTo>
                  <a:pt x="710184" y="0"/>
                </a:lnTo>
                <a:lnTo>
                  <a:pt x="886968" y="178307"/>
                </a:lnTo>
                <a:lnTo>
                  <a:pt x="710184" y="3566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1372" y="2988565"/>
            <a:ext cx="1663064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9427" y="859536"/>
                </a:moveTo>
                <a:lnTo>
                  <a:pt x="143256" y="859536"/>
                </a:lnTo>
                <a:lnTo>
                  <a:pt x="98007" y="852363"/>
                </a:lnTo>
                <a:lnTo>
                  <a:pt x="58693" y="832086"/>
                </a:lnTo>
                <a:lnTo>
                  <a:pt x="27677" y="801071"/>
                </a:lnTo>
                <a:lnTo>
                  <a:pt x="7324" y="761680"/>
                </a:lnTo>
                <a:lnTo>
                  <a:pt x="0" y="716279"/>
                </a:lnTo>
                <a:lnTo>
                  <a:pt x="0" y="143256"/>
                </a:lnTo>
                <a:lnTo>
                  <a:pt x="7324" y="97879"/>
                </a:lnTo>
                <a:lnTo>
                  <a:pt x="27677" y="58501"/>
                </a:lnTo>
                <a:lnTo>
                  <a:pt x="58693" y="27485"/>
                </a:lnTo>
                <a:lnTo>
                  <a:pt x="98007" y="7196"/>
                </a:lnTo>
                <a:lnTo>
                  <a:pt x="143256" y="0"/>
                </a:lnTo>
                <a:lnTo>
                  <a:pt x="1519427" y="0"/>
                </a:lnTo>
                <a:lnTo>
                  <a:pt x="1564432" y="7196"/>
                </a:lnTo>
                <a:lnTo>
                  <a:pt x="1603624" y="27485"/>
                </a:lnTo>
                <a:lnTo>
                  <a:pt x="1634640" y="58501"/>
                </a:lnTo>
                <a:lnTo>
                  <a:pt x="1655115" y="97879"/>
                </a:lnTo>
                <a:lnTo>
                  <a:pt x="1662684" y="143256"/>
                </a:lnTo>
                <a:lnTo>
                  <a:pt x="1662684" y="716279"/>
                </a:lnTo>
                <a:lnTo>
                  <a:pt x="1655115" y="761680"/>
                </a:lnTo>
                <a:lnTo>
                  <a:pt x="1634640" y="801071"/>
                </a:lnTo>
                <a:lnTo>
                  <a:pt x="1603624" y="832086"/>
                </a:lnTo>
                <a:lnTo>
                  <a:pt x="1564432" y="852363"/>
                </a:lnTo>
                <a:lnTo>
                  <a:pt x="1519427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89753" y="3032228"/>
            <a:ext cx="1244600" cy="1042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785"/>
              </a:lnSpc>
            </a:pPr>
            <a:r>
              <a:rPr sz="2400" dirty="0">
                <a:latin typeface="Microsoft JhengHei UI"/>
                <a:cs typeface="Microsoft JhengHei UI"/>
              </a:rPr>
              <a:t>代理模型</a:t>
            </a:r>
          </a:p>
          <a:p>
            <a:pPr marR="3810" algn="ctr">
              <a:lnSpc>
                <a:spcPts val="2785"/>
              </a:lnSpc>
            </a:pPr>
            <a:r>
              <a:rPr sz="2400" spc="120" dirty="0" err="1">
                <a:latin typeface="Cambria Math"/>
                <a:cs typeface="Cambria Math"/>
              </a:rPr>
              <a:t>GNN</a:t>
            </a:r>
            <a:r>
              <a:rPr lang="en-US" sz="2400" spc="120" baseline="-25000" dirty="0" err="1">
                <a:latin typeface="Cambria Math"/>
                <a:cs typeface="Cambria Math"/>
              </a:rPr>
              <a:t>sur</a:t>
            </a:r>
            <a:endParaRPr lang="en-CN" sz="2400" spc="120" baseline="-25000" dirty="0">
              <a:latin typeface="Cambria Math"/>
              <a:cs typeface="Cambria Math"/>
            </a:endParaRPr>
          </a:p>
          <a:p>
            <a:pPr marR="3810" algn="ctr">
              <a:lnSpc>
                <a:spcPts val="2785"/>
              </a:lnSpc>
            </a:pPr>
            <a:r>
              <a:rPr lang="zh-CN" altLang="en-US" dirty="0">
                <a:latin typeface="Microsoft JhengHei UI"/>
                <a:cs typeface="Microsoft JhengHei UI"/>
              </a:rPr>
              <a:t>参数固定</a:t>
            </a:r>
          </a:p>
        </p:txBody>
      </p:sp>
      <p:sp>
        <p:nvSpPr>
          <p:cNvPr id="10" name="object 10"/>
          <p:cNvSpPr/>
          <p:nvPr/>
        </p:nvSpPr>
        <p:spPr>
          <a:xfrm>
            <a:off x="5070348" y="1171956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807" y="451605"/>
                </a:lnTo>
                <a:lnTo>
                  <a:pt x="22674" y="435406"/>
                </a:lnTo>
                <a:lnTo>
                  <a:pt x="6253" y="411054"/>
                </a:lnTo>
                <a:lnTo>
                  <a:pt x="0" y="381000"/>
                </a:lnTo>
                <a:lnTo>
                  <a:pt x="0" y="76200"/>
                </a:lnTo>
                <a:lnTo>
                  <a:pt x="6253" y="46936"/>
                </a:lnTo>
                <a:lnTo>
                  <a:pt x="22674" y="22845"/>
                </a:lnTo>
                <a:lnTo>
                  <a:pt x="46807" y="6382"/>
                </a:lnTo>
                <a:lnTo>
                  <a:pt x="76200" y="0"/>
                </a:lnTo>
                <a:lnTo>
                  <a:pt x="1277112" y="0"/>
                </a:lnTo>
                <a:lnTo>
                  <a:pt x="1306759" y="6382"/>
                </a:lnTo>
                <a:lnTo>
                  <a:pt x="1330975" y="22845"/>
                </a:lnTo>
                <a:lnTo>
                  <a:pt x="1347310" y="46936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7310" y="411054"/>
                </a:lnTo>
                <a:lnTo>
                  <a:pt x="1330975" y="435406"/>
                </a:lnTo>
                <a:lnTo>
                  <a:pt x="1306759" y="451605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77281" y="1247053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训练数据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62600" y="1752600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4" h="1125220">
                <a:moveTo>
                  <a:pt x="225552" y="973835"/>
                </a:moveTo>
                <a:lnTo>
                  <a:pt x="74675" y="973835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973835"/>
                </a:lnTo>
                <a:close/>
              </a:path>
              <a:path w="300354" h="1125220">
                <a:moveTo>
                  <a:pt x="149352" y="1124711"/>
                </a:moveTo>
                <a:lnTo>
                  <a:pt x="0" y="973835"/>
                </a:lnTo>
                <a:lnTo>
                  <a:pt x="300228" y="973835"/>
                </a:lnTo>
                <a:lnTo>
                  <a:pt x="149352" y="112471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35496" y="3233928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70">
                <a:moveTo>
                  <a:pt x="710184" y="356615"/>
                </a:moveTo>
                <a:lnTo>
                  <a:pt x="710184" y="266700"/>
                </a:lnTo>
                <a:lnTo>
                  <a:pt x="0" y="266700"/>
                </a:lnTo>
                <a:lnTo>
                  <a:pt x="0" y="88392"/>
                </a:lnTo>
                <a:lnTo>
                  <a:pt x="710184" y="88392"/>
                </a:lnTo>
                <a:lnTo>
                  <a:pt x="710184" y="0"/>
                </a:lnTo>
                <a:lnTo>
                  <a:pt x="888491" y="178307"/>
                </a:lnTo>
                <a:lnTo>
                  <a:pt x="710184" y="3566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204960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92246" y="326415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690" y="278015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15"/>
                </a:lnTo>
                <a:lnTo>
                  <a:pt x="2779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2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78015"/>
                </a:moveTo>
                <a:lnTo>
                  <a:pt x="265290" y="278015"/>
                </a:lnTo>
                <a:lnTo>
                  <a:pt x="277990" y="265315"/>
                </a:lnTo>
                <a:lnTo>
                  <a:pt x="290690" y="265315"/>
                </a:lnTo>
                <a:lnTo>
                  <a:pt x="290690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12351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99080" y="3264434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690" y="278015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15"/>
                </a:lnTo>
                <a:lnTo>
                  <a:pt x="2779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2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78015"/>
                </a:moveTo>
                <a:lnTo>
                  <a:pt x="265290" y="278015"/>
                </a:lnTo>
                <a:lnTo>
                  <a:pt x="277990" y="265315"/>
                </a:lnTo>
                <a:lnTo>
                  <a:pt x="290690" y="265315"/>
                </a:lnTo>
                <a:lnTo>
                  <a:pt x="290690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13648" y="3276600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30">
                <a:moveTo>
                  <a:pt x="0" y="265176"/>
                </a:moveTo>
                <a:lnTo>
                  <a:pt x="0" y="0"/>
                </a:lnTo>
                <a:lnTo>
                  <a:pt x="266700" y="0"/>
                </a:lnTo>
                <a:lnTo>
                  <a:pt x="266700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01608" y="326415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690" y="278015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15"/>
                </a:lnTo>
                <a:lnTo>
                  <a:pt x="2779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2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78015"/>
                </a:moveTo>
                <a:lnTo>
                  <a:pt x="265290" y="278015"/>
                </a:lnTo>
                <a:lnTo>
                  <a:pt x="277990" y="265315"/>
                </a:lnTo>
                <a:lnTo>
                  <a:pt x="290690" y="265315"/>
                </a:lnTo>
                <a:lnTo>
                  <a:pt x="290690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7136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14233" y="326415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690" y="278015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15"/>
                </a:lnTo>
                <a:lnTo>
                  <a:pt x="2779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2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78015"/>
                </a:moveTo>
                <a:lnTo>
                  <a:pt x="265290" y="278015"/>
                </a:lnTo>
                <a:lnTo>
                  <a:pt x="277990" y="265315"/>
                </a:lnTo>
                <a:lnTo>
                  <a:pt x="290690" y="265315"/>
                </a:lnTo>
                <a:lnTo>
                  <a:pt x="290690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51291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8020" y="326415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702" y="278015"/>
                </a:lnTo>
                <a:lnTo>
                  <a:pt x="290461" y="280492"/>
                </a:lnTo>
                <a:lnTo>
                  <a:pt x="280479" y="290461"/>
                </a:lnTo>
                <a:lnTo>
                  <a:pt x="278002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15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15"/>
                </a:lnTo>
                <a:lnTo>
                  <a:pt x="278002" y="265315"/>
                </a:lnTo>
                <a:lnTo>
                  <a:pt x="265302" y="278015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302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302" y="265315"/>
                </a:lnTo>
                <a:lnTo>
                  <a:pt x="265302" y="278015"/>
                </a:lnTo>
                <a:close/>
              </a:path>
              <a:path w="290829" h="290830">
                <a:moveTo>
                  <a:pt x="290702" y="278015"/>
                </a:moveTo>
                <a:lnTo>
                  <a:pt x="265302" y="278015"/>
                </a:lnTo>
                <a:lnTo>
                  <a:pt x="278002" y="265315"/>
                </a:lnTo>
                <a:lnTo>
                  <a:pt x="290702" y="265315"/>
                </a:lnTo>
                <a:lnTo>
                  <a:pt x="290702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57160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44853" y="3264434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702" y="278015"/>
                </a:lnTo>
                <a:lnTo>
                  <a:pt x="290449" y="280492"/>
                </a:lnTo>
                <a:lnTo>
                  <a:pt x="280479" y="290461"/>
                </a:lnTo>
                <a:lnTo>
                  <a:pt x="278002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15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15"/>
                </a:lnTo>
                <a:lnTo>
                  <a:pt x="278002" y="265315"/>
                </a:lnTo>
                <a:lnTo>
                  <a:pt x="265302" y="278015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302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302" y="265315"/>
                </a:lnTo>
                <a:lnTo>
                  <a:pt x="265302" y="278015"/>
                </a:lnTo>
                <a:close/>
              </a:path>
              <a:path w="290829" h="290830">
                <a:moveTo>
                  <a:pt x="290702" y="278015"/>
                </a:moveTo>
                <a:lnTo>
                  <a:pt x="265302" y="278015"/>
                </a:lnTo>
                <a:lnTo>
                  <a:pt x="278002" y="265315"/>
                </a:lnTo>
                <a:lnTo>
                  <a:pt x="290702" y="265315"/>
                </a:lnTo>
                <a:lnTo>
                  <a:pt x="290702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491883" y="2904517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icrosoft JhengHei UI"/>
                <a:cs typeface="Microsoft JhengHei UI"/>
              </a:rPr>
              <a:t>预测的节点</a:t>
            </a:r>
            <a:r>
              <a:rPr lang="en-US" dirty="0" err="1">
                <a:latin typeface="Microsoft JhengHei UI"/>
                <a:cs typeface="Microsoft JhengHei UI"/>
              </a:rPr>
              <a:t>v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dirty="0" err="1">
                <a:latin typeface="Microsoft JhengHei UI"/>
                <a:cs typeface="Microsoft JhengHei UI"/>
              </a:rPr>
              <a:t>分类概率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564879" y="3566161"/>
            <a:ext cx="355600" cy="1057910"/>
          </a:xfrm>
          <a:custGeom>
            <a:avLst/>
            <a:gdLst/>
            <a:ahLst/>
            <a:cxnLst/>
            <a:rect l="l" t="t" r="r" b="b"/>
            <a:pathLst>
              <a:path w="355600" h="1057910">
                <a:moveTo>
                  <a:pt x="266700" y="879347"/>
                </a:moveTo>
                <a:lnTo>
                  <a:pt x="88392" y="879347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879347"/>
                </a:lnTo>
                <a:close/>
              </a:path>
              <a:path w="355600" h="1057910">
                <a:moveTo>
                  <a:pt x="176784" y="1057655"/>
                </a:moveTo>
                <a:lnTo>
                  <a:pt x="0" y="879347"/>
                </a:lnTo>
                <a:lnTo>
                  <a:pt x="355092" y="879347"/>
                </a:lnTo>
                <a:lnTo>
                  <a:pt x="176784" y="1057655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65948" y="4639057"/>
            <a:ext cx="1553210" cy="728980"/>
          </a:xfrm>
          <a:custGeom>
            <a:avLst/>
            <a:gdLst/>
            <a:ahLst/>
            <a:cxnLst/>
            <a:rect l="l" t="t" r="r" b="b"/>
            <a:pathLst>
              <a:path w="1553209" h="728979">
                <a:moveTo>
                  <a:pt x="1431036" y="728472"/>
                </a:moveTo>
                <a:lnTo>
                  <a:pt x="120396" y="728472"/>
                </a:lnTo>
                <a:lnTo>
                  <a:pt x="73541" y="719372"/>
                </a:lnTo>
                <a:lnTo>
                  <a:pt x="35185" y="693600"/>
                </a:lnTo>
                <a:lnTo>
                  <a:pt x="9335" y="655166"/>
                </a:lnTo>
                <a:lnTo>
                  <a:pt x="0" y="608076"/>
                </a:lnTo>
                <a:lnTo>
                  <a:pt x="0" y="121920"/>
                </a:lnTo>
                <a:lnTo>
                  <a:pt x="9335" y="74693"/>
                </a:lnTo>
                <a:lnTo>
                  <a:pt x="35185" y="36056"/>
                </a:lnTo>
                <a:lnTo>
                  <a:pt x="73541" y="9872"/>
                </a:lnTo>
                <a:lnTo>
                  <a:pt x="120396" y="0"/>
                </a:lnTo>
                <a:lnTo>
                  <a:pt x="1431036" y="0"/>
                </a:lnTo>
                <a:lnTo>
                  <a:pt x="1478734" y="9872"/>
                </a:lnTo>
                <a:lnTo>
                  <a:pt x="1517527" y="36056"/>
                </a:lnTo>
                <a:lnTo>
                  <a:pt x="1543555" y="74693"/>
                </a:lnTo>
                <a:lnTo>
                  <a:pt x="1552955" y="121920"/>
                </a:lnTo>
                <a:lnTo>
                  <a:pt x="1552955" y="608076"/>
                </a:lnTo>
                <a:lnTo>
                  <a:pt x="1543555" y="655166"/>
                </a:lnTo>
                <a:lnTo>
                  <a:pt x="1517527" y="693600"/>
                </a:lnTo>
                <a:lnTo>
                  <a:pt x="1478734" y="719372"/>
                </a:lnTo>
                <a:lnTo>
                  <a:pt x="1431036" y="728472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112937" y="4680904"/>
            <a:ext cx="125857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0485"/>
            <a:r>
              <a:rPr sz="2000" spc="50" dirty="0">
                <a:latin typeface="Cambria Math"/>
                <a:cs typeface="Cambria Math"/>
              </a:rPr>
              <a:t>z</a:t>
            </a:r>
            <a:r>
              <a:rPr sz="2000" spc="-5" dirty="0">
                <a:latin typeface="Cambria Math"/>
                <a:cs typeface="Cambria Math"/>
              </a:rPr>
              <a:t>[</a:t>
            </a:r>
            <a:r>
              <a:rPr sz="2000" spc="105" dirty="0">
                <a:latin typeface="Cambria Math"/>
                <a:cs typeface="Cambria Math"/>
              </a:rPr>
              <a:t>y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spc="-5" dirty="0">
                <a:latin typeface="Cambria Math"/>
                <a:cs typeface="Cambria Math"/>
              </a:rPr>
              <a:t>]:</a:t>
            </a:r>
            <a:r>
              <a:rPr sz="2000" dirty="0">
                <a:latin typeface="Microsoft JhengHei UI"/>
                <a:cs typeface="Microsoft JhengHei UI"/>
              </a:rPr>
              <a:t>分</a:t>
            </a:r>
            <a:r>
              <a:rPr sz="2000" spc="5" dirty="0">
                <a:latin typeface="Microsoft JhengHei UI"/>
                <a:cs typeface="Microsoft JhengHei UI"/>
              </a:rPr>
              <a:t>类</a:t>
            </a:r>
            <a:r>
              <a:rPr sz="2000" dirty="0">
                <a:latin typeface="Microsoft JhengHei UI"/>
                <a:cs typeface="Microsoft JhengHei UI"/>
              </a:rPr>
              <a:t>为</a:t>
            </a:r>
            <a:r>
              <a:rPr sz="2000" spc="105" dirty="0">
                <a:latin typeface="Cambria Math"/>
                <a:cs typeface="Cambria Math"/>
              </a:rPr>
              <a:t>y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dirty="0">
                <a:latin typeface="Microsoft JhengHei UI"/>
                <a:cs typeface="Microsoft JhengHei UI"/>
              </a:rPr>
              <a:t>的概</a:t>
            </a:r>
            <a:r>
              <a:rPr sz="2000" spc="5" dirty="0">
                <a:latin typeface="Microsoft JhengHei UI"/>
                <a:cs typeface="Microsoft JhengHei UI"/>
              </a:rPr>
              <a:t>率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91884" y="4885945"/>
            <a:ext cx="1254760" cy="355600"/>
          </a:xfrm>
          <a:custGeom>
            <a:avLst/>
            <a:gdLst/>
            <a:ahLst/>
            <a:cxnLst/>
            <a:rect l="l" t="t" r="r" b="b"/>
            <a:pathLst>
              <a:path w="1254760" h="355600">
                <a:moveTo>
                  <a:pt x="178308" y="355092"/>
                </a:moveTo>
                <a:lnTo>
                  <a:pt x="0" y="176784"/>
                </a:lnTo>
                <a:lnTo>
                  <a:pt x="178308" y="0"/>
                </a:lnTo>
                <a:lnTo>
                  <a:pt x="178308" y="88392"/>
                </a:lnTo>
                <a:lnTo>
                  <a:pt x="1254252" y="88392"/>
                </a:lnTo>
                <a:lnTo>
                  <a:pt x="1254252" y="266700"/>
                </a:lnTo>
                <a:lnTo>
                  <a:pt x="178308" y="266700"/>
                </a:lnTo>
                <a:lnTo>
                  <a:pt x="178308" y="35509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946175" y="4690111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dirty="0">
                <a:latin typeface="Microsoft JhengHei UI"/>
                <a:cs typeface="Microsoft JhengHei UI"/>
              </a:rPr>
              <a:t>攻击目标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138928" y="4654296"/>
            <a:ext cx="1553210" cy="728980"/>
          </a:xfrm>
          <a:custGeom>
            <a:avLst/>
            <a:gdLst/>
            <a:ahLst/>
            <a:cxnLst/>
            <a:rect l="l" t="t" r="r" b="b"/>
            <a:pathLst>
              <a:path w="1553210" h="728979">
                <a:moveTo>
                  <a:pt x="1431036" y="728472"/>
                </a:moveTo>
                <a:lnTo>
                  <a:pt x="120395" y="728472"/>
                </a:lnTo>
                <a:lnTo>
                  <a:pt x="73427" y="718812"/>
                </a:lnTo>
                <a:lnTo>
                  <a:pt x="35032" y="692696"/>
                </a:lnTo>
                <a:lnTo>
                  <a:pt x="9221" y="653987"/>
                </a:lnTo>
                <a:lnTo>
                  <a:pt x="0" y="606552"/>
                </a:lnTo>
                <a:lnTo>
                  <a:pt x="0" y="120396"/>
                </a:lnTo>
                <a:lnTo>
                  <a:pt x="9221" y="73514"/>
                </a:lnTo>
                <a:lnTo>
                  <a:pt x="35032" y="35152"/>
                </a:lnTo>
                <a:lnTo>
                  <a:pt x="73427" y="9312"/>
                </a:lnTo>
                <a:lnTo>
                  <a:pt x="120395" y="0"/>
                </a:lnTo>
                <a:lnTo>
                  <a:pt x="1431036" y="0"/>
                </a:lnTo>
                <a:lnTo>
                  <a:pt x="1478619" y="9312"/>
                </a:lnTo>
                <a:lnTo>
                  <a:pt x="1517375" y="35152"/>
                </a:lnTo>
                <a:lnTo>
                  <a:pt x="1543441" y="73514"/>
                </a:lnTo>
                <a:lnTo>
                  <a:pt x="1552955" y="120396"/>
                </a:lnTo>
                <a:lnTo>
                  <a:pt x="1552955" y="606552"/>
                </a:lnTo>
                <a:lnTo>
                  <a:pt x="1543441" y="653987"/>
                </a:lnTo>
                <a:lnTo>
                  <a:pt x="1517375" y="692696"/>
                </a:lnTo>
                <a:lnTo>
                  <a:pt x="1478619" y="718812"/>
                </a:lnTo>
                <a:lnTo>
                  <a:pt x="1431036" y="728472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993904" y="2102258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80049" y="2461261"/>
            <a:ext cx="1038225" cy="638810"/>
          </a:xfrm>
          <a:custGeom>
            <a:avLst/>
            <a:gdLst/>
            <a:ahLst/>
            <a:cxnLst/>
            <a:rect l="l" t="t" r="r" b="b"/>
            <a:pathLst>
              <a:path w="1038225" h="638810">
                <a:moveTo>
                  <a:pt x="67056" y="638555"/>
                </a:moveTo>
                <a:lnTo>
                  <a:pt x="0" y="504443"/>
                </a:lnTo>
                <a:lnTo>
                  <a:pt x="870204" y="67055"/>
                </a:lnTo>
                <a:lnTo>
                  <a:pt x="836676" y="0"/>
                </a:lnTo>
                <a:lnTo>
                  <a:pt x="1037844" y="65531"/>
                </a:lnTo>
                <a:lnTo>
                  <a:pt x="993991" y="201167"/>
                </a:lnTo>
                <a:lnTo>
                  <a:pt x="937260" y="201167"/>
                </a:lnTo>
                <a:lnTo>
                  <a:pt x="67056" y="638555"/>
                </a:lnTo>
                <a:close/>
              </a:path>
              <a:path w="1038225" h="638810">
                <a:moveTo>
                  <a:pt x="972312" y="268223"/>
                </a:moveTo>
                <a:lnTo>
                  <a:pt x="937260" y="201167"/>
                </a:lnTo>
                <a:lnTo>
                  <a:pt x="993991" y="201167"/>
                </a:lnTo>
                <a:lnTo>
                  <a:pt x="972312" y="26822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20940" y="1508761"/>
            <a:ext cx="2788920" cy="859790"/>
          </a:xfrm>
          <a:custGeom>
            <a:avLst/>
            <a:gdLst/>
            <a:ahLst/>
            <a:cxnLst/>
            <a:rect l="l" t="t" r="r" b="b"/>
            <a:pathLst>
              <a:path w="2788920" h="859789">
                <a:moveTo>
                  <a:pt x="2645663" y="859535"/>
                </a:moveTo>
                <a:lnTo>
                  <a:pt x="143255" y="859535"/>
                </a:lnTo>
                <a:lnTo>
                  <a:pt x="98184" y="852332"/>
                </a:lnTo>
                <a:lnTo>
                  <a:pt x="58958" y="832041"/>
                </a:lnTo>
                <a:lnTo>
                  <a:pt x="27942" y="801025"/>
                </a:lnTo>
                <a:lnTo>
                  <a:pt x="7501" y="761650"/>
                </a:lnTo>
                <a:lnTo>
                  <a:pt x="0" y="716279"/>
                </a:lnTo>
                <a:lnTo>
                  <a:pt x="0" y="143255"/>
                </a:lnTo>
                <a:lnTo>
                  <a:pt x="7501" y="97849"/>
                </a:lnTo>
                <a:lnTo>
                  <a:pt x="27942" y="58455"/>
                </a:lnTo>
                <a:lnTo>
                  <a:pt x="58958" y="27439"/>
                </a:lnTo>
                <a:lnTo>
                  <a:pt x="98184" y="7166"/>
                </a:lnTo>
                <a:lnTo>
                  <a:pt x="143255" y="0"/>
                </a:lnTo>
                <a:lnTo>
                  <a:pt x="2645663" y="0"/>
                </a:lnTo>
                <a:lnTo>
                  <a:pt x="2690851" y="7166"/>
                </a:lnTo>
                <a:lnTo>
                  <a:pt x="2730135" y="27439"/>
                </a:lnTo>
                <a:lnTo>
                  <a:pt x="2761150" y="58455"/>
                </a:lnTo>
                <a:lnTo>
                  <a:pt x="2781534" y="97849"/>
                </a:lnTo>
                <a:lnTo>
                  <a:pt x="2788920" y="143255"/>
                </a:lnTo>
                <a:lnTo>
                  <a:pt x="2788920" y="716279"/>
                </a:lnTo>
                <a:lnTo>
                  <a:pt x="2781534" y="761650"/>
                </a:lnTo>
                <a:lnTo>
                  <a:pt x="2761150" y="801025"/>
                </a:lnTo>
                <a:lnTo>
                  <a:pt x="2730135" y="832041"/>
                </a:lnTo>
                <a:lnTo>
                  <a:pt x="2690851" y="852332"/>
                </a:lnTo>
                <a:lnTo>
                  <a:pt x="2645663" y="859535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642058" y="1552361"/>
            <a:ext cx="270861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buFontTx/>
              <a:buChar char="-"/>
            </a:pPr>
            <a:r>
              <a:rPr sz="2400" dirty="0" err="1">
                <a:latin typeface="Microsoft JhengHei UI"/>
                <a:cs typeface="Microsoft JhengHei UI"/>
              </a:rPr>
              <a:t>两层</a:t>
            </a:r>
            <a:r>
              <a:rPr sz="2400" spc="-5" dirty="0" err="1">
                <a:latin typeface="Microsoft JhengHei UI"/>
                <a:cs typeface="Microsoft JhengHei UI"/>
              </a:rPr>
              <a:t>GC</a:t>
            </a:r>
            <a:r>
              <a:rPr sz="2400" spc="-10" dirty="0" err="1">
                <a:latin typeface="Microsoft JhengHei UI"/>
                <a:cs typeface="Microsoft JhengHei UI"/>
              </a:rPr>
              <a:t>N</a:t>
            </a:r>
            <a:r>
              <a:rPr sz="2400" spc="-5" dirty="0">
                <a:latin typeface="Microsoft JhengHei UI"/>
                <a:cs typeface="Microsoft JhengHei UI"/>
              </a:rPr>
              <a:t>-F</a:t>
            </a:r>
            <a:r>
              <a:rPr sz="2400" spc="-10" dirty="0">
                <a:latin typeface="Microsoft JhengHei UI"/>
                <a:cs typeface="Microsoft JhengHei UI"/>
              </a:rPr>
              <a:t>il</a:t>
            </a:r>
            <a:r>
              <a:rPr sz="2400" spc="-25" dirty="0">
                <a:latin typeface="Microsoft JhengHei UI"/>
                <a:cs typeface="Microsoft JhengHei UI"/>
              </a:rPr>
              <a:t>t</a:t>
            </a:r>
            <a:r>
              <a:rPr sz="2400" spc="-10" dirty="0">
                <a:latin typeface="Microsoft JhengHei UI"/>
                <a:cs typeface="Microsoft JhengHei UI"/>
              </a:rPr>
              <a:t>e</a:t>
            </a:r>
            <a:r>
              <a:rPr lang="en-US" sz="2400" spc="-5" dirty="0">
                <a:latin typeface="Microsoft JhengHei UI"/>
                <a:cs typeface="Microsoft JhengHei UI"/>
              </a:rPr>
              <a:t>r</a:t>
            </a:r>
          </a:p>
          <a:p>
            <a:pPr marL="355600" marR="5080" indent="-342900">
              <a:buFontTx/>
              <a:buChar char="-"/>
            </a:pPr>
            <a:r>
              <a:rPr sz="2400" spc="130" dirty="0" err="1">
                <a:latin typeface="Microsoft JhengHei UI"/>
                <a:cs typeface="Microsoft JhengHei UI"/>
              </a:rPr>
              <a:t>没有激活函数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67299" y="4695203"/>
            <a:ext cx="165608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0" marR="365125" indent="-127000"/>
            <a:r>
              <a:rPr sz="2000" dirty="0" err="1">
                <a:latin typeface="Microsoft JhengHei UI"/>
                <a:cs typeface="Microsoft JhengHei UI"/>
              </a:rPr>
              <a:t>使得这个</a:t>
            </a:r>
            <a:r>
              <a:rPr sz="2000" spc="5" dirty="0" err="1">
                <a:latin typeface="Microsoft JhengHei UI"/>
                <a:cs typeface="Microsoft JhengHei UI"/>
              </a:rPr>
              <a:t>概</a:t>
            </a:r>
            <a:r>
              <a:rPr sz="2000" dirty="0" err="1">
                <a:latin typeface="Microsoft JhengHei UI"/>
                <a:cs typeface="Microsoft JhengHei UI"/>
              </a:rPr>
              <a:t>率尽量</a:t>
            </a:r>
            <a:r>
              <a:rPr sz="2000" spc="5" dirty="0" err="1">
                <a:latin typeface="Microsoft JhengHei UI"/>
                <a:cs typeface="Microsoft JhengHei UI"/>
              </a:rPr>
              <a:t>小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46" name="标题 45">
            <a:extLst>
              <a:ext uri="{FF2B5EF4-FFF2-40B4-BE49-F238E27FC236}">
                <a16:creationId xmlns:a16="http://schemas.microsoft.com/office/drawing/2014/main" id="{31656138-0A04-A003-27B8-936EF669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/>
              <a:t>Ne</a:t>
            </a:r>
            <a:r>
              <a:rPr lang="en-US" altLang="zh-CN" spc="-10"/>
              <a:t>tt</a:t>
            </a:r>
            <a:r>
              <a:rPr lang="en-US" altLang="zh-CN" spc="-5"/>
              <a:t>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43329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331806" y="1297166"/>
            <a:ext cx="314960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39085" y="1940053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2" y="973836"/>
                </a:moveTo>
                <a:lnTo>
                  <a:pt x="76200" y="973836"/>
                </a:lnTo>
                <a:lnTo>
                  <a:pt x="76200" y="0"/>
                </a:lnTo>
                <a:lnTo>
                  <a:pt x="225552" y="0"/>
                </a:lnTo>
                <a:lnTo>
                  <a:pt x="225552" y="973836"/>
                </a:lnTo>
                <a:close/>
              </a:path>
              <a:path w="300355" h="1125220">
                <a:moveTo>
                  <a:pt x="150875" y="1124712"/>
                </a:moveTo>
                <a:lnTo>
                  <a:pt x="0" y="973836"/>
                </a:lnTo>
                <a:lnTo>
                  <a:pt x="300228" y="973836"/>
                </a:lnTo>
                <a:lnTo>
                  <a:pt x="150875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22751" y="3043466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01440" y="3255265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5" h="356870">
                <a:moveTo>
                  <a:pt x="710184" y="356615"/>
                </a:moveTo>
                <a:lnTo>
                  <a:pt x="710184" y="266700"/>
                </a:lnTo>
                <a:lnTo>
                  <a:pt x="0" y="266700"/>
                </a:lnTo>
                <a:lnTo>
                  <a:pt x="0" y="88391"/>
                </a:lnTo>
                <a:lnTo>
                  <a:pt x="710184" y="88391"/>
                </a:lnTo>
                <a:lnTo>
                  <a:pt x="710184" y="0"/>
                </a:lnTo>
                <a:lnTo>
                  <a:pt x="886968" y="178307"/>
                </a:lnTo>
                <a:lnTo>
                  <a:pt x="710184" y="3566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1372" y="2988565"/>
            <a:ext cx="1663064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9427" y="859536"/>
                </a:moveTo>
                <a:lnTo>
                  <a:pt x="143256" y="859536"/>
                </a:lnTo>
                <a:lnTo>
                  <a:pt x="98007" y="852363"/>
                </a:lnTo>
                <a:lnTo>
                  <a:pt x="58693" y="832086"/>
                </a:lnTo>
                <a:lnTo>
                  <a:pt x="27677" y="801071"/>
                </a:lnTo>
                <a:lnTo>
                  <a:pt x="7324" y="761680"/>
                </a:lnTo>
                <a:lnTo>
                  <a:pt x="0" y="716279"/>
                </a:lnTo>
                <a:lnTo>
                  <a:pt x="0" y="143256"/>
                </a:lnTo>
                <a:lnTo>
                  <a:pt x="7324" y="97879"/>
                </a:lnTo>
                <a:lnTo>
                  <a:pt x="27677" y="58501"/>
                </a:lnTo>
                <a:lnTo>
                  <a:pt x="58693" y="27485"/>
                </a:lnTo>
                <a:lnTo>
                  <a:pt x="98007" y="7196"/>
                </a:lnTo>
                <a:lnTo>
                  <a:pt x="143256" y="0"/>
                </a:lnTo>
                <a:lnTo>
                  <a:pt x="1519427" y="0"/>
                </a:lnTo>
                <a:lnTo>
                  <a:pt x="1564432" y="7196"/>
                </a:lnTo>
                <a:lnTo>
                  <a:pt x="1603624" y="27485"/>
                </a:lnTo>
                <a:lnTo>
                  <a:pt x="1634640" y="58501"/>
                </a:lnTo>
                <a:lnTo>
                  <a:pt x="1655115" y="97879"/>
                </a:lnTo>
                <a:lnTo>
                  <a:pt x="1662684" y="143256"/>
                </a:lnTo>
                <a:lnTo>
                  <a:pt x="1662684" y="716279"/>
                </a:lnTo>
                <a:lnTo>
                  <a:pt x="1655115" y="761680"/>
                </a:lnTo>
                <a:lnTo>
                  <a:pt x="1634640" y="801071"/>
                </a:lnTo>
                <a:lnTo>
                  <a:pt x="1603624" y="832086"/>
                </a:lnTo>
                <a:lnTo>
                  <a:pt x="1564432" y="852363"/>
                </a:lnTo>
                <a:lnTo>
                  <a:pt x="1519427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89753" y="3032228"/>
            <a:ext cx="1244600" cy="1042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785"/>
              </a:lnSpc>
            </a:pPr>
            <a:r>
              <a:rPr sz="2400" dirty="0">
                <a:latin typeface="Microsoft JhengHei UI"/>
                <a:cs typeface="Microsoft JhengHei UI"/>
              </a:rPr>
              <a:t>代理模型</a:t>
            </a:r>
          </a:p>
          <a:p>
            <a:pPr marR="3810" algn="ctr">
              <a:lnSpc>
                <a:spcPts val="2785"/>
              </a:lnSpc>
            </a:pPr>
            <a:r>
              <a:rPr sz="2400" spc="120" dirty="0" err="1">
                <a:latin typeface="Cambria Math"/>
                <a:cs typeface="Cambria Math"/>
              </a:rPr>
              <a:t>GNN</a:t>
            </a:r>
            <a:r>
              <a:rPr lang="en-US" sz="2400" spc="120" baseline="-25000" dirty="0" err="1">
                <a:latin typeface="Cambria Math"/>
                <a:cs typeface="Cambria Math"/>
              </a:rPr>
              <a:t>sur</a:t>
            </a:r>
            <a:endParaRPr lang="en-CN" sz="2400" spc="120" baseline="-25000" dirty="0">
              <a:latin typeface="Cambria Math"/>
              <a:cs typeface="Cambria Math"/>
            </a:endParaRPr>
          </a:p>
          <a:p>
            <a:pPr marR="3810" algn="ctr">
              <a:lnSpc>
                <a:spcPts val="2785"/>
              </a:lnSpc>
            </a:pPr>
            <a:r>
              <a:rPr lang="zh-CN" altLang="en-US" dirty="0">
                <a:latin typeface="Microsoft JhengHei UI"/>
                <a:cs typeface="Microsoft JhengHei UI"/>
              </a:rPr>
              <a:t>参数固定</a:t>
            </a:r>
          </a:p>
        </p:txBody>
      </p:sp>
      <p:sp>
        <p:nvSpPr>
          <p:cNvPr id="10" name="object 10"/>
          <p:cNvSpPr/>
          <p:nvPr/>
        </p:nvSpPr>
        <p:spPr>
          <a:xfrm>
            <a:off x="5070348" y="1171956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807" y="451605"/>
                </a:lnTo>
                <a:lnTo>
                  <a:pt x="22674" y="435406"/>
                </a:lnTo>
                <a:lnTo>
                  <a:pt x="6253" y="411054"/>
                </a:lnTo>
                <a:lnTo>
                  <a:pt x="0" y="381000"/>
                </a:lnTo>
                <a:lnTo>
                  <a:pt x="0" y="76200"/>
                </a:lnTo>
                <a:lnTo>
                  <a:pt x="6253" y="46936"/>
                </a:lnTo>
                <a:lnTo>
                  <a:pt x="22674" y="22845"/>
                </a:lnTo>
                <a:lnTo>
                  <a:pt x="46807" y="6382"/>
                </a:lnTo>
                <a:lnTo>
                  <a:pt x="76200" y="0"/>
                </a:lnTo>
                <a:lnTo>
                  <a:pt x="1277112" y="0"/>
                </a:lnTo>
                <a:lnTo>
                  <a:pt x="1306759" y="6382"/>
                </a:lnTo>
                <a:lnTo>
                  <a:pt x="1330975" y="22845"/>
                </a:lnTo>
                <a:lnTo>
                  <a:pt x="1347310" y="46936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7310" y="411054"/>
                </a:lnTo>
                <a:lnTo>
                  <a:pt x="1330975" y="435406"/>
                </a:lnTo>
                <a:lnTo>
                  <a:pt x="1306759" y="451605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77281" y="1247053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训练数据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62600" y="1752600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4" h="1125220">
                <a:moveTo>
                  <a:pt x="225552" y="973835"/>
                </a:moveTo>
                <a:lnTo>
                  <a:pt x="74675" y="973835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973835"/>
                </a:lnTo>
                <a:close/>
              </a:path>
              <a:path w="300354" h="1125220">
                <a:moveTo>
                  <a:pt x="149352" y="1124711"/>
                </a:moveTo>
                <a:lnTo>
                  <a:pt x="0" y="973835"/>
                </a:lnTo>
                <a:lnTo>
                  <a:pt x="300228" y="973835"/>
                </a:lnTo>
                <a:lnTo>
                  <a:pt x="149352" y="112471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35496" y="3233928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70">
                <a:moveTo>
                  <a:pt x="710184" y="356615"/>
                </a:moveTo>
                <a:lnTo>
                  <a:pt x="710184" y="266700"/>
                </a:lnTo>
                <a:lnTo>
                  <a:pt x="0" y="266700"/>
                </a:lnTo>
                <a:lnTo>
                  <a:pt x="0" y="88392"/>
                </a:lnTo>
                <a:lnTo>
                  <a:pt x="710184" y="88392"/>
                </a:lnTo>
                <a:lnTo>
                  <a:pt x="710184" y="0"/>
                </a:lnTo>
                <a:lnTo>
                  <a:pt x="888491" y="178307"/>
                </a:lnTo>
                <a:lnTo>
                  <a:pt x="710184" y="3566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204960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92246" y="326415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690" y="278015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15"/>
                </a:lnTo>
                <a:lnTo>
                  <a:pt x="2779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2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78015"/>
                </a:moveTo>
                <a:lnTo>
                  <a:pt x="265290" y="278015"/>
                </a:lnTo>
                <a:lnTo>
                  <a:pt x="277990" y="265315"/>
                </a:lnTo>
                <a:lnTo>
                  <a:pt x="290690" y="265315"/>
                </a:lnTo>
                <a:lnTo>
                  <a:pt x="290690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12351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99080" y="3264434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690" y="278015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15"/>
                </a:lnTo>
                <a:lnTo>
                  <a:pt x="2779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2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78015"/>
                </a:moveTo>
                <a:lnTo>
                  <a:pt x="265290" y="278015"/>
                </a:lnTo>
                <a:lnTo>
                  <a:pt x="277990" y="265315"/>
                </a:lnTo>
                <a:lnTo>
                  <a:pt x="290690" y="265315"/>
                </a:lnTo>
                <a:lnTo>
                  <a:pt x="290690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13648" y="3276600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30">
                <a:moveTo>
                  <a:pt x="0" y="265176"/>
                </a:moveTo>
                <a:lnTo>
                  <a:pt x="0" y="0"/>
                </a:lnTo>
                <a:lnTo>
                  <a:pt x="266700" y="0"/>
                </a:lnTo>
                <a:lnTo>
                  <a:pt x="266700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01608" y="326415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690" y="278015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15"/>
                </a:lnTo>
                <a:lnTo>
                  <a:pt x="2779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2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78015"/>
                </a:moveTo>
                <a:lnTo>
                  <a:pt x="265290" y="278015"/>
                </a:lnTo>
                <a:lnTo>
                  <a:pt x="277990" y="265315"/>
                </a:lnTo>
                <a:lnTo>
                  <a:pt x="290690" y="265315"/>
                </a:lnTo>
                <a:lnTo>
                  <a:pt x="290690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7136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14233" y="326415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690" y="278015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15"/>
                </a:lnTo>
                <a:lnTo>
                  <a:pt x="2779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2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78015"/>
                </a:moveTo>
                <a:lnTo>
                  <a:pt x="265290" y="278015"/>
                </a:lnTo>
                <a:lnTo>
                  <a:pt x="277990" y="265315"/>
                </a:lnTo>
                <a:lnTo>
                  <a:pt x="290690" y="265315"/>
                </a:lnTo>
                <a:lnTo>
                  <a:pt x="290690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51291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8020" y="326415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702" y="278015"/>
                </a:lnTo>
                <a:lnTo>
                  <a:pt x="290461" y="280492"/>
                </a:lnTo>
                <a:lnTo>
                  <a:pt x="280479" y="290461"/>
                </a:lnTo>
                <a:lnTo>
                  <a:pt x="278002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15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15"/>
                </a:lnTo>
                <a:lnTo>
                  <a:pt x="278002" y="265315"/>
                </a:lnTo>
                <a:lnTo>
                  <a:pt x="265302" y="278015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302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302" y="265315"/>
                </a:lnTo>
                <a:lnTo>
                  <a:pt x="265302" y="278015"/>
                </a:lnTo>
                <a:close/>
              </a:path>
              <a:path w="290829" h="290830">
                <a:moveTo>
                  <a:pt x="290702" y="278015"/>
                </a:moveTo>
                <a:lnTo>
                  <a:pt x="265302" y="278015"/>
                </a:lnTo>
                <a:lnTo>
                  <a:pt x="278002" y="265315"/>
                </a:lnTo>
                <a:lnTo>
                  <a:pt x="290702" y="265315"/>
                </a:lnTo>
                <a:lnTo>
                  <a:pt x="290702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57160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44853" y="3264434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702" y="278015"/>
                </a:lnTo>
                <a:lnTo>
                  <a:pt x="290449" y="280492"/>
                </a:lnTo>
                <a:lnTo>
                  <a:pt x="280479" y="290461"/>
                </a:lnTo>
                <a:lnTo>
                  <a:pt x="278002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15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15"/>
                </a:lnTo>
                <a:lnTo>
                  <a:pt x="278002" y="265315"/>
                </a:lnTo>
                <a:lnTo>
                  <a:pt x="265302" y="278015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302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302" y="265315"/>
                </a:lnTo>
                <a:lnTo>
                  <a:pt x="265302" y="278015"/>
                </a:lnTo>
                <a:close/>
              </a:path>
              <a:path w="290829" h="290830">
                <a:moveTo>
                  <a:pt x="290702" y="278015"/>
                </a:moveTo>
                <a:lnTo>
                  <a:pt x="265302" y="278015"/>
                </a:lnTo>
                <a:lnTo>
                  <a:pt x="278002" y="265315"/>
                </a:lnTo>
                <a:lnTo>
                  <a:pt x="290702" y="265315"/>
                </a:lnTo>
                <a:lnTo>
                  <a:pt x="290702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491883" y="2904517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icrosoft JhengHei UI"/>
                <a:cs typeface="Microsoft JhengHei UI"/>
              </a:rPr>
              <a:t>预测的节点</a:t>
            </a:r>
            <a:r>
              <a:rPr lang="en-US" dirty="0" err="1">
                <a:latin typeface="Microsoft JhengHei UI"/>
                <a:cs typeface="Microsoft JhengHei UI"/>
              </a:rPr>
              <a:t>v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dirty="0" err="1">
                <a:latin typeface="Microsoft JhengHei UI"/>
                <a:cs typeface="Microsoft JhengHei UI"/>
              </a:rPr>
              <a:t>分类概率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564879" y="3566161"/>
            <a:ext cx="355600" cy="1057910"/>
          </a:xfrm>
          <a:custGeom>
            <a:avLst/>
            <a:gdLst/>
            <a:ahLst/>
            <a:cxnLst/>
            <a:rect l="l" t="t" r="r" b="b"/>
            <a:pathLst>
              <a:path w="355600" h="1057910">
                <a:moveTo>
                  <a:pt x="266700" y="879347"/>
                </a:moveTo>
                <a:lnTo>
                  <a:pt x="88392" y="879347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879347"/>
                </a:lnTo>
                <a:close/>
              </a:path>
              <a:path w="355600" h="1057910">
                <a:moveTo>
                  <a:pt x="176784" y="1057655"/>
                </a:moveTo>
                <a:lnTo>
                  <a:pt x="0" y="879347"/>
                </a:lnTo>
                <a:lnTo>
                  <a:pt x="355092" y="879347"/>
                </a:lnTo>
                <a:lnTo>
                  <a:pt x="176784" y="1057655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65948" y="4639057"/>
            <a:ext cx="1553210" cy="728980"/>
          </a:xfrm>
          <a:custGeom>
            <a:avLst/>
            <a:gdLst/>
            <a:ahLst/>
            <a:cxnLst/>
            <a:rect l="l" t="t" r="r" b="b"/>
            <a:pathLst>
              <a:path w="1553209" h="728979">
                <a:moveTo>
                  <a:pt x="1431036" y="728472"/>
                </a:moveTo>
                <a:lnTo>
                  <a:pt x="120396" y="728472"/>
                </a:lnTo>
                <a:lnTo>
                  <a:pt x="73541" y="719372"/>
                </a:lnTo>
                <a:lnTo>
                  <a:pt x="35185" y="693600"/>
                </a:lnTo>
                <a:lnTo>
                  <a:pt x="9335" y="655166"/>
                </a:lnTo>
                <a:lnTo>
                  <a:pt x="0" y="608076"/>
                </a:lnTo>
                <a:lnTo>
                  <a:pt x="0" y="121920"/>
                </a:lnTo>
                <a:lnTo>
                  <a:pt x="9335" y="74693"/>
                </a:lnTo>
                <a:lnTo>
                  <a:pt x="35185" y="36056"/>
                </a:lnTo>
                <a:lnTo>
                  <a:pt x="73541" y="9872"/>
                </a:lnTo>
                <a:lnTo>
                  <a:pt x="120396" y="0"/>
                </a:lnTo>
                <a:lnTo>
                  <a:pt x="1431036" y="0"/>
                </a:lnTo>
                <a:lnTo>
                  <a:pt x="1478734" y="9872"/>
                </a:lnTo>
                <a:lnTo>
                  <a:pt x="1517527" y="36056"/>
                </a:lnTo>
                <a:lnTo>
                  <a:pt x="1543555" y="74693"/>
                </a:lnTo>
                <a:lnTo>
                  <a:pt x="1552955" y="121920"/>
                </a:lnTo>
                <a:lnTo>
                  <a:pt x="1552955" y="608076"/>
                </a:lnTo>
                <a:lnTo>
                  <a:pt x="1543555" y="655166"/>
                </a:lnTo>
                <a:lnTo>
                  <a:pt x="1517527" y="693600"/>
                </a:lnTo>
                <a:lnTo>
                  <a:pt x="1478734" y="719372"/>
                </a:lnTo>
                <a:lnTo>
                  <a:pt x="1431036" y="728472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112937" y="4680904"/>
            <a:ext cx="125857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0485"/>
            <a:r>
              <a:rPr sz="2000" spc="50" dirty="0">
                <a:latin typeface="Cambria Math"/>
                <a:cs typeface="Cambria Math"/>
              </a:rPr>
              <a:t>z</a:t>
            </a:r>
            <a:r>
              <a:rPr sz="2000" spc="-5" dirty="0">
                <a:latin typeface="Cambria Math"/>
                <a:cs typeface="Cambria Math"/>
              </a:rPr>
              <a:t>[</a:t>
            </a:r>
            <a:r>
              <a:rPr sz="2000" spc="105" dirty="0">
                <a:latin typeface="Cambria Math"/>
                <a:cs typeface="Cambria Math"/>
              </a:rPr>
              <a:t>y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spc="-5" dirty="0">
                <a:latin typeface="Cambria Math"/>
                <a:cs typeface="Cambria Math"/>
              </a:rPr>
              <a:t>]:</a:t>
            </a:r>
            <a:r>
              <a:rPr sz="2000" dirty="0">
                <a:latin typeface="Microsoft JhengHei UI"/>
                <a:cs typeface="Microsoft JhengHei UI"/>
              </a:rPr>
              <a:t>分</a:t>
            </a:r>
            <a:r>
              <a:rPr sz="2000" spc="5" dirty="0">
                <a:latin typeface="Microsoft JhengHei UI"/>
                <a:cs typeface="Microsoft JhengHei UI"/>
              </a:rPr>
              <a:t>类</a:t>
            </a:r>
            <a:r>
              <a:rPr sz="2000" dirty="0">
                <a:latin typeface="Microsoft JhengHei UI"/>
                <a:cs typeface="Microsoft JhengHei UI"/>
              </a:rPr>
              <a:t>为</a:t>
            </a:r>
            <a:r>
              <a:rPr sz="2000" spc="105" dirty="0">
                <a:latin typeface="Cambria Math"/>
                <a:cs typeface="Cambria Math"/>
              </a:rPr>
              <a:t>y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dirty="0">
                <a:latin typeface="Microsoft JhengHei UI"/>
                <a:cs typeface="Microsoft JhengHei UI"/>
              </a:rPr>
              <a:t>的概</a:t>
            </a:r>
            <a:r>
              <a:rPr sz="2000" spc="5" dirty="0">
                <a:latin typeface="Microsoft JhengHei UI"/>
                <a:cs typeface="Microsoft JhengHei UI"/>
              </a:rPr>
              <a:t>率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91884" y="4885945"/>
            <a:ext cx="1254760" cy="355600"/>
          </a:xfrm>
          <a:custGeom>
            <a:avLst/>
            <a:gdLst/>
            <a:ahLst/>
            <a:cxnLst/>
            <a:rect l="l" t="t" r="r" b="b"/>
            <a:pathLst>
              <a:path w="1254760" h="355600">
                <a:moveTo>
                  <a:pt x="178308" y="355092"/>
                </a:moveTo>
                <a:lnTo>
                  <a:pt x="0" y="176784"/>
                </a:lnTo>
                <a:lnTo>
                  <a:pt x="178308" y="0"/>
                </a:lnTo>
                <a:lnTo>
                  <a:pt x="178308" y="88392"/>
                </a:lnTo>
                <a:lnTo>
                  <a:pt x="1254252" y="88392"/>
                </a:lnTo>
                <a:lnTo>
                  <a:pt x="1254252" y="266700"/>
                </a:lnTo>
                <a:lnTo>
                  <a:pt x="178308" y="266700"/>
                </a:lnTo>
                <a:lnTo>
                  <a:pt x="178308" y="35509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946175" y="4690111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dirty="0">
                <a:latin typeface="Microsoft JhengHei UI"/>
                <a:cs typeface="Microsoft JhengHei UI"/>
              </a:rPr>
              <a:t>攻击目标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138928" y="4654296"/>
            <a:ext cx="1553210" cy="728980"/>
          </a:xfrm>
          <a:custGeom>
            <a:avLst/>
            <a:gdLst/>
            <a:ahLst/>
            <a:cxnLst/>
            <a:rect l="l" t="t" r="r" b="b"/>
            <a:pathLst>
              <a:path w="1553210" h="728979">
                <a:moveTo>
                  <a:pt x="1431036" y="728472"/>
                </a:moveTo>
                <a:lnTo>
                  <a:pt x="120395" y="728472"/>
                </a:lnTo>
                <a:lnTo>
                  <a:pt x="73427" y="718812"/>
                </a:lnTo>
                <a:lnTo>
                  <a:pt x="35032" y="692696"/>
                </a:lnTo>
                <a:lnTo>
                  <a:pt x="9221" y="653987"/>
                </a:lnTo>
                <a:lnTo>
                  <a:pt x="0" y="606552"/>
                </a:lnTo>
                <a:lnTo>
                  <a:pt x="0" y="120396"/>
                </a:lnTo>
                <a:lnTo>
                  <a:pt x="9221" y="73514"/>
                </a:lnTo>
                <a:lnTo>
                  <a:pt x="35032" y="35152"/>
                </a:lnTo>
                <a:lnTo>
                  <a:pt x="73427" y="9312"/>
                </a:lnTo>
                <a:lnTo>
                  <a:pt x="120395" y="0"/>
                </a:lnTo>
                <a:lnTo>
                  <a:pt x="1431036" y="0"/>
                </a:lnTo>
                <a:lnTo>
                  <a:pt x="1478619" y="9312"/>
                </a:lnTo>
                <a:lnTo>
                  <a:pt x="1517375" y="35152"/>
                </a:lnTo>
                <a:lnTo>
                  <a:pt x="1543441" y="73514"/>
                </a:lnTo>
                <a:lnTo>
                  <a:pt x="1552955" y="120396"/>
                </a:lnTo>
                <a:lnTo>
                  <a:pt x="1552955" y="606552"/>
                </a:lnTo>
                <a:lnTo>
                  <a:pt x="1543441" y="653987"/>
                </a:lnTo>
                <a:lnTo>
                  <a:pt x="1517375" y="692696"/>
                </a:lnTo>
                <a:lnTo>
                  <a:pt x="1478619" y="718812"/>
                </a:lnTo>
                <a:lnTo>
                  <a:pt x="1431036" y="728472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993904" y="2102258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80049" y="2461261"/>
            <a:ext cx="1038225" cy="638810"/>
          </a:xfrm>
          <a:custGeom>
            <a:avLst/>
            <a:gdLst/>
            <a:ahLst/>
            <a:cxnLst/>
            <a:rect l="l" t="t" r="r" b="b"/>
            <a:pathLst>
              <a:path w="1038225" h="638810">
                <a:moveTo>
                  <a:pt x="67056" y="638555"/>
                </a:moveTo>
                <a:lnTo>
                  <a:pt x="0" y="504443"/>
                </a:lnTo>
                <a:lnTo>
                  <a:pt x="870204" y="67055"/>
                </a:lnTo>
                <a:lnTo>
                  <a:pt x="836676" y="0"/>
                </a:lnTo>
                <a:lnTo>
                  <a:pt x="1037844" y="65531"/>
                </a:lnTo>
                <a:lnTo>
                  <a:pt x="993991" y="201167"/>
                </a:lnTo>
                <a:lnTo>
                  <a:pt x="937260" y="201167"/>
                </a:lnTo>
                <a:lnTo>
                  <a:pt x="67056" y="638555"/>
                </a:lnTo>
                <a:close/>
              </a:path>
              <a:path w="1038225" h="638810">
                <a:moveTo>
                  <a:pt x="972312" y="268223"/>
                </a:moveTo>
                <a:lnTo>
                  <a:pt x="937260" y="201167"/>
                </a:lnTo>
                <a:lnTo>
                  <a:pt x="993991" y="201167"/>
                </a:lnTo>
                <a:lnTo>
                  <a:pt x="972312" y="26822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20940" y="1508761"/>
            <a:ext cx="2788920" cy="859790"/>
          </a:xfrm>
          <a:custGeom>
            <a:avLst/>
            <a:gdLst/>
            <a:ahLst/>
            <a:cxnLst/>
            <a:rect l="l" t="t" r="r" b="b"/>
            <a:pathLst>
              <a:path w="2788920" h="859789">
                <a:moveTo>
                  <a:pt x="2645663" y="859535"/>
                </a:moveTo>
                <a:lnTo>
                  <a:pt x="143255" y="859535"/>
                </a:lnTo>
                <a:lnTo>
                  <a:pt x="98184" y="852332"/>
                </a:lnTo>
                <a:lnTo>
                  <a:pt x="58958" y="832041"/>
                </a:lnTo>
                <a:lnTo>
                  <a:pt x="27942" y="801025"/>
                </a:lnTo>
                <a:lnTo>
                  <a:pt x="7501" y="761650"/>
                </a:lnTo>
                <a:lnTo>
                  <a:pt x="0" y="716279"/>
                </a:lnTo>
                <a:lnTo>
                  <a:pt x="0" y="143255"/>
                </a:lnTo>
                <a:lnTo>
                  <a:pt x="7501" y="97849"/>
                </a:lnTo>
                <a:lnTo>
                  <a:pt x="27942" y="58455"/>
                </a:lnTo>
                <a:lnTo>
                  <a:pt x="58958" y="27439"/>
                </a:lnTo>
                <a:lnTo>
                  <a:pt x="98184" y="7166"/>
                </a:lnTo>
                <a:lnTo>
                  <a:pt x="143255" y="0"/>
                </a:lnTo>
                <a:lnTo>
                  <a:pt x="2645663" y="0"/>
                </a:lnTo>
                <a:lnTo>
                  <a:pt x="2690851" y="7166"/>
                </a:lnTo>
                <a:lnTo>
                  <a:pt x="2730135" y="27439"/>
                </a:lnTo>
                <a:lnTo>
                  <a:pt x="2761150" y="58455"/>
                </a:lnTo>
                <a:lnTo>
                  <a:pt x="2781534" y="97849"/>
                </a:lnTo>
                <a:lnTo>
                  <a:pt x="2788920" y="143255"/>
                </a:lnTo>
                <a:lnTo>
                  <a:pt x="2788920" y="716279"/>
                </a:lnTo>
                <a:lnTo>
                  <a:pt x="2781534" y="761650"/>
                </a:lnTo>
                <a:lnTo>
                  <a:pt x="2761150" y="801025"/>
                </a:lnTo>
                <a:lnTo>
                  <a:pt x="2730135" y="832041"/>
                </a:lnTo>
                <a:lnTo>
                  <a:pt x="2690851" y="852332"/>
                </a:lnTo>
                <a:lnTo>
                  <a:pt x="2645663" y="859535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642058" y="1552361"/>
            <a:ext cx="270861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buFontTx/>
              <a:buChar char="-"/>
            </a:pPr>
            <a:r>
              <a:rPr sz="2400" dirty="0" err="1">
                <a:latin typeface="Microsoft JhengHei UI"/>
                <a:cs typeface="Microsoft JhengHei UI"/>
              </a:rPr>
              <a:t>两层</a:t>
            </a:r>
            <a:r>
              <a:rPr sz="2400" spc="-5" dirty="0" err="1">
                <a:latin typeface="Microsoft JhengHei UI"/>
                <a:cs typeface="Microsoft JhengHei UI"/>
              </a:rPr>
              <a:t>GC</a:t>
            </a:r>
            <a:r>
              <a:rPr sz="2400" spc="-10" dirty="0" err="1">
                <a:latin typeface="Microsoft JhengHei UI"/>
                <a:cs typeface="Microsoft JhengHei UI"/>
              </a:rPr>
              <a:t>N</a:t>
            </a:r>
            <a:r>
              <a:rPr sz="2400" spc="-5" dirty="0">
                <a:latin typeface="Microsoft JhengHei UI"/>
                <a:cs typeface="Microsoft JhengHei UI"/>
              </a:rPr>
              <a:t>-F</a:t>
            </a:r>
            <a:r>
              <a:rPr sz="2400" spc="-10" dirty="0">
                <a:latin typeface="Microsoft JhengHei UI"/>
                <a:cs typeface="Microsoft JhengHei UI"/>
              </a:rPr>
              <a:t>il</a:t>
            </a:r>
            <a:r>
              <a:rPr sz="2400" spc="-25" dirty="0">
                <a:latin typeface="Microsoft JhengHei UI"/>
                <a:cs typeface="Microsoft JhengHei UI"/>
              </a:rPr>
              <a:t>t</a:t>
            </a:r>
            <a:r>
              <a:rPr sz="2400" spc="-10" dirty="0">
                <a:latin typeface="Microsoft JhengHei UI"/>
                <a:cs typeface="Microsoft JhengHei UI"/>
              </a:rPr>
              <a:t>e</a:t>
            </a:r>
            <a:r>
              <a:rPr lang="en-US" sz="2400" spc="-5" dirty="0">
                <a:latin typeface="Microsoft JhengHei UI"/>
                <a:cs typeface="Microsoft JhengHei UI"/>
              </a:rPr>
              <a:t>r</a:t>
            </a:r>
          </a:p>
          <a:p>
            <a:pPr marL="355600" marR="5080" indent="-342900">
              <a:buFontTx/>
              <a:buChar char="-"/>
            </a:pPr>
            <a:r>
              <a:rPr sz="2400" spc="130" dirty="0" err="1">
                <a:latin typeface="Microsoft JhengHei UI"/>
                <a:cs typeface="Microsoft JhengHei UI"/>
              </a:rPr>
              <a:t>没有激活函数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524000" y="4802125"/>
            <a:ext cx="3292094" cy="462280"/>
          </a:xfrm>
          <a:custGeom>
            <a:avLst/>
            <a:gdLst/>
            <a:ahLst/>
            <a:cxnLst/>
            <a:rect l="l" t="t" r="r" b="b"/>
            <a:pathLst>
              <a:path w="2818129" h="462279">
                <a:moveTo>
                  <a:pt x="2740152" y="461771"/>
                </a:moveTo>
                <a:lnTo>
                  <a:pt x="76200" y="461771"/>
                </a:lnTo>
                <a:lnTo>
                  <a:pt x="46545" y="455469"/>
                </a:lnTo>
                <a:lnTo>
                  <a:pt x="22259" y="438811"/>
                </a:lnTo>
                <a:lnTo>
                  <a:pt x="5894" y="414203"/>
                </a:lnTo>
                <a:lnTo>
                  <a:pt x="0" y="384047"/>
                </a:lnTo>
                <a:lnTo>
                  <a:pt x="0" y="76200"/>
                </a:lnTo>
                <a:lnTo>
                  <a:pt x="5894" y="46387"/>
                </a:lnTo>
                <a:lnTo>
                  <a:pt x="22259" y="22050"/>
                </a:lnTo>
                <a:lnTo>
                  <a:pt x="46545" y="5737"/>
                </a:lnTo>
                <a:lnTo>
                  <a:pt x="76200" y="0"/>
                </a:lnTo>
                <a:lnTo>
                  <a:pt x="2740152" y="0"/>
                </a:lnTo>
                <a:lnTo>
                  <a:pt x="2770137" y="5737"/>
                </a:lnTo>
                <a:lnTo>
                  <a:pt x="2794692" y="22050"/>
                </a:lnTo>
                <a:lnTo>
                  <a:pt x="2811407" y="46387"/>
                </a:lnTo>
                <a:lnTo>
                  <a:pt x="2817876" y="76200"/>
                </a:lnTo>
                <a:lnTo>
                  <a:pt x="2817876" y="384047"/>
                </a:lnTo>
                <a:lnTo>
                  <a:pt x="2811407" y="414203"/>
                </a:lnTo>
                <a:lnTo>
                  <a:pt x="2794692" y="438811"/>
                </a:lnTo>
                <a:lnTo>
                  <a:pt x="2770137" y="455469"/>
                </a:lnTo>
                <a:lnTo>
                  <a:pt x="2740152" y="461771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267299" y="4695203"/>
            <a:ext cx="165608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0" marR="365125" indent="-127000"/>
            <a:r>
              <a:rPr sz="2000" dirty="0" err="1">
                <a:latin typeface="Microsoft JhengHei UI"/>
                <a:cs typeface="Microsoft JhengHei UI"/>
              </a:rPr>
              <a:t>使得这个</a:t>
            </a:r>
            <a:r>
              <a:rPr sz="2000" spc="5" dirty="0" err="1">
                <a:latin typeface="Microsoft JhengHei UI"/>
                <a:cs typeface="Microsoft JhengHei UI"/>
              </a:rPr>
              <a:t>概</a:t>
            </a:r>
            <a:r>
              <a:rPr sz="2000" dirty="0" err="1">
                <a:latin typeface="Microsoft JhengHei UI"/>
                <a:cs typeface="Microsoft JhengHei UI"/>
              </a:rPr>
              <a:t>率尽量</a:t>
            </a:r>
            <a:r>
              <a:rPr sz="2000" spc="5" dirty="0" err="1">
                <a:latin typeface="Microsoft JhengHei UI"/>
                <a:cs typeface="Microsoft JhengHei UI"/>
              </a:rPr>
              <a:t>小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46" name="标题 45">
            <a:extLst>
              <a:ext uri="{FF2B5EF4-FFF2-40B4-BE49-F238E27FC236}">
                <a16:creationId xmlns:a16="http://schemas.microsoft.com/office/drawing/2014/main" id="{31656138-0A04-A003-27B8-936EF669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/>
              <a:t>Ne</a:t>
            </a:r>
            <a:r>
              <a:rPr lang="en-US" altLang="zh-CN" spc="-10"/>
              <a:t>tt</a:t>
            </a:r>
            <a:r>
              <a:rPr lang="en-US" altLang="zh-CN" spc="-5"/>
              <a:t>ack</a:t>
            </a:r>
            <a:endParaRPr lang="zh-CN" altLang="en-US" dirty="0"/>
          </a:p>
        </p:txBody>
      </p:sp>
      <p:pic>
        <p:nvPicPr>
          <p:cNvPr id="48" name="图片 47" descr="\documentclass{article}&#10;\usepackage{amsmath}&#10;\pagestyle{empty}&#10;\begin{document}&#10;$l(v_i) = \max_{c \ne y_i} z[c] – z[y_i]$&#10;&#10;&#10;\end{document}" title="IguanaTex Bitmap Display">
            <a:extLst>
              <a:ext uri="{FF2B5EF4-FFF2-40B4-BE49-F238E27FC236}">
                <a16:creationId xmlns:a16="http://schemas.microsoft.com/office/drawing/2014/main" id="{74BDE459-B4A1-8971-1F66-1F7A050B2D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81" y="4912525"/>
            <a:ext cx="2932079" cy="28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5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331806" y="1297166"/>
            <a:ext cx="314960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39085" y="1940053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5" h="1125220">
                <a:moveTo>
                  <a:pt x="225552" y="973836"/>
                </a:moveTo>
                <a:lnTo>
                  <a:pt x="76200" y="973836"/>
                </a:lnTo>
                <a:lnTo>
                  <a:pt x="76200" y="0"/>
                </a:lnTo>
                <a:lnTo>
                  <a:pt x="225552" y="0"/>
                </a:lnTo>
                <a:lnTo>
                  <a:pt x="225552" y="973836"/>
                </a:lnTo>
                <a:close/>
              </a:path>
              <a:path w="300355" h="1125220">
                <a:moveTo>
                  <a:pt x="150875" y="1124712"/>
                </a:moveTo>
                <a:lnTo>
                  <a:pt x="0" y="973836"/>
                </a:lnTo>
                <a:lnTo>
                  <a:pt x="300228" y="973836"/>
                </a:lnTo>
                <a:lnTo>
                  <a:pt x="150875" y="112471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22751" y="3043466"/>
            <a:ext cx="4330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35" dirty="0">
                <a:latin typeface="Cambria Math"/>
                <a:cs typeface="Cambria Math"/>
              </a:rPr>
              <a:t>A</a:t>
            </a:r>
            <a:r>
              <a:rPr sz="3600" spc="-5" dirty="0">
                <a:latin typeface="Cambria Math"/>
                <a:cs typeface="Cambria Math"/>
              </a:rPr>
              <a:t>′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01440" y="3255265"/>
            <a:ext cx="887094" cy="356870"/>
          </a:xfrm>
          <a:custGeom>
            <a:avLst/>
            <a:gdLst/>
            <a:ahLst/>
            <a:cxnLst/>
            <a:rect l="l" t="t" r="r" b="b"/>
            <a:pathLst>
              <a:path w="887095" h="356870">
                <a:moveTo>
                  <a:pt x="710184" y="356615"/>
                </a:moveTo>
                <a:lnTo>
                  <a:pt x="710184" y="266700"/>
                </a:lnTo>
                <a:lnTo>
                  <a:pt x="0" y="266700"/>
                </a:lnTo>
                <a:lnTo>
                  <a:pt x="0" y="88391"/>
                </a:lnTo>
                <a:lnTo>
                  <a:pt x="710184" y="88391"/>
                </a:lnTo>
                <a:lnTo>
                  <a:pt x="710184" y="0"/>
                </a:lnTo>
                <a:lnTo>
                  <a:pt x="886968" y="178307"/>
                </a:lnTo>
                <a:lnTo>
                  <a:pt x="710184" y="3566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1372" y="2988565"/>
            <a:ext cx="1663064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9427" y="859536"/>
                </a:moveTo>
                <a:lnTo>
                  <a:pt x="143256" y="859536"/>
                </a:lnTo>
                <a:lnTo>
                  <a:pt x="98007" y="852363"/>
                </a:lnTo>
                <a:lnTo>
                  <a:pt x="58693" y="832086"/>
                </a:lnTo>
                <a:lnTo>
                  <a:pt x="27677" y="801071"/>
                </a:lnTo>
                <a:lnTo>
                  <a:pt x="7324" y="761680"/>
                </a:lnTo>
                <a:lnTo>
                  <a:pt x="0" y="716279"/>
                </a:lnTo>
                <a:lnTo>
                  <a:pt x="0" y="143256"/>
                </a:lnTo>
                <a:lnTo>
                  <a:pt x="7324" y="97879"/>
                </a:lnTo>
                <a:lnTo>
                  <a:pt x="27677" y="58501"/>
                </a:lnTo>
                <a:lnTo>
                  <a:pt x="58693" y="27485"/>
                </a:lnTo>
                <a:lnTo>
                  <a:pt x="98007" y="7196"/>
                </a:lnTo>
                <a:lnTo>
                  <a:pt x="143256" y="0"/>
                </a:lnTo>
                <a:lnTo>
                  <a:pt x="1519427" y="0"/>
                </a:lnTo>
                <a:lnTo>
                  <a:pt x="1564432" y="7196"/>
                </a:lnTo>
                <a:lnTo>
                  <a:pt x="1603624" y="27485"/>
                </a:lnTo>
                <a:lnTo>
                  <a:pt x="1634640" y="58501"/>
                </a:lnTo>
                <a:lnTo>
                  <a:pt x="1655115" y="97879"/>
                </a:lnTo>
                <a:lnTo>
                  <a:pt x="1662684" y="143256"/>
                </a:lnTo>
                <a:lnTo>
                  <a:pt x="1662684" y="716279"/>
                </a:lnTo>
                <a:lnTo>
                  <a:pt x="1655115" y="761680"/>
                </a:lnTo>
                <a:lnTo>
                  <a:pt x="1634640" y="801071"/>
                </a:lnTo>
                <a:lnTo>
                  <a:pt x="1603624" y="832086"/>
                </a:lnTo>
                <a:lnTo>
                  <a:pt x="1564432" y="852363"/>
                </a:lnTo>
                <a:lnTo>
                  <a:pt x="1519427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89753" y="3032228"/>
            <a:ext cx="1244600" cy="1042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785"/>
              </a:lnSpc>
            </a:pPr>
            <a:r>
              <a:rPr sz="2400" dirty="0">
                <a:latin typeface="Microsoft JhengHei UI"/>
                <a:cs typeface="Microsoft JhengHei UI"/>
              </a:rPr>
              <a:t>代理模型</a:t>
            </a:r>
          </a:p>
          <a:p>
            <a:pPr marR="3810" algn="ctr">
              <a:lnSpc>
                <a:spcPts val="2785"/>
              </a:lnSpc>
            </a:pPr>
            <a:r>
              <a:rPr sz="2400" spc="120" dirty="0" err="1">
                <a:latin typeface="Cambria Math"/>
                <a:cs typeface="Cambria Math"/>
              </a:rPr>
              <a:t>GNN</a:t>
            </a:r>
            <a:r>
              <a:rPr lang="en-US" sz="2400" spc="120" baseline="-25000" dirty="0" err="1">
                <a:latin typeface="Cambria Math"/>
                <a:cs typeface="Cambria Math"/>
              </a:rPr>
              <a:t>sur</a:t>
            </a:r>
            <a:endParaRPr lang="en-CN" sz="2400" spc="120" baseline="-25000" dirty="0">
              <a:latin typeface="Cambria Math"/>
              <a:cs typeface="Cambria Math"/>
            </a:endParaRPr>
          </a:p>
          <a:p>
            <a:pPr marR="3810" algn="ctr">
              <a:lnSpc>
                <a:spcPts val="2785"/>
              </a:lnSpc>
            </a:pPr>
            <a:r>
              <a:rPr lang="zh-CN" altLang="en-US" dirty="0">
                <a:latin typeface="Microsoft JhengHei UI"/>
                <a:cs typeface="Microsoft JhengHei UI"/>
              </a:rPr>
              <a:t>参数固定</a:t>
            </a:r>
          </a:p>
        </p:txBody>
      </p:sp>
      <p:sp>
        <p:nvSpPr>
          <p:cNvPr id="10" name="object 10"/>
          <p:cNvSpPr/>
          <p:nvPr/>
        </p:nvSpPr>
        <p:spPr>
          <a:xfrm>
            <a:off x="5070348" y="1171956"/>
            <a:ext cx="1353820" cy="457200"/>
          </a:xfrm>
          <a:custGeom>
            <a:avLst/>
            <a:gdLst/>
            <a:ahLst/>
            <a:cxnLst/>
            <a:rect l="l" t="t" r="r" b="b"/>
            <a:pathLst>
              <a:path w="1353820" h="457200">
                <a:moveTo>
                  <a:pt x="1277112" y="457200"/>
                </a:moveTo>
                <a:lnTo>
                  <a:pt x="76200" y="457200"/>
                </a:lnTo>
                <a:lnTo>
                  <a:pt x="46807" y="451605"/>
                </a:lnTo>
                <a:lnTo>
                  <a:pt x="22674" y="435406"/>
                </a:lnTo>
                <a:lnTo>
                  <a:pt x="6253" y="411054"/>
                </a:lnTo>
                <a:lnTo>
                  <a:pt x="0" y="381000"/>
                </a:lnTo>
                <a:lnTo>
                  <a:pt x="0" y="76200"/>
                </a:lnTo>
                <a:lnTo>
                  <a:pt x="6253" y="46936"/>
                </a:lnTo>
                <a:lnTo>
                  <a:pt x="22674" y="22845"/>
                </a:lnTo>
                <a:lnTo>
                  <a:pt x="46807" y="6382"/>
                </a:lnTo>
                <a:lnTo>
                  <a:pt x="76200" y="0"/>
                </a:lnTo>
                <a:lnTo>
                  <a:pt x="1277112" y="0"/>
                </a:lnTo>
                <a:lnTo>
                  <a:pt x="1306759" y="6382"/>
                </a:lnTo>
                <a:lnTo>
                  <a:pt x="1330975" y="22845"/>
                </a:lnTo>
                <a:lnTo>
                  <a:pt x="1347310" y="46936"/>
                </a:lnTo>
                <a:lnTo>
                  <a:pt x="1353312" y="76200"/>
                </a:lnTo>
                <a:lnTo>
                  <a:pt x="1353312" y="381000"/>
                </a:lnTo>
                <a:lnTo>
                  <a:pt x="1347310" y="411054"/>
                </a:lnTo>
                <a:lnTo>
                  <a:pt x="1330975" y="435406"/>
                </a:lnTo>
                <a:lnTo>
                  <a:pt x="1306759" y="451605"/>
                </a:lnTo>
                <a:lnTo>
                  <a:pt x="1277112" y="45720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77281" y="1247053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训练数据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62600" y="1752600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4" h="1125220">
                <a:moveTo>
                  <a:pt x="225552" y="973835"/>
                </a:moveTo>
                <a:lnTo>
                  <a:pt x="74675" y="973835"/>
                </a:lnTo>
                <a:lnTo>
                  <a:pt x="74675" y="0"/>
                </a:lnTo>
                <a:lnTo>
                  <a:pt x="225552" y="0"/>
                </a:lnTo>
                <a:lnTo>
                  <a:pt x="225552" y="973835"/>
                </a:lnTo>
                <a:close/>
              </a:path>
              <a:path w="300354" h="1125220">
                <a:moveTo>
                  <a:pt x="149352" y="1124711"/>
                </a:moveTo>
                <a:lnTo>
                  <a:pt x="0" y="973835"/>
                </a:lnTo>
                <a:lnTo>
                  <a:pt x="300228" y="973835"/>
                </a:lnTo>
                <a:lnTo>
                  <a:pt x="149352" y="112471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35496" y="3233928"/>
            <a:ext cx="889000" cy="356870"/>
          </a:xfrm>
          <a:custGeom>
            <a:avLst/>
            <a:gdLst/>
            <a:ahLst/>
            <a:cxnLst/>
            <a:rect l="l" t="t" r="r" b="b"/>
            <a:pathLst>
              <a:path w="889000" h="356870">
                <a:moveTo>
                  <a:pt x="710184" y="356615"/>
                </a:moveTo>
                <a:lnTo>
                  <a:pt x="710184" y="266700"/>
                </a:lnTo>
                <a:lnTo>
                  <a:pt x="0" y="266700"/>
                </a:lnTo>
                <a:lnTo>
                  <a:pt x="0" y="88392"/>
                </a:lnTo>
                <a:lnTo>
                  <a:pt x="710184" y="88392"/>
                </a:lnTo>
                <a:lnTo>
                  <a:pt x="710184" y="0"/>
                </a:lnTo>
                <a:lnTo>
                  <a:pt x="888491" y="178307"/>
                </a:lnTo>
                <a:lnTo>
                  <a:pt x="710184" y="35661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204960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92246" y="326415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690" y="278015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15"/>
                </a:lnTo>
                <a:lnTo>
                  <a:pt x="2779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2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78015"/>
                </a:moveTo>
                <a:lnTo>
                  <a:pt x="265290" y="278015"/>
                </a:lnTo>
                <a:lnTo>
                  <a:pt x="277990" y="265315"/>
                </a:lnTo>
                <a:lnTo>
                  <a:pt x="290690" y="265315"/>
                </a:lnTo>
                <a:lnTo>
                  <a:pt x="290690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12351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99080" y="3264434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690" y="278015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15"/>
                </a:lnTo>
                <a:lnTo>
                  <a:pt x="2779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2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78015"/>
                </a:moveTo>
                <a:lnTo>
                  <a:pt x="265290" y="278015"/>
                </a:lnTo>
                <a:lnTo>
                  <a:pt x="277990" y="265315"/>
                </a:lnTo>
                <a:lnTo>
                  <a:pt x="290690" y="265315"/>
                </a:lnTo>
                <a:lnTo>
                  <a:pt x="290690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13648" y="3276600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30">
                <a:moveTo>
                  <a:pt x="0" y="265176"/>
                </a:moveTo>
                <a:lnTo>
                  <a:pt x="0" y="0"/>
                </a:lnTo>
                <a:lnTo>
                  <a:pt x="266700" y="0"/>
                </a:lnTo>
                <a:lnTo>
                  <a:pt x="266700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01608" y="326415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690" y="278015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15"/>
                </a:lnTo>
                <a:lnTo>
                  <a:pt x="2779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2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78015"/>
                </a:moveTo>
                <a:lnTo>
                  <a:pt x="265290" y="278015"/>
                </a:lnTo>
                <a:lnTo>
                  <a:pt x="277990" y="265315"/>
                </a:lnTo>
                <a:lnTo>
                  <a:pt x="290690" y="265315"/>
                </a:lnTo>
                <a:lnTo>
                  <a:pt x="290690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7136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14233" y="326415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7990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7990" y="0"/>
                </a:lnTo>
                <a:lnTo>
                  <a:pt x="290690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690" y="278015"/>
                </a:lnTo>
                <a:lnTo>
                  <a:pt x="290449" y="280492"/>
                </a:lnTo>
                <a:lnTo>
                  <a:pt x="280466" y="290461"/>
                </a:lnTo>
                <a:lnTo>
                  <a:pt x="277990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290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290" y="12700"/>
                </a:lnTo>
                <a:lnTo>
                  <a:pt x="265290" y="25400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65290" y="12700"/>
                </a:lnTo>
                <a:lnTo>
                  <a:pt x="277990" y="25400"/>
                </a:lnTo>
                <a:lnTo>
                  <a:pt x="290690" y="25400"/>
                </a:lnTo>
                <a:lnTo>
                  <a:pt x="290690" y="265315"/>
                </a:lnTo>
                <a:lnTo>
                  <a:pt x="2779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5400"/>
                </a:moveTo>
                <a:lnTo>
                  <a:pt x="277990" y="25400"/>
                </a:lnTo>
                <a:lnTo>
                  <a:pt x="265290" y="12700"/>
                </a:lnTo>
                <a:lnTo>
                  <a:pt x="290690" y="12700"/>
                </a:lnTo>
                <a:lnTo>
                  <a:pt x="290690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290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290" y="265315"/>
                </a:lnTo>
                <a:lnTo>
                  <a:pt x="265290" y="278015"/>
                </a:lnTo>
                <a:close/>
              </a:path>
              <a:path w="290829" h="290830">
                <a:moveTo>
                  <a:pt x="290690" y="278015"/>
                </a:moveTo>
                <a:lnTo>
                  <a:pt x="265290" y="278015"/>
                </a:lnTo>
                <a:lnTo>
                  <a:pt x="277990" y="265315"/>
                </a:lnTo>
                <a:lnTo>
                  <a:pt x="290690" y="265315"/>
                </a:lnTo>
                <a:lnTo>
                  <a:pt x="290690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51291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8020" y="3264155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702" y="278015"/>
                </a:lnTo>
                <a:lnTo>
                  <a:pt x="290461" y="280492"/>
                </a:lnTo>
                <a:lnTo>
                  <a:pt x="280479" y="290461"/>
                </a:lnTo>
                <a:lnTo>
                  <a:pt x="278002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15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15"/>
                </a:lnTo>
                <a:lnTo>
                  <a:pt x="278002" y="265315"/>
                </a:lnTo>
                <a:lnTo>
                  <a:pt x="265302" y="278015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302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302" y="265315"/>
                </a:lnTo>
                <a:lnTo>
                  <a:pt x="265302" y="278015"/>
                </a:lnTo>
                <a:close/>
              </a:path>
              <a:path w="290829" h="290830">
                <a:moveTo>
                  <a:pt x="290702" y="278015"/>
                </a:moveTo>
                <a:lnTo>
                  <a:pt x="265302" y="278015"/>
                </a:lnTo>
                <a:lnTo>
                  <a:pt x="278002" y="265315"/>
                </a:lnTo>
                <a:lnTo>
                  <a:pt x="290702" y="265315"/>
                </a:lnTo>
                <a:lnTo>
                  <a:pt x="290702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57160" y="3276600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265176"/>
                </a:moveTo>
                <a:lnTo>
                  <a:pt x="0" y="0"/>
                </a:lnTo>
                <a:lnTo>
                  <a:pt x="265175" y="0"/>
                </a:lnTo>
                <a:lnTo>
                  <a:pt x="265175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44853" y="3264434"/>
            <a:ext cx="290830" cy="290830"/>
          </a:xfrm>
          <a:custGeom>
            <a:avLst/>
            <a:gdLst/>
            <a:ahLst/>
            <a:cxnLst/>
            <a:rect l="l" t="t" r="r" b="b"/>
            <a:pathLst>
              <a:path w="290829" h="290830">
                <a:moveTo>
                  <a:pt x="278002" y="290715"/>
                </a:moveTo>
                <a:lnTo>
                  <a:pt x="12700" y="290715"/>
                </a:lnTo>
                <a:lnTo>
                  <a:pt x="10223" y="290461"/>
                </a:lnTo>
                <a:lnTo>
                  <a:pt x="0" y="278015"/>
                </a:lnTo>
                <a:lnTo>
                  <a:pt x="0" y="12700"/>
                </a:lnTo>
                <a:lnTo>
                  <a:pt x="12700" y="0"/>
                </a:lnTo>
                <a:lnTo>
                  <a:pt x="278002" y="0"/>
                </a:lnTo>
                <a:lnTo>
                  <a:pt x="290702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65315"/>
                </a:lnTo>
                <a:lnTo>
                  <a:pt x="12700" y="265315"/>
                </a:lnTo>
                <a:lnTo>
                  <a:pt x="25400" y="278015"/>
                </a:lnTo>
                <a:lnTo>
                  <a:pt x="290702" y="278015"/>
                </a:lnTo>
                <a:lnTo>
                  <a:pt x="290449" y="280492"/>
                </a:lnTo>
                <a:lnTo>
                  <a:pt x="280479" y="290461"/>
                </a:lnTo>
                <a:lnTo>
                  <a:pt x="278002" y="290715"/>
                </a:lnTo>
                <a:close/>
              </a:path>
              <a:path w="290829" h="290830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290829" h="290830">
                <a:moveTo>
                  <a:pt x="265302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265302" y="12700"/>
                </a:lnTo>
                <a:lnTo>
                  <a:pt x="265302" y="25400"/>
                </a:lnTo>
                <a:close/>
              </a:path>
              <a:path w="290829" h="290830">
                <a:moveTo>
                  <a:pt x="265302" y="278015"/>
                </a:moveTo>
                <a:lnTo>
                  <a:pt x="265302" y="12700"/>
                </a:lnTo>
                <a:lnTo>
                  <a:pt x="278002" y="25400"/>
                </a:lnTo>
                <a:lnTo>
                  <a:pt x="290702" y="25400"/>
                </a:lnTo>
                <a:lnTo>
                  <a:pt x="290702" y="265315"/>
                </a:lnTo>
                <a:lnTo>
                  <a:pt x="278002" y="265315"/>
                </a:lnTo>
                <a:lnTo>
                  <a:pt x="265302" y="278015"/>
                </a:lnTo>
                <a:close/>
              </a:path>
              <a:path w="290829" h="290830">
                <a:moveTo>
                  <a:pt x="290702" y="25400"/>
                </a:moveTo>
                <a:lnTo>
                  <a:pt x="278002" y="25400"/>
                </a:lnTo>
                <a:lnTo>
                  <a:pt x="265302" y="12700"/>
                </a:lnTo>
                <a:lnTo>
                  <a:pt x="290702" y="12700"/>
                </a:lnTo>
                <a:lnTo>
                  <a:pt x="290702" y="25400"/>
                </a:lnTo>
                <a:close/>
              </a:path>
              <a:path w="290829" h="290830">
                <a:moveTo>
                  <a:pt x="25400" y="278015"/>
                </a:moveTo>
                <a:lnTo>
                  <a:pt x="12700" y="265315"/>
                </a:lnTo>
                <a:lnTo>
                  <a:pt x="25400" y="265315"/>
                </a:lnTo>
                <a:lnTo>
                  <a:pt x="25400" y="278015"/>
                </a:lnTo>
                <a:close/>
              </a:path>
              <a:path w="290829" h="290830">
                <a:moveTo>
                  <a:pt x="265302" y="278015"/>
                </a:moveTo>
                <a:lnTo>
                  <a:pt x="25400" y="278015"/>
                </a:lnTo>
                <a:lnTo>
                  <a:pt x="25400" y="265315"/>
                </a:lnTo>
                <a:lnTo>
                  <a:pt x="265302" y="265315"/>
                </a:lnTo>
                <a:lnTo>
                  <a:pt x="265302" y="278015"/>
                </a:lnTo>
                <a:close/>
              </a:path>
              <a:path w="290829" h="290830">
                <a:moveTo>
                  <a:pt x="290702" y="278015"/>
                </a:moveTo>
                <a:lnTo>
                  <a:pt x="265302" y="278015"/>
                </a:lnTo>
                <a:lnTo>
                  <a:pt x="278002" y="265315"/>
                </a:lnTo>
                <a:lnTo>
                  <a:pt x="290702" y="265315"/>
                </a:lnTo>
                <a:lnTo>
                  <a:pt x="290702" y="27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491883" y="2904517"/>
            <a:ext cx="22739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icrosoft JhengHei UI"/>
                <a:cs typeface="Microsoft JhengHei UI"/>
              </a:rPr>
              <a:t>预测的节点</a:t>
            </a:r>
            <a:r>
              <a:rPr lang="en-US" dirty="0" err="1">
                <a:latin typeface="Microsoft JhengHei UI"/>
                <a:cs typeface="Microsoft JhengHei UI"/>
              </a:rPr>
              <a:t>v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dirty="0" err="1">
                <a:latin typeface="Microsoft JhengHei UI"/>
                <a:cs typeface="Microsoft JhengHei UI"/>
              </a:rPr>
              <a:t>分类概率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564879" y="3566161"/>
            <a:ext cx="355600" cy="1057910"/>
          </a:xfrm>
          <a:custGeom>
            <a:avLst/>
            <a:gdLst/>
            <a:ahLst/>
            <a:cxnLst/>
            <a:rect l="l" t="t" r="r" b="b"/>
            <a:pathLst>
              <a:path w="355600" h="1057910">
                <a:moveTo>
                  <a:pt x="266700" y="879347"/>
                </a:moveTo>
                <a:lnTo>
                  <a:pt x="88392" y="879347"/>
                </a:lnTo>
                <a:lnTo>
                  <a:pt x="88392" y="0"/>
                </a:lnTo>
                <a:lnTo>
                  <a:pt x="266700" y="0"/>
                </a:lnTo>
                <a:lnTo>
                  <a:pt x="266700" y="879347"/>
                </a:lnTo>
                <a:close/>
              </a:path>
              <a:path w="355600" h="1057910">
                <a:moveTo>
                  <a:pt x="176784" y="1057655"/>
                </a:moveTo>
                <a:lnTo>
                  <a:pt x="0" y="879347"/>
                </a:lnTo>
                <a:lnTo>
                  <a:pt x="355092" y="879347"/>
                </a:lnTo>
                <a:lnTo>
                  <a:pt x="176784" y="1057655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65948" y="4639057"/>
            <a:ext cx="1553210" cy="728980"/>
          </a:xfrm>
          <a:custGeom>
            <a:avLst/>
            <a:gdLst/>
            <a:ahLst/>
            <a:cxnLst/>
            <a:rect l="l" t="t" r="r" b="b"/>
            <a:pathLst>
              <a:path w="1553209" h="728979">
                <a:moveTo>
                  <a:pt x="1431036" y="728472"/>
                </a:moveTo>
                <a:lnTo>
                  <a:pt x="120396" y="728472"/>
                </a:lnTo>
                <a:lnTo>
                  <a:pt x="73541" y="719372"/>
                </a:lnTo>
                <a:lnTo>
                  <a:pt x="35185" y="693600"/>
                </a:lnTo>
                <a:lnTo>
                  <a:pt x="9335" y="655166"/>
                </a:lnTo>
                <a:lnTo>
                  <a:pt x="0" y="608076"/>
                </a:lnTo>
                <a:lnTo>
                  <a:pt x="0" y="121920"/>
                </a:lnTo>
                <a:lnTo>
                  <a:pt x="9335" y="74693"/>
                </a:lnTo>
                <a:lnTo>
                  <a:pt x="35185" y="36056"/>
                </a:lnTo>
                <a:lnTo>
                  <a:pt x="73541" y="9872"/>
                </a:lnTo>
                <a:lnTo>
                  <a:pt x="120396" y="0"/>
                </a:lnTo>
                <a:lnTo>
                  <a:pt x="1431036" y="0"/>
                </a:lnTo>
                <a:lnTo>
                  <a:pt x="1478734" y="9872"/>
                </a:lnTo>
                <a:lnTo>
                  <a:pt x="1517527" y="36056"/>
                </a:lnTo>
                <a:lnTo>
                  <a:pt x="1543555" y="74693"/>
                </a:lnTo>
                <a:lnTo>
                  <a:pt x="1552955" y="121920"/>
                </a:lnTo>
                <a:lnTo>
                  <a:pt x="1552955" y="608076"/>
                </a:lnTo>
                <a:lnTo>
                  <a:pt x="1543555" y="655166"/>
                </a:lnTo>
                <a:lnTo>
                  <a:pt x="1517527" y="693600"/>
                </a:lnTo>
                <a:lnTo>
                  <a:pt x="1478734" y="719372"/>
                </a:lnTo>
                <a:lnTo>
                  <a:pt x="1431036" y="728472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112937" y="4680904"/>
            <a:ext cx="125857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0485"/>
            <a:r>
              <a:rPr sz="2000" spc="50" dirty="0">
                <a:latin typeface="Cambria Math"/>
                <a:cs typeface="Cambria Math"/>
              </a:rPr>
              <a:t>z</a:t>
            </a:r>
            <a:r>
              <a:rPr sz="2000" spc="-5" dirty="0">
                <a:latin typeface="Cambria Math"/>
                <a:cs typeface="Cambria Math"/>
              </a:rPr>
              <a:t>[</a:t>
            </a:r>
            <a:r>
              <a:rPr sz="2000" spc="105" dirty="0">
                <a:latin typeface="Cambria Math"/>
                <a:cs typeface="Cambria Math"/>
              </a:rPr>
              <a:t>y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spc="-5" dirty="0">
                <a:latin typeface="Cambria Math"/>
                <a:cs typeface="Cambria Math"/>
              </a:rPr>
              <a:t>]:</a:t>
            </a:r>
            <a:r>
              <a:rPr sz="2000" dirty="0">
                <a:latin typeface="Microsoft JhengHei UI"/>
                <a:cs typeface="Microsoft JhengHei UI"/>
              </a:rPr>
              <a:t>分</a:t>
            </a:r>
            <a:r>
              <a:rPr sz="2000" spc="5" dirty="0">
                <a:latin typeface="Microsoft JhengHei UI"/>
                <a:cs typeface="Microsoft JhengHei UI"/>
              </a:rPr>
              <a:t>类</a:t>
            </a:r>
            <a:r>
              <a:rPr sz="2000" dirty="0">
                <a:latin typeface="Microsoft JhengHei UI"/>
                <a:cs typeface="Microsoft JhengHei UI"/>
              </a:rPr>
              <a:t>为</a:t>
            </a:r>
            <a:r>
              <a:rPr sz="2000" spc="105" dirty="0">
                <a:latin typeface="Cambria Math"/>
                <a:cs typeface="Cambria Math"/>
              </a:rPr>
              <a:t>y</a:t>
            </a:r>
            <a:r>
              <a:rPr sz="2175" spc="262" baseline="-15325" dirty="0">
                <a:latin typeface="Cambria Math"/>
                <a:cs typeface="Cambria Math"/>
              </a:rPr>
              <a:t>i</a:t>
            </a:r>
            <a:r>
              <a:rPr sz="2000" dirty="0">
                <a:latin typeface="Microsoft JhengHei UI"/>
                <a:cs typeface="Microsoft JhengHei UI"/>
              </a:rPr>
              <a:t>的概</a:t>
            </a:r>
            <a:r>
              <a:rPr sz="2000" spc="5" dirty="0">
                <a:latin typeface="Microsoft JhengHei UI"/>
                <a:cs typeface="Microsoft JhengHei UI"/>
              </a:rPr>
              <a:t>率</a:t>
            </a:r>
            <a:endParaRPr sz="2000">
              <a:latin typeface="Microsoft JhengHei UI"/>
              <a:cs typeface="Microsoft JhengHei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91884" y="4885945"/>
            <a:ext cx="1254760" cy="355600"/>
          </a:xfrm>
          <a:custGeom>
            <a:avLst/>
            <a:gdLst/>
            <a:ahLst/>
            <a:cxnLst/>
            <a:rect l="l" t="t" r="r" b="b"/>
            <a:pathLst>
              <a:path w="1254760" h="355600">
                <a:moveTo>
                  <a:pt x="178308" y="355092"/>
                </a:moveTo>
                <a:lnTo>
                  <a:pt x="0" y="176784"/>
                </a:lnTo>
                <a:lnTo>
                  <a:pt x="178308" y="0"/>
                </a:lnTo>
                <a:lnTo>
                  <a:pt x="178308" y="88392"/>
                </a:lnTo>
                <a:lnTo>
                  <a:pt x="1254252" y="88392"/>
                </a:lnTo>
                <a:lnTo>
                  <a:pt x="1254252" y="266700"/>
                </a:lnTo>
                <a:lnTo>
                  <a:pt x="178308" y="266700"/>
                </a:lnTo>
                <a:lnTo>
                  <a:pt x="178308" y="35509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946175" y="4690111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dirty="0">
                <a:latin typeface="Microsoft JhengHei UI"/>
                <a:cs typeface="Microsoft JhengHei UI"/>
              </a:rPr>
              <a:t>攻击目标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138928" y="4654296"/>
            <a:ext cx="1553210" cy="728980"/>
          </a:xfrm>
          <a:custGeom>
            <a:avLst/>
            <a:gdLst/>
            <a:ahLst/>
            <a:cxnLst/>
            <a:rect l="l" t="t" r="r" b="b"/>
            <a:pathLst>
              <a:path w="1553210" h="728979">
                <a:moveTo>
                  <a:pt x="1431036" y="728472"/>
                </a:moveTo>
                <a:lnTo>
                  <a:pt x="120395" y="728472"/>
                </a:lnTo>
                <a:lnTo>
                  <a:pt x="73427" y="718812"/>
                </a:lnTo>
                <a:lnTo>
                  <a:pt x="35032" y="692696"/>
                </a:lnTo>
                <a:lnTo>
                  <a:pt x="9221" y="653987"/>
                </a:lnTo>
                <a:lnTo>
                  <a:pt x="0" y="606552"/>
                </a:lnTo>
                <a:lnTo>
                  <a:pt x="0" y="120396"/>
                </a:lnTo>
                <a:lnTo>
                  <a:pt x="9221" y="73514"/>
                </a:lnTo>
                <a:lnTo>
                  <a:pt x="35032" y="35152"/>
                </a:lnTo>
                <a:lnTo>
                  <a:pt x="73427" y="9312"/>
                </a:lnTo>
                <a:lnTo>
                  <a:pt x="120395" y="0"/>
                </a:lnTo>
                <a:lnTo>
                  <a:pt x="1431036" y="0"/>
                </a:lnTo>
                <a:lnTo>
                  <a:pt x="1478619" y="9312"/>
                </a:lnTo>
                <a:lnTo>
                  <a:pt x="1517375" y="35152"/>
                </a:lnTo>
                <a:lnTo>
                  <a:pt x="1543441" y="73514"/>
                </a:lnTo>
                <a:lnTo>
                  <a:pt x="1552955" y="120396"/>
                </a:lnTo>
                <a:lnTo>
                  <a:pt x="1552955" y="606552"/>
                </a:lnTo>
                <a:lnTo>
                  <a:pt x="1543441" y="653987"/>
                </a:lnTo>
                <a:lnTo>
                  <a:pt x="1517375" y="692696"/>
                </a:lnTo>
                <a:lnTo>
                  <a:pt x="1478619" y="718812"/>
                </a:lnTo>
                <a:lnTo>
                  <a:pt x="1431036" y="728472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993904" y="2102258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80049" y="2461261"/>
            <a:ext cx="1038225" cy="638810"/>
          </a:xfrm>
          <a:custGeom>
            <a:avLst/>
            <a:gdLst/>
            <a:ahLst/>
            <a:cxnLst/>
            <a:rect l="l" t="t" r="r" b="b"/>
            <a:pathLst>
              <a:path w="1038225" h="638810">
                <a:moveTo>
                  <a:pt x="67056" y="638555"/>
                </a:moveTo>
                <a:lnTo>
                  <a:pt x="0" y="504443"/>
                </a:lnTo>
                <a:lnTo>
                  <a:pt x="870204" y="67055"/>
                </a:lnTo>
                <a:lnTo>
                  <a:pt x="836676" y="0"/>
                </a:lnTo>
                <a:lnTo>
                  <a:pt x="1037844" y="65531"/>
                </a:lnTo>
                <a:lnTo>
                  <a:pt x="993991" y="201167"/>
                </a:lnTo>
                <a:lnTo>
                  <a:pt x="937260" y="201167"/>
                </a:lnTo>
                <a:lnTo>
                  <a:pt x="67056" y="638555"/>
                </a:lnTo>
                <a:close/>
              </a:path>
              <a:path w="1038225" h="638810">
                <a:moveTo>
                  <a:pt x="972312" y="268223"/>
                </a:moveTo>
                <a:lnTo>
                  <a:pt x="937260" y="201167"/>
                </a:lnTo>
                <a:lnTo>
                  <a:pt x="993991" y="201167"/>
                </a:lnTo>
                <a:lnTo>
                  <a:pt x="972312" y="26822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20940" y="1508761"/>
            <a:ext cx="2788920" cy="859790"/>
          </a:xfrm>
          <a:custGeom>
            <a:avLst/>
            <a:gdLst/>
            <a:ahLst/>
            <a:cxnLst/>
            <a:rect l="l" t="t" r="r" b="b"/>
            <a:pathLst>
              <a:path w="2788920" h="859789">
                <a:moveTo>
                  <a:pt x="2645663" y="859535"/>
                </a:moveTo>
                <a:lnTo>
                  <a:pt x="143255" y="859535"/>
                </a:lnTo>
                <a:lnTo>
                  <a:pt x="98184" y="852332"/>
                </a:lnTo>
                <a:lnTo>
                  <a:pt x="58958" y="832041"/>
                </a:lnTo>
                <a:lnTo>
                  <a:pt x="27942" y="801025"/>
                </a:lnTo>
                <a:lnTo>
                  <a:pt x="7501" y="761650"/>
                </a:lnTo>
                <a:lnTo>
                  <a:pt x="0" y="716279"/>
                </a:lnTo>
                <a:lnTo>
                  <a:pt x="0" y="143255"/>
                </a:lnTo>
                <a:lnTo>
                  <a:pt x="7501" y="97849"/>
                </a:lnTo>
                <a:lnTo>
                  <a:pt x="27942" y="58455"/>
                </a:lnTo>
                <a:lnTo>
                  <a:pt x="58958" y="27439"/>
                </a:lnTo>
                <a:lnTo>
                  <a:pt x="98184" y="7166"/>
                </a:lnTo>
                <a:lnTo>
                  <a:pt x="143255" y="0"/>
                </a:lnTo>
                <a:lnTo>
                  <a:pt x="2645663" y="0"/>
                </a:lnTo>
                <a:lnTo>
                  <a:pt x="2690851" y="7166"/>
                </a:lnTo>
                <a:lnTo>
                  <a:pt x="2730135" y="27439"/>
                </a:lnTo>
                <a:lnTo>
                  <a:pt x="2761150" y="58455"/>
                </a:lnTo>
                <a:lnTo>
                  <a:pt x="2781534" y="97849"/>
                </a:lnTo>
                <a:lnTo>
                  <a:pt x="2788920" y="143255"/>
                </a:lnTo>
                <a:lnTo>
                  <a:pt x="2788920" y="716279"/>
                </a:lnTo>
                <a:lnTo>
                  <a:pt x="2781534" y="761650"/>
                </a:lnTo>
                <a:lnTo>
                  <a:pt x="2761150" y="801025"/>
                </a:lnTo>
                <a:lnTo>
                  <a:pt x="2730135" y="832041"/>
                </a:lnTo>
                <a:lnTo>
                  <a:pt x="2690851" y="852332"/>
                </a:lnTo>
                <a:lnTo>
                  <a:pt x="2645663" y="859535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642058" y="1552361"/>
            <a:ext cx="270861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buFontTx/>
              <a:buChar char="-"/>
            </a:pPr>
            <a:r>
              <a:rPr sz="2400" dirty="0" err="1">
                <a:latin typeface="Microsoft JhengHei UI"/>
                <a:cs typeface="Microsoft JhengHei UI"/>
              </a:rPr>
              <a:t>两层</a:t>
            </a:r>
            <a:r>
              <a:rPr sz="2400" spc="-5" dirty="0" err="1">
                <a:latin typeface="Microsoft JhengHei UI"/>
                <a:cs typeface="Microsoft JhengHei UI"/>
              </a:rPr>
              <a:t>GC</a:t>
            </a:r>
            <a:r>
              <a:rPr sz="2400" spc="-10" dirty="0" err="1">
                <a:latin typeface="Microsoft JhengHei UI"/>
                <a:cs typeface="Microsoft JhengHei UI"/>
              </a:rPr>
              <a:t>N</a:t>
            </a:r>
            <a:r>
              <a:rPr sz="2400" spc="-5" dirty="0">
                <a:latin typeface="Microsoft JhengHei UI"/>
                <a:cs typeface="Microsoft JhengHei UI"/>
              </a:rPr>
              <a:t>-F</a:t>
            </a:r>
            <a:r>
              <a:rPr sz="2400" spc="-10" dirty="0">
                <a:latin typeface="Microsoft JhengHei UI"/>
                <a:cs typeface="Microsoft JhengHei UI"/>
              </a:rPr>
              <a:t>il</a:t>
            </a:r>
            <a:r>
              <a:rPr sz="2400" spc="-25" dirty="0">
                <a:latin typeface="Microsoft JhengHei UI"/>
                <a:cs typeface="Microsoft JhengHei UI"/>
              </a:rPr>
              <a:t>t</a:t>
            </a:r>
            <a:r>
              <a:rPr sz="2400" spc="-10" dirty="0">
                <a:latin typeface="Microsoft JhengHei UI"/>
                <a:cs typeface="Microsoft JhengHei UI"/>
              </a:rPr>
              <a:t>e</a:t>
            </a:r>
            <a:r>
              <a:rPr lang="en-US" sz="2400" spc="-5" dirty="0">
                <a:latin typeface="Microsoft JhengHei UI"/>
                <a:cs typeface="Microsoft JhengHei UI"/>
              </a:rPr>
              <a:t>r</a:t>
            </a:r>
          </a:p>
          <a:p>
            <a:pPr marL="355600" marR="5080" indent="-342900">
              <a:buFontTx/>
              <a:buChar char="-"/>
            </a:pPr>
            <a:r>
              <a:rPr sz="2400" spc="130" dirty="0" err="1">
                <a:latin typeface="Microsoft JhengHei UI"/>
                <a:cs typeface="Microsoft JhengHei UI"/>
              </a:rPr>
              <a:t>没有激活函数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524000" y="4802125"/>
            <a:ext cx="3292094" cy="462280"/>
          </a:xfrm>
          <a:custGeom>
            <a:avLst/>
            <a:gdLst/>
            <a:ahLst/>
            <a:cxnLst/>
            <a:rect l="l" t="t" r="r" b="b"/>
            <a:pathLst>
              <a:path w="2818129" h="462279">
                <a:moveTo>
                  <a:pt x="2740152" y="461771"/>
                </a:moveTo>
                <a:lnTo>
                  <a:pt x="76200" y="461771"/>
                </a:lnTo>
                <a:lnTo>
                  <a:pt x="46545" y="455469"/>
                </a:lnTo>
                <a:lnTo>
                  <a:pt x="22259" y="438811"/>
                </a:lnTo>
                <a:lnTo>
                  <a:pt x="5894" y="414203"/>
                </a:lnTo>
                <a:lnTo>
                  <a:pt x="0" y="384047"/>
                </a:lnTo>
                <a:lnTo>
                  <a:pt x="0" y="76200"/>
                </a:lnTo>
                <a:lnTo>
                  <a:pt x="5894" y="46387"/>
                </a:lnTo>
                <a:lnTo>
                  <a:pt x="22259" y="22050"/>
                </a:lnTo>
                <a:lnTo>
                  <a:pt x="46545" y="5737"/>
                </a:lnTo>
                <a:lnTo>
                  <a:pt x="76200" y="0"/>
                </a:lnTo>
                <a:lnTo>
                  <a:pt x="2740152" y="0"/>
                </a:lnTo>
                <a:lnTo>
                  <a:pt x="2770137" y="5737"/>
                </a:lnTo>
                <a:lnTo>
                  <a:pt x="2794692" y="22050"/>
                </a:lnTo>
                <a:lnTo>
                  <a:pt x="2811407" y="46387"/>
                </a:lnTo>
                <a:lnTo>
                  <a:pt x="2817876" y="76200"/>
                </a:lnTo>
                <a:lnTo>
                  <a:pt x="2817876" y="384047"/>
                </a:lnTo>
                <a:lnTo>
                  <a:pt x="2811407" y="414203"/>
                </a:lnTo>
                <a:lnTo>
                  <a:pt x="2794692" y="438811"/>
                </a:lnTo>
                <a:lnTo>
                  <a:pt x="2770137" y="455469"/>
                </a:lnTo>
                <a:lnTo>
                  <a:pt x="2740152" y="461771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45280" y="5274564"/>
            <a:ext cx="356870" cy="577850"/>
          </a:xfrm>
          <a:custGeom>
            <a:avLst/>
            <a:gdLst/>
            <a:ahLst/>
            <a:cxnLst/>
            <a:rect l="l" t="t" r="r" b="b"/>
            <a:pathLst>
              <a:path w="356869" h="577850">
                <a:moveTo>
                  <a:pt x="356615" y="178307"/>
                </a:moveTo>
                <a:lnTo>
                  <a:pt x="0" y="178307"/>
                </a:lnTo>
                <a:lnTo>
                  <a:pt x="178307" y="0"/>
                </a:lnTo>
                <a:lnTo>
                  <a:pt x="356615" y="178307"/>
                </a:lnTo>
                <a:close/>
              </a:path>
              <a:path w="356869" h="577850">
                <a:moveTo>
                  <a:pt x="266700" y="577596"/>
                </a:moveTo>
                <a:lnTo>
                  <a:pt x="88391" y="577596"/>
                </a:lnTo>
                <a:lnTo>
                  <a:pt x="88391" y="178307"/>
                </a:lnTo>
                <a:lnTo>
                  <a:pt x="266700" y="178307"/>
                </a:lnTo>
                <a:lnTo>
                  <a:pt x="266700" y="57759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07536" y="5852161"/>
            <a:ext cx="4706620" cy="859790"/>
          </a:xfrm>
          <a:custGeom>
            <a:avLst/>
            <a:gdLst/>
            <a:ahLst/>
            <a:cxnLst/>
            <a:rect l="l" t="t" r="r" b="b"/>
            <a:pathLst>
              <a:path w="4706620" h="859789">
                <a:moveTo>
                  <a:pt x="4562856" y="859535"/>
                </a:moveTo>
                <a:lnTo>
                  <a:pt x="143256" y="859535"/>
                </a:lnTo>
                <a:lnTo>
                  <a:pt x="97629" y="852217"/>
                </a:lnTo>
                <a:lnTo>
                  <a:pt x="58126" y="831867"/>
                </a:lnTo>
                <a:lnTo>
                  <a:pt x="27110" y="800851"/>
                </a:lnTo>
                <a:lnTo>
                  <a:pt x="6947" y="761534"/>
                </a:lnTo>
                <a:lnTo>
                  <a:pt x="0" y="716279"/>
                </a:lnTo>
                <a:lnTo>
                  <a:pt x="0" y="143255"/>
                </a:lnTo>
                <a:lnTo>
                  <a:pt x="6947" y="97738"/>
                </a:lnTo>
                <a:lnTo>
                  <a:pt x="27110" y="58287"/>
                </a:lnTo>
                <a:lnTo>
                  <a:pt x="58126" y="27269"/>
                </a:lnTo>
                <a:lnTo>
                  <a:pt x="97629" y="7051"/>
                </a:lnTo>
                <a:lnTo>
                  <a:pt x="143256" y="0"/>
                </a:lnTo>
                <a:lnTo>
                  <a:pt x="4562856" y="0"/>
                </a:lnTo>
                <a:lnTo>
                  <a:pt x="4608434" y="7051"/>
                </a:lnTo>
                <a:lnTo>
                  <a:pt x="4647915" y="27269"/>
                </a:lnTo>
                <a:lnTo>
                  <a:pt x="4678933" y="58287"/>
                </a:lnTo>
                <a:lnTo>
                  <a:pt x="4699121" y="97738"/>
                </a:lnTo>
                <a:lnTo>
                  <a:pt x="4706111" y="143255"/>
                </a:lnTo>
                <a:lnTo>
                  <a:pt x="4706111" y="716279"/>
                </a:lnTo>
                <a:lnTo>
                  <a:pt x="4699121" y="761534"/>
                </a:lnTo>
                <a:lnTo>
                  <a:pt x="4678933" y="800851"/>
                </a:lnTo>
                <a:lnTo>
                  <a:pt x="4647915" y="831867"/>
                </a:lnTo>
                <a:lnTo>
                  <a:pt x="4608434" y="852217"/>
                </a:lnTo>
                <a:lnTo>
                  <a:pt x="4562856" y="85953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027513" y="5895519"/>
            <a:ext cx="4288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2400" dirty="0" err="1">
                <a:latin typeface="Microsoft JhengHei UI"/>
                <a:cs typeface="Microsoft JhengHei UI"/>
              </a:rPr>
              <a:t>每次都选取使得</a:t>
            </a:r>
            <a:r>
              <a:rPr sz="2400" spc="100" dirty="0" err="1">
                <a:latin typeface="Cambria Math"/>
                <a:cs typeface="Cambria Math"/>
              </a:rPr>
              <a:t>l</a:t>
            </a:r>
            <a:r>
              <a:rPr sz="2400" spc="-5" dirty="0">
                <a:latin typeface="Cambria Math"/>
                <a:cs typeface="Cambria Math"/>
              </a:rPr>
              <a:t>(</a:t>
            </a:r>
            <a:r>
              <a:rPr lang="en-US" sz="2400" spc="310" dirty="0">
                <a:latin typeface="Cambria Math"/>
                <a:cs typeface="Cambria Math"/>
              </a:rPr>
              <a:t>v</a:t>
            </a:r>
            <a:r>
              <a:rPr sz="2625" spc="330" baseline="-15873" dirty="0">
                <a:latin typeface="Cambria Math"/>
                <a:cs typeface="Cambria Math"/>
              </a:rPr>
              <a:t>i</a:t>
            </a:r>
            <a:r>
              <a:rPr sz="2400" spc="-5" dirty="0">
                <a:latin typeface="Cambria Math"/>
                <a:cs typeface="Cambria Math"/>
              </a:rPr>
              <a:t>)</a:t>
            </a:r>
            <a:r>
              <a:rPr sz="2400" spc="-5" dirty="0">
                <a:latin typeface="Microsoft JhengHei UI"/>
                <a:cs typeface="Microsoft JhengHei UI"/>
              </a:rPr>
              <a:t>最大的边进行改动（加边或减边）。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67299" y="4695203"/>
            <a:ext cx="165608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0" marR="365125" indent="-127000"/>
            <a:r>
              <a:rPr sz="2000" dirty="0" err="1">
                <a:latin typeface="Microsoft JhengHei UI"/>
                <a:cs typeface="Microsoft JhengHei UI"/>
              </a:rPr>
              <a:t>使得这个</a:t>
            </a:r>
            <a:r>
              <a:rPr sz="2000" spc="5" dirty="0" err="1">
                <a:latin typeface="Microsoft JhengHei UI"/>
                <a:cs typeface="Microsoft JhengHei UI"/>
              </a:rPr>
              <a:t>概</a:t>
            </a:r>
            <a:r>
              <a:rPr sz="2000" dirty="0" err="1">
                <a:latin typeface="Microsoft JhengHei UI"/>
                <a:cs typeface="Microsoft JhengHei UI"/>
              </a:rPr>
              <a:t>率尽量</a:t>
            </a:r>
            <a:r>
              <a:rPr sz="2000" spc="5" dirty="0" err="1">
                <a:latin typeface="Microsoft JhengHei UI"/>
                <a:cs typeface="Microsoft JhengHei UI"/>
              </a:rPr>
              <a:t>小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46" name="标题 45">
            <a:extLst>
              <a:ext uri="{FF2B5EF4-FFF2-40B4-BE49-F238E27FC236}">
                <a16:creationId xmlns:a16="http://schemas.microsoft.com/office/drawing/2014/main" id="{31656138-0A04-A003-27B8-936EF669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/>
              <a:t>Ne</a:t>
            </a:r>
            <a:r>
              <a:rPr lang="en-US" altLang="zh-CN" spc="-10"/>
              <a:t>tt</a:t>
            </a:r>
            <a:r>
              <a:rPr lang="en-US" altLang="zh-CN" spc="-5"/>
              <a:t>ack</a:t>
            </a:r>
            <a:endParaRPr lang="zh-CN" altLang="en-US" dirty="0"/>
          </a:p>
        </p:txBody>
      </p:sp>
      <p:pic>
        <p:nvPicPr>
          <p:cNvPr id="48" name="图片 47" descr="\documentclass{article}&#10;\usepackage{amsmath}&#10;\pagestyle{empty}&#10;\begin{document}&#10;$l(v_i) = \max_{c \ne y_i} z[c] – z[y_i]$&#10;&#10;&#10;\end{document}" title="IguanaTex Bitmap Display">
            <a:extLst>
              <a:ext uri="{FF2B5EF4-FFF2-40B4-BE49-F238E27FC236}">
                <a16:creationId xmlns:a16="http://schemas.microsoft.com/office/drawing/2014/main" id="{74BDE459-B4A1-8971-1F66-1F7A050B2D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81" y="4912525"/>
            <a:ext cx="2932079" cy="286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7FD05A-1A1A-B24C-75B0-07E375BF0E55}"/>
              </a:ext>
            </a:extLst>
          </p:cNvPr>
          <p:cNvSpPr txBox="1"/>
          <p:nvPr/>
        </p:nvSpPr>
        <p:spPr>
          <a:xfrm>
            <a:off x="4919141" y="5398277"/>
            <a:ext cx="1656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3545" algn="ctr">
              <a:spcBef>
                <a:spcPts val="1045"/>
              </a:spcBef>
            </a:pPr>
            <a:r>
              <a:rPr lang="zh-CN" altLang="en-US" sz="1800" dirty="0">
                <a:latin typeface="Microsoft JhengHei UI"/>
                <a:cs typeface="Microsoft JhengHei UI"/>
              </a:rPr>
              <a:t>贪心算法</a:t>
            </a:r>
          </a:p>
        </p:txBody>
      </p:sp>
    </p:spTree>
    <p:extLst>
      <p:ext uri="{BB962C8B-B14F-4D97-AF65-F5344CB8AC3E}">
        <p14:creationId xmlns:p14="http://schemas.microsoft.com/office/powerpoint/2010/main" val="3363003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/>
          <a:lstStyle/>
          <a:p>
            <a:r>
              <a:rPr lang="zh-CN" altLang="en-US" sz="2400" dirty="0"/>
              <a:t>图神经网络的鲁棒性</a:t>
            </a:r>
            <a:endParaRPr lang="en-US" altLang="zh-CN" sz="2400" dirty="0"/>
          </a:p>
          <a:p>
            <a:pPr>
              <a:buClr>
                <a:srgbClr val="C00000"/>
              </a:buClr>
            </a:pPr>
            <a:r>
              <a:rPr lang="zh-CN" altLang="en-US" sz="2400" dirty="0"/>
              <a:t>图对抗攻击</a:t>
            </a:r>
            <a:endParaRPr lang="en-US" altLang="zh-CN" sz="24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白盒攻击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灰盒攻击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>
                <a:solidFill>
                  <a:srgbClr val="C00000"/>
                </a:solidFill>
              </a:rPr>
              <a:t>黑盒攻击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>
              <a:buClr>
                <a:srgbClr val="C00000"/>
              </a:buClr>
            </a:pPr>
            <a:r>
              <a:rPr lang="zh-CN" altLang="en-US" sz="2400" dirty="0"/>
              <a:t>图对抗防御</a:t>
            </a:r>
            <a:endParaRPr lang="en-US" altLang="zh-CN" sz="24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对抗训练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图净化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图结构学习</a:t>
            </a:r>
            <a:endParaRPr lang="en-US" altLang="zh-CN" sz="2000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531110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RL-S2V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49C57E9-E5A9-9728-8415-7CC7483FD122}"/>
              </a:ext>
            </a:extLst>
          </p:cNvPr>
          <p:cNvSpPr/>
          <p:nvPr/>
        </p:nvSpPr>
        <p:spPr>
          <a:xfrm>
            <a:off x="1751075" y="4613147"/>
            <a:ext cx="2139950" cy="759460"/>
          </a:xfrm>
          <a:custGeom>
            <a:avLst/>
            <a:gdLst/>
            <a:ahLst/>
            <a:cxnLst/>
            <a:rect l="l" t="t" r="r" b="b"/>
            <a:pathLst>
              <a:path w="2139950" h="759460">
                <a:moveTo>
                  <a:pt x="2013204" y="758951"/>
                </a:moveTo>
                <a:lnTo>
                  <a:pt x="126492" y="758951"/>
                </a:lnTo>
                <a:lnTo>
                  <a:pt x="77022" y="749092"/>
                </a:lnTo>
                <a:lnTo>
                  <a:pt x="36733" y="722004"/>
                </a:lnTo>
                <a:lnTo>
                  <a:pt x="9700" y="681767"/>
                </a:lnTo>
                <a:lnTo>
                  <a:pt x="0" y="632460"/>
                </a:lnTo>
                <a:lnTo>
                  <a:pt x="0" y="126491"/>
                </a:lnTo>
                <a:lnTo>
                  <a:pt x="9700" y="77122"/>
                </a:lnTo>
                <a:lnTo>
                  <a:pt x="36733" y="36866"/>
                </a:lnTo>
                <a:lnTo>
                  <a:pt x="77022" y="9800"/>
                </a:lnTo>
                <a:lnTo>
                  <a:pt x="126492" y="0"/>
                </a:lnTo>
                <a:lnTo>
                  <a:pt x="2013204" y="0"/>
                </a:lnTo>
                <a:lnTo>
                  <a:pt x="2062416" y="9800"/>
                </a:lnTo>
                <a:lnTo>
                  <a:pt x="2102619" y="36866"/>
                </a:lnTo>
                <a:lnTo>
                  <a:pt x="2129738" y="77122"/>
                </a:lnTo>
                <a:lnTo>
                  <a:pt x="2139696" y="126491"/>
                </a:lnTo>
                <a:lnTo>
                  <a:pt x="2139696" y="632460"/>
                </a:lnTo>
                <a:lnTo>
                  <a:pt x="2129738" y="681767"/>
                </a:lnTo>
                <a:lnTo>
                  <a:pt x="2102619" y="722004"/>
                </a:lnTo>
                <a:lnTo>
                  <a:pt x="2062416" y="749092"/>
                </a:lnTo>
                <a:lnTo>
                  <a:pt x="2013204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C809391-4FA8-A062-9C8E-9B9473A1B97E}"/>
              </a:ext>
            </a:extLst>
          </p:cNvPr>
          <p:cNvSpPr/>
          <p:nvPr/>
        </p:nvSpPr>
        <p:spPr>
          <a:xfrm>
            <a:off x="3957827" y="1559052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4" y="859536"/>
                </a:moveTo>
                <a:lnTo>
                  <a:pt x="143256" y="859536"/>
                </a:lnTo>
                <a:lnTo>
                  <a:pt x="97898" y="852351"/>
                </a:lnTo>
                <a:lnTo>
                  <a:pt x="58528" y="832068"/>
                </a:lnTo>
                <a:lnTo>
                  <a:pt x="27513" y="801052"/>
                </a:lnTo>
                <a:lnTo>
                  <a:pt x="7215" y="761668"/>
                </a:lnTo>
                <a:lnTo>
                  <a:pt x="0" y="716280"/>
                </a:lnTo>
                <a:lnTo>
                  <a:pt x="0" y="143256"/>
                </a:lnTo>
                <a:lnTo>
                  <a:pt x="7215" y="97867"/>
                </a:lnTo>
                <a:lnTo>
                  <a:pt x="27513" y="58483"/>
                </a:lnTo>
                <a:lnTo>
                  <a:pt x="58528" y="27467"/>
                </a:lnTo>
                <a:lnTo>
                  <a:pt x="97898" y="7184"/>
                </a:lnTo>
                <a:lnTo>
                  <a:pt x="143256" y="0"/>
                </a:lnTo>
                <a:lnTo>
                  <a:pt x="1517904" y="0"/>
                </a:lnTo>
                <a:lnTo>
                  <a:pt x="1563536" y="7184"/>
                </a:lnTo>
                <a:lnTo>
                  <a:pt x="1603042" y="27467"/>
                </a:lnTo>
                <a:lnTo>
                  <a:pt x="1634058" y="58483"/>
                </a:lnTo>
                <a:lnTo>
                  <a:pt x="1654219" y="97867"/>
                </a:lnTo>
                <a:lnTo>
                  <a:pt x="1661160" y="143256"/>
                </a:lnTo>
                <a:lnTo>
                  <a:pt x="1661160" y="716280"/>
                </a:lnTo>
                <a:lnTo>
                  <a:pt x="1654219" y="761668"/>
                </a:lnTo>
                <a:lnTo>
                  <a:pt x="1634058" y="801052"/>
                </a:lnTo>
                <a:lnTo>
                  <a:pt x="1603042" y="832068"/>
                </a:lnTo>
                <a:lnTo>
                  <a:pt x="1563536" y="852351"/>
                </a:lnTo>
                <a:lnTo>
                  <a:pt x="1517904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955C946-D0C5-43ED-5D9D-4BCEB21EC151}"/>
              </a:ext>
            </a:extLst>
          </p:cNvPr>
          <p:cNvSpPr txBox="1"/>
          <p:nvPr/>
        </p:nvSpPr>
        <p:spPr>
          <a:xfrm>
            <a:off x="4336173" y="1685874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F3D79C1-00E9-FAA3-31A2-EA511687474E}"/>
              </a:ext>
            </a:extLst>
          </p:cNvPr>
          <p:cNvSpPr/>
          <p:nvPr/>
        </p:nvSpPr>
        <p:spPr>
          <a:xfrm>
            <a:off x="2685288" y="3752089"/>
            <a:ext cx="271780" cy="765175"/>
          </a:xfrm>
          <a:custGeom>
            <a:avLst/>
            <a:gdLst/>
            <a:ahLst/>
            <a:cxnLst/>
            <a:rect l="l" t="t" r="r" b="b"/>
            <a:pathLst>
              <a:path w="271780" h="765175">
                <a:moveTo>
                  <a:pt x="271272" y="135636"/>
                </a:moveTo>
                <a:lnTo>
                  <a:pt x="0" y="135636"/>
                </a:lnTo>
                <a:lnTo>
                  <a:pt x="135636" y="0"/>
                </a:lnTo>
                <a:lnTo>
                  <a:pt x="271272" y="135636"/>
                </a:lnTo>
                <a:close/>
              </a:path>
              <a:path w="271780" h="765175">
                <a:moveTo>
                  <a:pt x="202692" y="765048"/>
                </a:moveTo>
                <a:lnTo>
                  <a:pt x="67056" y="765048"/>
                </a:lnTo>
                <a:lnTo>
                  <a:pt x="67056" y="135636"/>
                </a:lnTo>
                <a:lnTo>
                  <a:pt x="202692" y="135636"/>
                </a:lnTo>
                <a:lnTo>
                  <a:pt x="202692" y="76504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4F70A00-94D3-036E-1D86-A95A46426750}"/>
              </a:ext>
            </a:extLst>
          </p:cNvPr>
          <p:cNvSpPr/>
          <p:nvPr/>
        </p:nvSpPr>
        <p:spPr>
          <a:xfrm>
            <a:off x="2026920" y="2859023"/>
            <a:ext cx="1588135" cy="759460"/>
          </a:xfrm>
          <a:custGeom>
            <a:avLst/>
            <a:gdLst/>
            <a:ahLst/>
            <a:cxnLst/>
            <a:rect l="l" t="t" r="r" b="b"/>
            <a:pathLst>
              <a:path w="1588135" h="759460">
                <a:moveTo>
                  <a:pt x="1461516" y="758951"/>
                </a:moveTo>
                <a:lnTo>
                  <a:pt x="126492" y="758951"/>
                </a:lnTo>
                <a:lnTo>
                  <a:pt x="77120" y="748856"/>
                </a:lnTo>
                <a:lnTo>
                  <a:pt x="36861" y="721690"/>
                </a:lnTo>
                <a:lnTo>
                  <a:pt x="9795" y="681531"/>
                </a:lnTo>
                <a:lnTo>
                  <a:pt x="0" y="632460"/>
                </a:lnTo>
                <a:lnTo>
                  <a:pt x="0" y="126492"/>
                </a:lnTo>
                <a:lnTo>
                  <a:pt x="9795" y="76886"/>
                </a:lnTo>
                <a:lnTo>
                  <a:pt x="36861" y="36552"/>
                </a:lnTo>
                <a:lnTo>
                  <a:pt x="77120" y="9564"/>
                </a:lnTo>
                <a:lnTo>
                  <a:pt x="126492" y="0"/>
                </a:lnTo>
                <a:lnTo>
                  <a:pt x="1461516" y="0"/>
                </a:lnTo>
                <a:lnTo>
                  <a:pt x="1510630" y="9564"/>
                </a:lnTo>
                <a:lnTo>
                  <a:pt x="1550803" y="36552"/>
                </a:lnTo>
                <a:lnTo>
                  <a:pt x="1577955" y="76886"/>
                </a:lnTo>
                <a:lnTo>
                  <a:pt x="1588008" y="126492"/>
                </a:lnTo>
                <a:lnTo>
                  <a:pt x="1588008" y="632460"/>
                </a:lnTo>
                <a:lnTo>
                  <a:pt x="1577955" y="681531"/>
                </a:lnTo>
                <a:lnTo>
                  <a:pt x="1550803" y="721690"/>
                </a:lnTo>
                <a:lnTo>
                  <a:pt x="1510630" y="748856"/>
                </a:lnTo>
                <a:lnTo>
                  <a:pt x="1461516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D7D6BAC-3923-6BAB-EDED-399A35E53DC7}"/>
              </a:ext>
            </a:extLst>
          </p:cNvPr>
          <p:cNvSpPr txBox="1"/>
          <p:nvPr/>
        </p:nvSpPr>
        <p:spPr>
          <a:xfrm>
            <a:off x="2150084" y="2946845"/>
            <a:ext cx="1341120" cy="2191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725" marR="5080" indent="-200660"/>
            <a:r>
              <a:rPr spc="-5" dirty="0">
                <a:latin typeface="Microsoft JhengHei UI"/>
                <a:cs typeface="Microsoft JhengHei UI"/>
              </a:rPr>
              <a:t>“不易察觉”的微小扰动</a:t>
            </a:r>
            <a:endParaRPr dirty="0">
              <a:latin typeface="Microsoft JhengHei UI"/>
              <a:cs typeface="Microsoft JhengHei UI"/>
            </a:endParaRPr>
          </a:p>
          <a:p>
            <a:pPr marL="98425" marR="53340" indent="723900">
              <a:lnSpc>
                <a:spcPts val="6370"/>
              </a:lnSpc>
              <a:spcBef>
                <a:spcPts val="905"/>
              </a:spcBef>
            </a:pPr>
            <a:r>
              <a:rPr lang="zh-CN" altLang="en-US" spc="-155" dirty="0">
                <a:latin typeface="Microsoft JhengHei UI"/>
                <a:cs typeface="Microsoft JhengHei UI"/>
              </a:rPr>
              <a:t>生</a:t>
            </a:r>
            <a:r>
              <a:rPr spc="-155" dirty="0" err="1">
                <a:latin typeface="Microsoft JhengHei UI"/>
                <a:cs typeface="Microsoft JhengHei UI"/>
              </a:rPr>
              <a:t>成图对抗攻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352E8B1-79C9-798F-99FE-236A106A75F3}"/>
              </a:ext>
            </a:extLst>
          </p:cNvPr>
          <p:cNvSpPr/>
          <p:nvPr/>
        </p:nvSpPr>
        <p:spPr>
          <a:xfrm>
            <a:off x="3212592" y="2171700"/>
            <a:ext cx="586740" cy="591820"/>
          </a:xfrm>
          <a:custGeom>
            <a:avLst/>
            <a:gdLst/>
            <a:ahLst/>
            <a:cxnLst/>
            <a:rect l="l" t="t" r="r" b="b"/>
            <a:pathLst>
              <a:path w="586739" h="591819">
                <a:moveTo>
                  <a:pt x="96012" y="591312"/>
                </a:moveTo>
                <a:lnTo>
                  <a:pt x="0" y="495300"/>
                </a:lnTo>
                <a:lnTo>
                  <a:pt x="443483" y="48768"/>
                </a:lnTo>
                <a:lnTo>
                  <a:pt x="394715" y="1524"/>
                </a:lnTo>
                <a:lnTo>
                  <a:pt x="586739" y="0"/>
                </a:lnTo>
                <a:lnTo>
                  <a:pt x="586739" y="144780"/>
                </a:lnTo>
                <a:lnTo>
                  <a:pt x="539495" y="144780"/>
                </a:lnTo>
                <a:lnTo>
                  <a:pt x="96012" y="591312"/>
                </a:lnTo>
                <a:close/>
              </a:path>
              <a:path w="586739" h="591819">
                <a:moveTo>
                  <a:pt x="586739" y="192024"/>
                </a:moveTo>
                <a:lnTo>
                  <a:pt x="539495" y="144780"/>
                </a:lnTo>
                <a:lnTo>
                  <a:pt x="586739" y="144780"/>
                </a:lnTo>
                <a:lnTo>
                  <a:pt x="586739" y="19202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3F9C10F-4C43-A32B-7A0A-7653CFC7988B}"/>
              </a:ext>
            </a:extLst>
          </p:cNvPr>
          <p:cNvSpPr txBox="1"/>
          <p:nvPr/>
        </p:nvSpPr>
        <p:spPr>
          <a:xfrm>
            <a:off x="2481173" y="2178343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降低效果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7371400-B765-1B30-44D4-7A8301FEF309}"/>
              </a:ext>
            </a:extLst>
          </p:cNvPr>
          <p:cNvSpPr/>
          <p:nvPr/>
        </p:nvSpPr>
        <p:spPr>
          <a:xfrm>
            <a:off x="3889921" y="2418842"/>
            <a:ext cx="1586230" cy="2628900"/>
          </a:xfrm>
          <a:custGeom>
            <a:avLst/>
            <a:gdLst/>
            <a:ahLst/>
            <a:cxnLst/>
            <a:rect l="l" t="t" r="r" b="b"/>
            <a:pathLst>
              <a:path w="1586229" h="2628900">
                <a:moveTo>
                  <a:pt x="1350975" y="347118"/>
                </a:moveTo>
                <a:lnTo>
                  <a:pt x="1350696" y="347108"/>
                </a:lnTo>
                <a:lnTo>
                  <a:pt x="1350772" y="342899"/>
                </a:lnTo>
                <a:lnTo>
                  <a:pt x="1234046" y="342899"/>
                </a:lnTo>
                <a:lnTo>
                  <a:pt x="1427416" y="0"/>
                </a:lnTo>
                <a:lnTo>
                  <a:pt x="1540718" y="253999"/>
                </a:lnTo>
                <a:lnTo>
                  <a:pt x="1355725" y="253999"/>
                </a:lnTo>
                <a:lnTo>
                  <a:pt x="1351191" y="342899"/>
                </a:lnTo>
                <a:lnTo>
                  <a:pt x="1350772" y="342899"/>
                </a:lnTo>
                <a:lnTo>
                  <a:pt x="1350429" y="347099"/>
                </a:lnTo>
                <a:lnTo>
                  <a:pt x="1350976" y="347099"/>
                </a:lnTo>
                <a:close/>
              </a:path>
              <a:path w="1586229" h="2628900">
                <a:moveTo>
                  <a:pt x="1468089" y="351344"/>
                </a:moveTo>
                <a:lnTo>
                  <a:pt x="1350975" y="347118"/>
                </a:lnTo>
                <a:lnTo>
                  <a:pt x="1355725" y="253999"/>
                </a:lnTo>
                <a:lnTo>
                  <a:pt x="1473034" y="266699"/>
                </a:lnTo>
                <a:lnTo>
                  <a:pt x="1468089" y="351344"/>
                </a:lnTo>
                <a:close/>
              </a:path>
              <a:path w="1586229" h="2628900">
                <a:moveTo>
                  <a:pt x="1586039" y="355599"/>
                </a:moveTo>
                <a:lnTo>
                  <a:pt x="1468089" y="351344"/>
                </a:lnTo>
                <a:lnTo>
                  <a:pt x="1473034" y="266699"/>
                </a:lnTo>
                <a:lnTo>
                  <a:pt x="1355725" y="253999"/>
                </a:lnTo>
                <a:lnTo>
                  <a:pt x="1540718" y="253999"/>
                </a:lnTo>
                <a:lnTo>
                  <a:pt x="1586039" y="355599"/>
                </a:lnTo>
                <a:close/>
              </a:path>
              <a:path w="1586229" h="2628900">
                <a:moveTo>
                  <a:pt x="1350696" y="347108"/>
                </a:moveTo>
                <a:lnTo>
                  <a:pt x="1350429" y="347099"/>
                </a:lnTo>
                <a:lnTo>
                  <a:pt x="1350772" y="342899"/>
                </a:lnTo>
                <a:lnTo>
                  <a:pt x="1350696" y="347108"/>
                </a:lnTo>
                <a:close/>
              </a:path>
              <a:path w="1586229" h="2628900">
                <a:moveTo>
                  <a:pt x="953973" y="1930400"/>
                </a:moveTo>
                <a:lnTo>
                  <a:pt x="814755" y="1930400"/>
                </a:lnTo>
                <a:lnTo>
                  <a:pt x="828332" y="1905000"/>
                </a:lnTo>
                <a:lnTo>
                  <a:pt x="828014" y="1905000"/>
                </a:lnTo>
                <a:lnTo>
                  <a:pt x="841476" y="1879600"/>
                </a:lnTo>
                <a:lnTo>
                  <a:pt x="841171" y="1879600"/>
                </a:lnTo>
                <a:lnTo>
                  <a:pt x="854519" y="1866900"/>
                </a:lnTo>
                <a:lnTo>
                  <a:pt x="854214" y="1866900"/>
                </a:lnTo>
                <a:lnTo>
                  <a:pt x="867448" y="1841500"/>
                </a:lnTo>
                <a:lnTo>
                  <a:pt x="867156" y="1841500"/>
                </a:lnTo>
                <a:lnTo>
                  <a:pt x="880262" y="1816100"/>
                </a:lnTo>
                <a:lnTo>
                  <a:pt x="879982" y="1816100"/>
                </a:lnTo>
                <a:lnTo>
                  <a:pt x="892962" y="1803400"/>
                </a:lnTo>
                <a:lnTo>
                  <a:pt x="892683" y="1803400"/>
                </a:lnTo>
                <a:lnTo>
                  <a:pt x="905548" y="1778000"/>
                </a:lnTo>
                <a:lnTo>
                  <a:pt x="905281" y="1778000"/>
                </a:lnTo>
                <a:lnTo>
                  <a:pt x="918006" y="1752600"/>
                </a:lnTo>
                <a:lnTo>
                  <a:pt x="917752" y="1752600"/>
                </a:lnTo>
                <a:lnTo>
                  <a:pt x="930351" y="1739900"/>
                </a:lnTo>
                <a:lnTo>
                  <a:pt x="930109" y="1739900"/>
                </a:lnTo>
                <a:lnTo>
                  <a:pt x="942581" y="1714500"/>
                </a:lnTo>
                <a:lnTo>
                  <a:pt x="942339" y="1714500"/>
                </a:lnTo>
                <a:lnTo>
                  <a:pt x="954671" y="1689100"/>
                </a:lnTo>
                <a:lnTo>
                  <a:pt x="954430" y="1689100"/>
                </a:lnTo>
                <a:lnTo>
                  <a:pt x="966635" y="1663700"/>
                </a:lnTo>
                <a:lnTo>
                  <a:pt x="966406" y="1663700"/>
                </a:lnTo>
                <a:lnTo>
                  <a:pt x="978471" y="1638300"/>
                </a:lnTo>
                <a:lnTo>
                  <a:pt x="978255" y="1638300"/>
                </a:lnTo>
                <a:lnTo>
                  <a:pt x="990180" y="1625600"/>
                </a:lnTo>
                <a:lnTo>
                  <a:pt x="989964" y="1625600"/>
                </a:lnTo>
                <a:lnTo>
                  <a:pt x="1001750" y="1600200"/>
                </a:lnTo>
                <a:lnTo>
                  <a:pt x="1001534" y="1600200"/>
                </a:lnTo>
                <a:lnTo>
                  <a:pt x="1013180" y="1574800"/>
                </a:lnTo>
                <a:lnTo>
                  <a:pt x="1012977" y="1574800"/>
                </a:lnTo>
                <a:lnTo>
                  <a:pt x="1024470" y="1549400"/>
                </a:lnTo>
                <a:lnTo>
                  <a:pt x="1024267" y="1549400"/>
                </a:lnTo>
                <a:lnTo>
                  <a:pt x="1035621" y="1524000"/>
                </a:lnTo>
                <a:lnTo>
                  <a:pt x="1035418" y="1524000"/>
                </a:lnTo>
                <a:lnTo>
                  <a:pt x="1046632" y="1498600"/>
                </a:lnTo>
                <a:lnTo>
                  <a:pt x="1046429" y="1498600"/>
                </a:lnTo>
                <a:lnTo>
                  <a:pt x="1057490" y="1473200"/>
                </a:lnTo>
                <a:lnTo>
                  <a:pt x="1057300" y="1473200"/>
                </a:lnTo>
                <a:lnTo>
                  <a:pt x="1068197" y="1447800"/>
                </a:lnTo>
                <a:lnTo>
                  <a:pt x="1068019" y="1447800"/>
                </a:lnTo>
                <a:lnTo>
                  <a:pt x="1078763" y="1422400"/>
                </a:lnTo>
                <a:lnTo>
                  <a:pt x="1078585" y="1422400"/>
                </a:lnTo>
                <a:lnTo>
                  <a:pt x="1089177" y="1397000"/>
                </a:lnTo>
                <a:lnTo>
                  <a:pt x="1088999" y="1397000"/>
                </a:lnTo>
                <a:lnTo>
                  <a:pt x="1099426" y="1371600"/>
                </a:lnTo>
                <a:lnTo>
                  <a:pt x="1099261" y="1371600"/>
                </a:lnTo>
                <a:lnTo>
                  <a:pt x="1109522" y="1346200"/>
                </a:lnTo>
                <a:lnTo>
                  <a:pt x="1109357" y="1346200"/>
                </a:lnTo>
                <a:lnTo>
                  <a:pt x="1119466" y="1320800"/>
                </a:lnTo>
                <a:lnTo>
                  <a:pt x="1119301" y="1320800"/>
                </a:lnTo>
                <a:lnTo>
                  <a:pt x="1129233" y="1295400"/>
                </a:lnTo>
                <a:lnTo>
                  <a:pt x="1129080" y="1295400"/>
                </a:lnTo>
                <a:lnTo>
                  <a:pt x="1138847" y="1270000"/>
                </a:lnTo>
                <a:lnTo>
                  <a:pt x="1138694" y="1270000"/>
                </a:lnTo>
                <a:lnTo>
                  <a:pt x="1148295" y="1244600"/>
                </a:lnTo>
                <a:lnTo>
                  <a:pt x="1148143" y="1244600"/>
                </a:lnTo>
                <a:lnTo>
                  <a:pt x="1157579" y="1219200"/>
                </a:lnTo>
                <a:lnTo>
                  <a:pt x="1157439" y="1219200"/>
                </a:lnTo>
                <a:lnTo>
                  <a:pt x="1166698" y="1193800"/>
                </a:lnTo>
                <a:lnTo>
                  <a:pt x="1166545" y="1193800"/>
                </a:lnTo>
                <a:lnTo>
                  <a:pt x="1175626" y="1168400"/>
                </a:lnTo>
                <a:lnTo>
                  <a:pt x="1175486" y="1168400"/>
                </a:lnTo>
                <a:lnTo>
                  <a:pt x="1184402" y="1143000"/>
                </a:lnTo>
                <a:lnTo>
                  <a:pt x="1184262" y="1143000"/>
                </a:lnTo>
                <a:lnTo>
                  <a:pt x="1192987" y="1117600"/>
                </a:lnTo>
                <a:lnTo>
                  <a:pt x="1192847" y="1117600"/>
                </a:lnTo>
                <a:lnTo>
                  <a:pt x="1201394" y="1092200"/>
                </a:lnTo>
                <a:lnTo>
                  <a:pt x="1201267" y="1092200"/>
                </a:lnTo>
                <a:lnTo>
                  <a:pt x="1209624" y="1066800"/>
                </a:lnTo>
                <a:lnTo>
                  <a:pt x="1217676" y="1028700"/>
                </a:lnTo>
                <a:lnTo>
                  <a:pt x="1225537" y="1003300"/>
                </a:lnTo>
                <a:lnTo>
                  <a:pt x="1233220" y="977900"/>
                </a:lnTo>
                <a:lnTo>
                  <a:pt x="1240701" y="952500"/>
                </a:lnTo>
                <a:lnTo>
                  <a:pt x="1248003" y="927100"/>
                </a:lnTo>
                <a:lnTo>
                  <a:pt x="1255102" y="901700"/>
                </a:lnTo>
                <a:lnTo>
                  <a:pt x="1262024" y="863600"/>
                </a:lnTo>
                <a:lnTo>
                  <a:pt x="1268729" y="838200"/>
                </a:lnTo>
                <a:lnTo>
                  <a:pt x="1275245" y="812799"/>
                </a:lnTo>
                <a:lnTo>
                  <a:pt x="1281556" y="787399"/>
                </a:lnTo>
                <a:lnTo>
                  <a:pt x="1287678" y="749299"/>
                </a:lnTo>
                <a:lnTo>
                  <a:pt x="1293583" y="723899"/>
                </a:lnTo>
                <a:lnTo>
                  <a:pt x="1299273" y="698499"/>
                </a:lnTo>
                <a:lnTo>
                  <a:pt x="1304759" y="673099"/>
                </a:lnTo>
                <a:lnTo>
                  <a:pt x="1310043" y="634999"/>
                </a:lnTo>
                <a:lnTo>
                  <a:pt x="1315110" y="609599"/>
                </a:lnTo>
                <a:lnTo>
                  <a:pt x="1319961" y="584199"/>
                </a:lnTo>
                <a:lnTo>
                  <a:pt x="1324597" y="558799"/>
                </a:lnTo>
                <a:lnTo>
                  <a:pt x="1329004" y="520699"/>
                </a:lnTo>
                <a:lnTo>
                  <a:pt x="1333195" y="495299"/>
                </a:lnTo>
                <a:lnTo>
                  <a:pt x="1337170" y="469899"/>
                </a:lnTo>
                <a:lnTo>
                  <a:pt x="1340904" y="431799"/>
                </a:lnTo>
                <a:lnTo>
                  <a:pt x="1344422" y="406399"/>
                </a:lnTo>
                <a:lnTo>
                  <a:pt x="1347711" y="380999"/>
                </a:lnTo>
                <a:lnTo>
                  <a:pt x="1350429" y="347099"/>
                </a:lnTo>
                <a:lnTo>
                  <a:pt x="1350696" y="347108"/>
                </a:lnTo>
                <a:lnTo>
                  <a:pt x="1350543" y="355599"/>
                </a:lnTo>
                <a:lnTo>
                  <a:pt x="1467612" y="355599"/>
                </a:lnTo>
                <a:lnTo>
                  <a:pt x="1464513" y="393699"/>
                </a:lnTo>
                <a:lnTo>
                  <a:pt x="1461122" y="419099"/>
                </a:lnTo>
                <a:lnTo>
                  <a:pt x="1457490" y="457199"/>
                </a:lnTo>
                <a:lnTo>
                  <a:pt x="1453629" y="482599"/>
                </a:lnTo>
                <a:lnTo>
                  <a:pt x="1449539" y="507999"/>
                </a:lnTo>
                <a:lnTo>
                  <a:pt x="1445221" y="546099"/>
                </a:lnTo>
                <a:lnTo>
                  <a:pt x="1440662" y="571499"/>
                </a:lnTo>
                <a:lnTo>
                  <a:pt x="1435887" y="596899"/>
                </a:lnTo>
                <a:lnTo>
                  <a:pt x="1430896" y="634999"/>
                </a:lnTo>
                <a:lnTo>
                  <a:pt x="1425676" y="660399"/>
                </a:lnTo>
                <a:lnTo>
                  <a:pt x="1420228" y="685799"/>
                </a:lnTo>
                <a:lnTo>
                  <a:pt x="1414576" y="723899"/>
                </a:lnTo>
                <a:lnTo>
                  <a:pt x="1408696" y="749299"/>
                </a:lnTo>
                <a:lnTo>
                  <a:pt x="1402613" y="774699"/>
                </a:lnTo>
                <a:lnTo>
                  <a:pt x="1396314" y="812799"/>
                </a:lnTo>
                <a:lnTo>
                  <a:pt x="1389811" y="838200"/>
                </a:lnTo>
                <a:lnTo>
                  <a:pt x="1383093" y="863600"/>
                </a:lnTo>
                <a:lnTo>
                  <a:pt x="1376184" y="901700"/>
                </a:lnTo>
                <a:lnTo>
                  <a:pt x="1369060" y="927100"/>
                </a:lnTo>
                <a:lnTo>
                  <a:pt x="1361732" y="952500"/>
                </a:lnTo>
                <a:lnTo>
                  <a:pt x="1354213" y="977900"/>
                </a:lnTo>
                <a:lnTo>
                  <a:pt x="1346492" y="1016000"/>
                </a:lnTo>
                <a:lnTo>
                  <a:pt x="1338579" y="1041400"/>
                </a:lnTo>
                <a:lnTo>
                  <a:pt x="1330477" y="1066800"/>
                </a:lnTo>
                <a:lnTo>
                  <a:pt x="1322171" y="1092200"/>
                </a:lnTo>
                <a:lnTo>
                  <a:pt x="1313688" y="1117600"/>
                </a:lnTo>
                <a:lnTo>
                  <a:pt x="1305013" y="1155700"/>
                </a:lnTo>
                <a:lnTo>
                  <a:pt x="1296022" y="1181100"/>
                </a:lnTo>
                <a:lnTo>
                  <a:pt x="1287106" y="1206500"/>
                </a:lnTo>
                <a:lnTo>
                  <a:pt x="1277886" y="1231900"/>
                </a:lnTo>
                <a:lnTo>
                  <a:pt x="1268488" y="1257300"/>
                </a:lnTo>
                <a:lnTo>
                  <a:pt x="1258760" y="1282700"/>
                </a:lnTo>
                <a:lnTo>
                  <a:pt x="1249146" y="1320800"/>
                </a:lnTo>
                <a:lnTo>
                  <a:pt x="1239227" y="1346200"/>
                </a:lnTo>
                <a:lnTo>
                  <a:pt x="1228966" y="1371600"/>
                </a:lnTo>
                <a:lnTo>
                  <a:pt x="1218857" y="1397000"/>
                </a:lnTo>
                <a:lnTo>
                  <a:pt x="1208417" y="1422400"/>
                </a:lnTo>
                <a:lnTo>
                  <a:pt x="1197648" y="1447800"/>
                </a:lnTo>
                <a:lnTo>
                  <a:pt x="1187056" y="1473200"/>
                </a:lnTo>
                <a:lnTo>
                  <a:pt x="1165047" y="1524000"/>
                </a:lnTo>
                <a:lnTo>
                  <a:pt x="1142403" y="1574800"/>
                </a:lnTo>
                <a:lnTo>
                  <a:pt x="1119136" y="1625600"/>
                </a:lnTo>
                <a:lnTo>
                  <a:pt x="1095286" y="1676400"/>
                </a:lnTo>
                <a:lnTo>
                  <a:pt x="1070838" y="1727200"/>
                </a:lnTo>
                <a:lnTo>
                  <a:pt x="1058405" y="1739900"/>
                </a:lnTo>
                <a:lnTo>
                  <a:pt x="1045819" y="1765300"/>
                </a:lnTo>
                <a:lnTo>
                  <a:pt x="1033106" y="1790700"/>
                </a:lnTo>
                <a:lnTo>
                  <a:pt x="1020254" y="1816100"/>
                </a:lnTo>
                <a:lnTo>
                  <a:pt x="1007262" y="1841500"/>
                </a:lnTo>
                <a:lnTo>
                  <a:pt x="994130" y="1854200"/>
                </a:lnTo>
                <a:lnTo>
                  <a:pt x="980871" y="1879600"/>
                </a:lnTo>
                <a:lnTo>
                  <a:pt x="967486" y="1905000"/>
                </a:lnTo>
                <a:lnTo>
                  <a:pt x="953973" y="1930400"/>
                </a:lnTo>
                <a:close/>
              </a:path>
              <a:path w="1586229" h="2628900">
                <a:moveTo>
                  <a:pt x="1467840" y="355599"/>
                </a:moveTo>
                <a:lnTo>
                  <a:pt x="1350543" y="355599"/>
                </a:lnTo>
                <a:lnTo>
                  <a:pt x="1350975" y="347118"/>
                </a:lnTo>
                <a:lnTo>
                  <a:pt x="1468089" y="351344"/>
                </a:lnTo>
                <a:lnTo>
                  <a:pt x="1467840" y="355599"/>
                </a:lnTo>
                <a:close/>
              </a:path>
              <a:path w="1586229" h="2628900">
                <a:moveTo>
                  <a:pt x="870292" y="2044700"/>
                </a:moveTo>
                <a:lnTo>
                  <a:pt x="733120" y="2044700"/>
                </a:lnTo>
                <a:lnTo>
                  <a:pt x="747331" y="2019300"/>
                </a:lnTo>
                <a:lnTo>
                  <a:pt x="746963" y="2019300"/>
                </a:lnTo>
                <a:lnTo>
                  <a:pt x="761072" y="2006600"/>
                </a:lnTo>
                <a:lnTo>
                  <a:pt x="760717" y="2006600"/>
                </a:lnTo>
                <a:lnTo>
                  <a:pt x="774725" y="1981200"/>
                </a:lnTo>
                <a:lnTo>
                  <a:pt x="774369" y="1981200"/>
                </a:lnTo>
                <a:lnTo>
                  <a:pt x="788276" y="1968500"/>
                </a:lnTo>
                <a:lnTo>
                  <a:pt x="787933" y="1968500"/>
                </a:lnTo>
                <a:lnTo>
                  <a:pt x="801725" y="1943100"/>
                </a:lnTo>
                <a:lnTo>
                  <a:pt x="801395" y="1943100"/>
                </a:lnTo>
                <a:lnTo>
                  <a:pt x="815086" y="1917700"/>
                </a:lnTo>
                <a:lnTo>
                  <a:pt x="814755" y="1930400"/>
                </a:lnTo>
                <a:lnTo>
                  <a:pt x="953973" y="1930400"/>
                </a:lnTo>
                <a:lnTo>
                  <a:pt x="940333" y="1943100"/>
                </a:lnTo>
                <a:lnTo>
                  <a:pt x="926566" y="1968500"/>
                </a:lnTo>
                <a:lnTo>
                  <a:pt x="912685" y="1993900"/>
                </a:lnTo>
                <a:lnTo>
                  <a:pt x="898664" y="2006600"/>
                </a:lnTo>
                <a:lnTo>
                  <a:pt x="884542" y="2032000"/>
                </a:lnTo>
                <a:lnTo>
                  <a:pt x="870292" y="2044700"/>
                </a:lnTo>
                <a:close/>
              </a:path>
              <a:path w="1586229" h="2628900">
                <a:moveTo>
                  <a:pt x="395109" y="2514600"/>
                </a:moveTo>
                <a:lnTo>
                  <a:pt x="15087" y="2514600"/>
                </a:lnTo>
                <a:lnTo>
                  <a:pt x="31800" y="2501900"/>
                </a:lnTo>
                <a:lnTo>
                  <a:pt x="105892" y="2501900"/>
                </a:lnTo>
                <a:lnTo>
                  <a:pt x="122555" y="2489200"/>
                </a:lnTo>
                <a:lnTo>
                  <a:pt x="166776" y="2489200"/>
                </a:lnTo>
                <a:lnTo>
                  <a:pt x="183349" y="2476500"/>
                </a:lnTo>
                <a:lnTo>
                  <a:pt x="197294" y="2476500"/>
                </a:lnTo>
                <a:lnTo>
                  <a:pt x="213829" y="2463800"/>
                </a:lnTo>
                <a:lnTo>
                  <a:pt x="227863" y="2463800"/>
                </a:lnTo>
                <a:lnTo>
                  <a:pt x="244335" y="2451100"/>
                </a:lnTo>
                <a:lnTo>
                  <a:pt x="258444" y="2451100"/>
                </a:lnTo>
                <a:lnTo>
                  <a:pt x="274853" y="2438400"/>
                </a:lnTo>
                <a:lnTo>
                  <a:pt x="289039" y="2438400"/>
                </a:lnTo>
                <a:lnTo>
                  <a:pt x="305371" y="2425700"/>
                </a:lnTo>
                <a:lnTo>
                  <a:pt x="304330" y="2425700"/>
                </a:lnTo>
                <a:lnTo>
                  <a:pt x="320624" y="2413000"/>
                </a:lnTo>
                <a:lnTo>
                  <a:pt x="334886" y="2413000"/>
                </a:lnTo>
                <a:lnTo>
                  <a:pt x="351091" y="2400300"/>
                </a:lnTo>
                <a:lnTo>
                  <a:pt x="350151" y="2400300"/>
                </a:lnTo>
                <a:lnTo>
                  <a:pt x="366306" y="2387600"/>
                </a:lnTo>
                <a:lnTo>
                  <a:pt x="365404" y="2387600"/>
                </a:lnTo>
                <a:lnTo>
                  <a:pt x="381507" y="2374900"/>
                </a:lnTo>
                <a:lnTo>
                  <a:pt x="395846" y="2374900"/>
                </a:lnTo>
                <a:lnTo>
                  <a:pt x="411835" y="2362200"/>
                </a:lnTo>
                <a:lnTo>
                  <a:pt x="411022" y="2362200"/>
                </a:lnTo>
                <a:lnTo>
                  <a:pt x="426974" y="2349500"/>
                </a:lnTo>
                <a:lnTo>
                  <a:pt x="426186" y="2349500"/>
                </a:lnTo>
                <a:lnTo>
                  <a:pt x="442074" y="2336800"/>
                </a:lnTo>
                <a:lnTo>
                  <a:pt x="441312" y="2336800"/>
                </a:lnTo>
                <a:lnTo>
                  <a:pt x="457136" y="2324100"/>
                </a:lnTo>
                <a:lnTo>
                  <a:pt x="456399" y="2324100"/>
                </a:lnTo>
                <a:lnTo>
                  <a:pt x="472173" y="2311400"/>
                </a:lnTo>
                <a:lnTo>
                  <a:pt x="471462" y="2311400"/>
                </a:lnTo>
                <a:lnTo>
                  <a:pt x="487171" y="2298700"/>
                </a:lnTo>
                <a:lnTo>
                  <a:pt x="486486" y="2298700"/>
                </a:lnTo>
                <a:lnTo>
                  <a:pt x="502119" y="2286000"/>
                </a:lnTo>
                <a:lnTo>
                  <a:pt x="501459" y="2286000"/>
                </a:lnTo>
                <a:lnTo>
                  <a:pt x="517029" y="2273300"/>
                </a:lnTo>
                <a:lnTo>
                  <a:pt x="516394" y="2273300"/>
                </a:lnTo>
                <a:lnTo>
                  <a:pt x="531901" y="2260600"/>
                </a:lnTo>
                <a:lnTo>
                  <a:pt x="531279" y="2260600"/>
                </a:lnTo>
                <a:lnTo>
                  <a:pt x="546709" y="2247900"/>
                </a:lnTo>
                <a:lnTo>
                  <a:pt x="546112" y="2247900"/>
                </a:lnTo>
                <a:lnTo>
                  <a:pt x="561479" y="2235200"/>
                </a:lnTo>
                <a:lnTo>
                  <a:pt x="560895" y="2235200"/>
                </a:lnTo>
                <a:lnTo>
                  <a:pt x="576186" y="2222500"/>
                </a:lnTo>
                <a:lnTo>
                  <a:pt x="575627" y="2222500"/>
                </a:lnTo>
                <a:lnTo>
                  <a:pt x="590829" y="2209800"/>
                </a:lnTo>
                <a:lnTo>
                  <a:pt x="590295" y="2209800"/>
                </a:lnTo>
                <a:lnTo>
                  <a:pt x="605421" y="2184400"/>
                </a:lnTo>
                <a:lnTo>
                  <a:pt x="604901" y="2184400"/>
                </a:lnTo>
                <a:lnTo>
                  <a:pt x="619937" y="2171700"/>
                </a:lnTo>
                <a:lnTo>
                  <a:pt x="619442" y="2171700"/>
                </a:lnTo>
                <a:lnTo>
                  <a:pt x="634403" y="2159000"/>
                </a:lnTo>
                <a:lnTo>
                  <a:pt x="633907" y="2159000"/>
                </a:lnTo>
                <a:lnTo>
                  <a:pt x="648779" y="2146300"/>
                </a:lnTo>
                <a:lnTo>
                  <a:pt x="648309" y="2146300"/>
                </a:lnTo>
                <a:lnTo>
                  <a:pt x="663105" y="2120900"/>
                </a:lnTo>
                <a:lnTo>
                  <a:pt x="662647" y="2120900"/>
                </a:lnTo>
                <a:lnTo>
                  <a:pt x="677341" y="2108200"/>
                </a:lnTo>
                <a:lnTo>
                  <a:pt x="676897" y="2108200"/>
                </a:lnTo>
                <a:lnTo>
                  <a:pt x="691502" y="2095500"/>
                </a:lnTo>
                <a:lnTo>
                  <a:pt x="691083" y="2095500"/>
                </a:lnTo>
                <a:lnTo>
                  <a:pt x="705586" y="2070100"/>
                </a:lnTo>
                <a:lnTo>
                  <a:pt x="705180" y="2070100"/>
                </a:lnTo>
                <a:lnTo>
                  <a:pt x="719594" y="2057400"/>
                </a:lnTo>
                <a:lnTo>
                  <a:pt x="719188" y="2057400"/>
                </a:lnTo>
                <a:lnTo>
                  <a:pt x="733513" y="2032000"/>
                </a:lnTo>
                <a:lnTo>
                  <a:pt x="733120" y="2044700"/>
                </a:lnTo>
                <a:lnTo>
                  <a:pt x="870292" y="2044700"/>
                </a:lnTo>
                <a:lnTo>
                  <a:pt x="855929" y="2070100"/>
                </a:lnTo>
                <a:lnTo>
                  <a:pt x="841438" y="2095500"/>
                </a:lnTo>
                <a:lnTo>
                  <a:pt x="826846" y="2108200"/>
                </a:lnTo>
                <a:lnTo>
                  <a:pt x="812139" y="2133600"/>
                </a:lnTo>
                <a:lnTo>
                  <a:pt x="797331" y="2146300"/>
                </a:lnTo>
                <a:lnTo>
                  <a:pt x="782396" y="2171700"/>
                </a:lnTo>
                <a:lnTo>
                  <a:pt x="752233" y="2197100"/>
                </a:lnTo>
                <a:lnTo>
                  <a:pt x="736993" y="2222500"/>
                </a:lnTo>
                <a:lnTo>
                  <a:pt x="706196" y="2247900"/>
                </a:lnTo>
                <a:lnTo>
                  <a:pt x="690651" y="2273300"/>
                </a:lnTo>
                <a:lnTo>
                  <a:pt x="643420" y="2311400"/>
                </a:lnTo>
                <a:lnTo>
                  <a:pt x="627481" y="2336800"/>
                </a:lnTo>
                <a:lnTo>
                  <a:pt x="610844" y="2349500"/>
                </a:lnTo>
                <a:lnTo>
                  <a:pt x="595337" y="2362200"/>
                </a:lnTo>
                <a:lnTo>
                  <a:pt x="529958" y="2413000"/>
                </a:lnTo>
                <a:lnTo>
                  <a:pt x="480009" y="2451100"/>
                </a:lnTo>
                <a:lnTo>
                  <a:pt x="462343" y="2463800"/>
                </a:lnTo>
                <a:lnTo>
                  <a:pt x="446290" y="2476500"/>
                </a:lnTo>
                <a:lnTo>
                  <a:pt x="395109" y="2514600"/>
                </a:lnTo>
                <a:close/>
              </a:path>
              <a:path w="1586229" h="2628900">
                <a:moveTo>
                  <a:pt x="56667" y="2628900"/>
                </a:moveTo>
                <a:lnTo>
                  <a:pt x="1650" y="2628900"/>
                </a:lnTo>
                <a:lnTo>
                  <a:pt x="0" y="2514600"/>
                </a:lnTo>
                <a:lnTo>
                  <a:pt x="377888" y="2514600"/>
                </a:lnTo>
                <a:lnTo>
                  <a:pt x="325793" y="2552700"/>
                </a:lnTo>
                <a:lnTo>
                  <a:pt x="308267" y="2552700"/>
                </a:lnTo>
                <a:lnTo>
                  <a:pt x="290690" y="2565400"/>
                </a:lnTo>
                <a:lnTo>
                  <a:pt x="273037" y="2565400"/>
                </a:lnTo>
                <a:lnTo>
                  <a:pt x="255320" y="2578100"/>
                </a:lnTo>
                <a:lnTo>
                  <a:pt x="237528" y="2578100"/>
                </a:lnTo>
                <a:lnTo>
                  <a:pt x="219684" y="2590800"/>
                </a:lnTo>
                <a:lnTo>
                  <a:pt x="201777" y="2590800"/>
                </a:lnTo>
                <a:lnTo>
                  <a:pt x="183807" y="2603500"/>
                </a:lnTo>
                <a:lnTo>
                  <a:pt x="147713" y="2603500"/>
                </a:lnTo>
                <a:lnTo>
                  <a:pt x="129590" y="2616200"/>
                </a:lnTo>
                <a:lnTo>
                  <a:pt x="73367" y="2616200"/>
                </a:lnTo>
                <a:lnTo>
                  <a:pt x="56667" y="26289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89566E3-CD68-3D5F-AD8C-97477ECB6650}"/>
              </a:ext>
            </a:extLst>
          </p:cNvPr>
          <p:cNvSpPr txBox="1"/>
          <p:nvPr/>
        </p:nvSpPr>
        <p:spPr>
          <a:xfrm rot="17040000">
            <a:off x="4083848" y="2873169"/>
            <a:ext cx="1650223" cy="147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00"/>
              </a:lnSpc>
            </a:pPr>
            <a:r>
              <a:rPr sz="11600" spc="-5" dirty="0">
                <a:latin typeface="Arial"/>
                <a:cs typeface="Arial"/>
              </a:rPr>
              <a:t>x</a:t>
            </a:r>
            <a:endParaRPr sz="11600">
              <a:latin typeface="Arial"/>
              <a:cs typeface="Arial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A781454-F592-A264-E6D6-BC9A5FFFD98F}"/>
              </a:ext>
            </a:extLst>
          </p:cNvPr>
          <p:cNvSpPr/>
          <p:nvPr/>
        </p:nvSpPr>
        <p:spPr>
          <a:xfrm>
            <a:off x="6877990" y="1294664"/>
            <a:ext cx="3396147" cy="1167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91630C41-A1D2-DB5A-B73E-0E9EA2855877}"/>
              </a:ext>
            </a:extLst>
          </p:cNvPr>
          <p:cNvSpPr txBox="1"/>
          <p:nvPr/>
        </p:nvSpPr>
        <p:spPr>
          <a:xfrm>
            <a:off x="6909725" y="1009863"/>
            <a:ext cx="3454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4130" algn="ctr"/>
            <a:r>
              <a:rPr sz="2000" spc="120" dirty="0" err="1">
                <a:latin typeface="Microsoft JhengHei UI"/>
                <a:cs typeface="Microsoft JhengHei UI"/>
              </a:rPr>
              <a:t>黑盒攻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A7E36F28-B67F-0897-0BB3-13E591934BCB}"/>
              </a:ext>
            </a:extLst>
          </p:cNvPr>
          <p:cNvSpPr txBox="1"/>
          <p:nvPr/>
        </p:nvSpPr>
        <p:spPr>
          <a:xfrm>
            <a:off x="6944520" y="1353797"/>
            <a:ext cx="34544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4020" marR="288925" indent="-285750">
              <a:spcBef>
                <a:spcPts val="950"/>
              </a:spcBef>
            </a:pPr>
            <a:r>
              <a:rPr lang="en-US" altLang="zh-CN" spc="60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攻</a:t>
            </a:r>
            <a:r>
              <a:rPr lang="zh-CN" altLang="en-US" spc="270" dirty="0">
                <a:solidFill>
                  <a:srgbClr val="FFFFFF"/>
                </a:solidFill>
                <a:latin typeface="Microsoft JhengHei UI"/>
                <a:cs typeface="Microsoft JhengHei UI"/>
              </a:rPr>
              <a:t>击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者不能可以获得被攻</a:t>
            </a:r>
            <a:r>
              <a:rPr lang="zh-CN" altLang="en-US" spc="270" dirty="0">
                <a:solidFill>
                  <a:srgbClr val="FFFFFF"/>
                </a:solidFill>
                <a:latin typeface="Microsoft JhengHei UI"/>
                <a:cs typeface="Microsoft JhengHei UI"/>
              </a:rPr>
              <a:t>击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的模型的任何信息</a:t>
            </a:r>
            <a:endParaRPr lang="zh-CN" altLang="en-US" dirty="0">
              <a:latin typeface="Microsoft JhengHei UI"/>
              <a:cs typeface="Microsoft JhengHei UI"/>
            </a:endParaRPr>
          </a:p>
          <a:p>
            <a:pPr marL="414020" marR="288925" indent="-285750"/>
            <a:r>
              <a:rPr lang="en-US" altLang="zh-CN" dirty="0">
                <a:solidFill>
                  <a:srgbClr val="FFFFFF"/>
                </a:solidFill>
                <a:latin typeface="Microsoft JhengHei UI"/>
                <a:cs typeface="Microsoft JhengHei UI"/>
              </a:rPr>
              <a:t>-   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攻</a:t>
            </a:r>
            <a:r>
              <a:rPr lang="zh-CN" altLang="en-US" spc="270" dirty="0">
                <a:solidFill>
                  <a:srgbClr val="FFFFFF"/>
                </a:solidFill>
                <a:latin typeface="Microsoft JhengHei UI"/>
                <a:cs typeface="Microsoft JhengHei UI"/>
              </a:rPr>
              <a:t>击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者可以得知模型的预测结果</a:t>
            </a:r>
            <a:endParaRPr lang="zh-CN" altLang="en-US" dirty="0">
              <a:latin typeface="Microsoft JhengHei UI"/>
              <a:cs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2612152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RL-S2V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49C57E9-E5A9-9728-8415-7CC7483FD122}"/>
              </a:ext>
            </a:extLst>
          </p:cNvPr>
          <p:cNvSpPr/>
          <p:nvPr/>
        </p:nvSpPr>
        <p:spPr>
          <a:xfrm>
            <a:off x="1751075" y="4613147"/>
            <a:ext cx="2139950" cy="759460"/>
          </a:xfrm>
          <a:custGeom>
            <a:avLst/>
            <a:gdLst/>
            <a:ahLst/>
            <a:cxnLst/>
            <a:rect l="l" t="t" r="r" b="b"/>
            <a:pathLst>
              <a:path w="2139950" h="759460">
                <a:moveTo>
                  <a:pt x="2013204" y="758951"/>
                </a:moveTo>
                <a:lnTo>
                  <a:pt x="126492" y="758951"/>
                </a:lnTo>
                <a:lnTo>
                  <a:pt x="77022" y="749092"/>
                </a:lnTo>
                <a:lnTo>
                  <a:pt x="36733" y="722004"/>
                </a:lnTo>
                <a:lnTo>
                  <a:pt x="9700" y="681767"/>
                </a:lnTo>
                <a:lnTo>
                  <a:pt x="0" y="632460"/>
                </a:lnTo>
                <a:lnTo>
                  <a:pt x="0" y="126491"/>
                </a:lnTo>
                <a:lnTo>
                  <a:pt x="9700" y="77122"/>
                </a:lnTo>
                <a:lnTo>
                  <a:pt x="36733" y="36866"/>
                </a:lnTo>
                <a:lnTo>
                  <a:pt x="77022" y="9800"/>
                </a:lnTo>
                <a:lnTo>
                  <a:pt x="126492" y="0"/>
                </a:lnTo>
                <a:lnTo>
                  <a:pt x="2013204" y="0"/>
                </a:lnTo>
                <a:lnTo>
                  <a:pt x="2062416" y="9800"/>
                </a:lnTo>
                <a:lnTo>
                  <a:pt x="2102619" y="36866"/>
                </a:lnTo>
                <a:lnTo>
                  <a:pt x="2129738" y="77122"/>
                </a:lnTo>
                <a:lnTo>
                  <a:pt x="2139696" y="126491"/>
                </a:lnTo>
                <a:lnTo>
                  <a:pt x="2139696" y="632460"/>
                </a:lnTo>
                <a:lnTo>
                  <a:pt x="2129738" y="681767"/>
                </a:lnTo>
                <a:lnTo>
                  <a:pt x="2102619" y="722004"/>
                </a:lnTo>
                <a:lnTo>
                  <a:pt x="2062416" y="749092"/>
                </a:lnTo>
                <a:lnTo>
                  <a:pt x="2013204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C809391-4FA8-A062-9C8E-9B9473A1B97E}"/>
              </a:ext>
            </a:extLst>
          </p:cNvPr>
          <p:cNvSpPr/>
          <p:nvPr/>
        </p:nvSpPr>
        <p:spPr>
          <a:xfrm>
            <a:off x="3957827" y="1559052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4" y="859536"/>
                </a:moveTo>
                <a:lnTo>
                  <a:pt x="143256" y="859536"/>
                </a:lnTo>
                <a:lnTo>
                  <a:pt x="97898" y="852351"/>
                </a:lnTo>
                <a:lnTo>
                  <a:pt x="58528" y="832068"/>
                </a:lnTo>
                <a:lnTo>
                  <a:pt x="27513" y="801052"/>
                </a:lnTo>
                <a:lnTo>
                  <a:pt x="7215" y="761668"/>
                </a:lnTo>
                <a:lnTo>
                  <a:pt x="0" y="716280"/>
                </a:lnTo>
                <a:lnTo>
                  <a:pt x="0" y="143256"/>
                </a:lnTo>
                <a:lnTo>
                  <a:pt x="7215" y="97867"/>
                </a:lnTo>
                <a:lnTo>
                  <a:pt x="27513" y="58483"/>
                </a:lnTo>
                <a:lnTo>
                  <a:pt x="58528" y="27467"/>
                </a:lnTo>
                <a:lnTo>
                  <a:pt x="97898" y="7184"/>
                </a:lnTo>
                <a:lnTo>
                  <a:pt x="143256" y="0"/>
                </a:lnTo>
                <a:lnTo>
                  <a:pt x="1517904" y="0"/>
                </a:lnTo>
                <a:lnTo>
                  <a:pt x="1563536" y="7184"/>
                </a:lnTo>
                <a:lnTo>
                  <a:pt x="1603042" y="27467"/>
                </a:lnTo>
                <a:lnTo>
                  <a:pt x="1634058" y="58483"/>
                </a:lnTo>
                <a:lnTo>
                  <a:pt x="1654219" y="97867"/>
                </a:lnTo>
                <a:lnTo>
                  <a:pt x="1661160" y="143256"/>
                </a:lnTo>
                <a:lnTo>
                  <a:pt x="1661160" y="716280"/>
                </a:lnTo>
                <a:lnTo>
                  <a:pt x="1654219" y="761668"/>
                </a:lnTo>
                <a:lnTo>
                  <a:pt x="1634058" y="801052"/>
                </a:lnTo>
                <a:lnTo>
                  <a:pt x="1603042" y="832068"/>
                </a:lnTo>
                <a:lnTo>
                  <a:pt x="1563536" y="852351"/>
                </a:lnTo>
                <a:lnTo>
                  <a:pt x="1517904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955C946-D0C5-43ED-5D9D-4BCEB21EC151}"/>
              </a:ext>
            </a:extLst>
          </p:cNvPr>
          <p:cNvSpPr txBox="1"/>
          <p:nvPr/>
        </p:nvSpPr>
        <p:spPr>
          <a:xfrm>
            <a:off x="4336173" y="1685874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F3D79C1-00E9-FAA3-31A2-EA511687474E}"/>
              </a:ext>
            </a:extLst>
          </p:cNvPr>
          <p:cNvSpPr/>
          <p:nvPr/>
        </p:nvSpPr>
        <p:spPr>
          <a:xfrm>
            <a:off x="2685288" y="3752089"/>
            <a:ext cx="271780" cy="765175"/>
          </a:xfrm>
          <a:custGeom>
            <a:avLst/>
            <a:gdLst/>
            <a:ahLst/>
            <a:cxnLst/>
            <a:rect l="l" t="t" r="r" b="b"/>
            <a:pathLst>
              <a:path w="271780" h="765175">
                <a:moveTo>
                  <a:pt x="271272" y="135636"/>
                </a:moveTo>
                <a:lnTo>
                  <a:pt x="0" y="135636"/>
                </a:lnTo>
                <a:lnTo>
                  <a:pt x="135636" y="0"/>
                </a:lnTo>
                <a:lnTo>
                  <a:pt x="271272" y="135636"/>
                </a:lnTo>
                <a:close/>
              </a:path>
              <a:path w="271780" h="765175">
                <a:moveTo>
                  <a:pt x="202692" y="765048"/>
                </a:moveTo>
                <a:lnTo>
                  <a:pt x="67056" y="765048"/>
                </a:lnTo>
                <a:lnTo>
                  <a:pt x="67056" y="135636"/>
                </a:lnTo>
                <a:lnTo>
                  <a:pt x="202692" y="135636"/>
                </a:lnTo>
                <a:lnTo>
                  <a:pt x="202692" y="76504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4F70A00-94D3-036E-1D86-A95A46426750}"/>
              </a:ext>
            </a:extLst>
          </p:cNvPr>
          <p:cNvSpPr/>
          <p:nvPr/>
        </p:nvSpPr>
        <p:spPr>
          <a:xfrm>
            <a:off x="2026920" y="2859023"/>
            <a:ext cx="1588135" cy="759460"/>
          </a:xfrm>
          <a:custGeom>
            <a:avLst/>
            <a:gdLst/>
            <a:ahLst/>
            <a:cxnLst/>
            <a:rect l="l" t="t" r="r" b="b"/>
            <a:pathLst>
              <a:path w="1588135" h="759460">
                <a:moveTo>
                  <a:pt x="1461516" y="758951"/>
                </a:moveTo>
                <a:lnTo>
                  <a:pt x="126492" y="758951"/>
                </a:lnTo>
                <a:lnTo>
                  <a:pt x="77120" y="748856"/>
                </a:lnTo>
                <a:lnTo>
                  <a:pt x="36861" y="721690"/>
                </a:lnTo>
                <a:lnTo>
                  <a:pt x="9795" y="681531"/>
                </a:lnTo>
                <a:lnTo>
                  <a:pt x="0" y="632460"/>
                </a:lnTo>
                <a:lnTo>
                  <a:pt x="0" y="126492"/>
                </a:lnTo>
                <a:lnTo>
                  <a:pt x="9795" y="76886"/>
                </a:lnTo>
                <a:lnTo>
                  <a:pt x="36861" y="36552"/>
                </a:lnTo>
                <a:lnTo>
                  <a:pt x="77120" y="9564"/>
                </a:lnTo>
                <a:lnTo>
                  <a:pt x="126492" y="0"/>
                </a:lnTo>
                <a:lnTo>
                  <a:pt x="1461516" y="0"/>
                </a:lnTo>
                <a:lnTo>
                  <a:pt x="1510630" y="9564"/>
                </a:lnTo>
                <a:lnTo>
                  <a:pt x="1550803" y="36552"/>
                </a:lnTo>
                <a:lnTo>
                  <a:pt x="1577955" y="76886"/>
                </a:lnTo>
                <a:lnTo>
                  <a:pt x="1588008" y="126492"/>
                </a:lnTo>
                <a:lnTo>
                  <a:pt x="1588008" y="632460"/>
                </a:lnTo>
                <a:lnTo>
                  <a:pt x="1577955" y="681531"/>
                </a:lnTo>
                <a:lnTo>
                  <a:pt x="1550803" y="721690"/>
                </a:lnTo>
                <a:lnTo>
                  <a:pt x="1510630" y="748856"/>
                </a:lnTo>
                <a:lnTo>
                  <a:pt x="1461516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D7D6BAC-3923-6BAB-EDED-399A35E53DC7}"/>
              </a:ext>
            </a:extLst>
          </p:cNvPr>
          <p:cNvSpPr txBox="1"/>
          <p:nvPr/>
        </p:nvSpPr>
        <p:spPr>
          <a:xfrm>
            <a:off x="2150084" y="2946845"/>
            <a:ext cx="1341120" cy="2191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725" marR="5080" indent="-200660"/>
            <a:r>
              <a:rPr spc="-5" dirty="0">
                <a:latin typeface="Microsoft JhengHei UI"/>
                <a:cs typeface="Microsoft JhengHei UI"/>
              </a:rPr>
              <a:t>“不易察觉”的微小扰动</a:t>
            </a:r>
            <a:endParaRPr dirty="0">
              <a:latin typeface="Microsoft JhengHei UI"/>
              <a:cs typeface="Microsoft JhengHei UI"/>
            </a:endParaRPr>
          </a:p>
          <a:p>
            <a:pPr marL="98425" marR="53340" indent="723900">
              <a:lnSpc>
                <a:spcPts val="6370"/>
              </a:lnSpc>
              <a:spcBef>
                <a:spcPts val="905"/>
              </a:spcBef>
            </a:pPr>
            <a:r>
              <a:rPr lang="zh-CN" altLang="en-US" spc="-155" dirty="0">
                <a:latin typeface="Microsoft JhengHei UI"/>
                <a:cs typeface="Microsoft JhengHei UI"/>
              </a:rPr>
              <a:t>生</a:t>
            </a:r>
            <a:r>
              <a:rPr spc="-155" dirty="0" err="1">
                <a:latin typeface="Microsoft JhengHei UI"/>
                <a:cs typeface="Microsoft JhengHei UI"/>
              </a:rPr>
              <a:t>成图对抗攻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352E8B1-79C9-798F-99FE-236A106A75F3}"/>
              </a:ext>
            </a:extLst>
          </p:cNvPr>
          <p:cNvSpPr/>
          <p:nvPr/>
        </p:nvSpPr>
        <p:spPr>
          <a:xfrm>
            <a:off x="3212592" y="2171700"/>
            <a:ext cx="586740" cy="591820"/>
          </a:xfrm>
          <a:custGeom>
            <a:avLst/>
            <a:gdLst/>
            <a:ahLst/>
            <a:cxnLst/>
            <a:rect l="l" t="t" r="r" b="b"/>
            <a:pathLst>
              <a:path w="586739" h="591819">
                <a:moveTo>
                  <a:pt x="96012" y="591312"/>
                </a:moveTo>
                <a:lnTo>
                  <a:pt x="0" y="495300"/>
                </a:lnTo>
                <a:lnTo>
                  <a:pt x="443483" y="48768"/>
                </a:lnTo>
                <a:lnTo>
                  <a:pt x="394715" y="1524"/>
                </a:lnTo>
                <a:lnTo>
                  <a:pt x="586739" y="0"/>
                </a:lnTo>
                <a:lnTo>
                  <a:pt x="586739" y="144780"/>
                </a:lnTo>
                <a:lnTo>
                  <a:pt x="539495" y="144780"/>
                </a:lnTo>
                <a:lnTo>
                  <a:pt x="96012" y="591312"/>
                </a:lnTo>
                <a:close/>
              </a:path>
              <a:path w="586739" h="591819">
                <a:moveTo>
                  <a:pt x="586739" y="192024"/>
                </a:moveTo>
                <a:lnTo>
                  <a:pt x="539495" y="144780"/>
                </a:lnTo>
                <a:lnTo>
                  <a:pt x="586739" y="144780"/>
                </a:lnTo>
                <a:lnTo>
                  <a:pt x="586739" y="19202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3F9C10F-4C43-A32B-7A0A-7653CFC7988B}"/>
              </a:ext>
            </a:extLst>
          </p:cNvPr>
          <p:cNvSpPr txBox="1"/>
          <p:nvPr/>
        </p:nvSpPr>
        <p:spPr>
          <a:xfrm>
            <a:off x="2481173" y="2178343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降低效果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7371400-B765-1B30-44D4-7A8301FEF309}"/>
              </a:ext>
            </a:extLst>
          </p:cNvPr>
          <p:cNvSpPr/>
          <p:nvPr/>
        </p:nvSpPr>
        <p:spPr>
          <a:xfrm>
            <a:off x="3889921" y="2418842"/>
            <a:ext cx="1586230" cy="2628900"/>
          </a:xfrm>
          <a:custGeom>
            <a:avLst/>
            <a:gdLst/>
            <a:ahLst/>
            <a:cxnLst/>
            <a:rect l="l" t="t" r="r" b="b"/>
            <a:pathLst>
              <a:path w="1586229" h="2628900">
                <a:moveTo>
                  <a:pt x="1350975" y="347118"/>
                </a:moveTo>
                <a:lnTo>
                  <a:pt x="1350696" y="347108"/>
                </a:lnTo>
                <a:lnTo>
                  <a:pt x="1350772" y="342899"/>
                </a:lnTo>
                <a:lnTo>
                  <a:pt x="1234046" y="342899"/>
                </a:lnTo>
                <a:lnTo>
                  <a:pt x="1427416" y="0"/>
                </a:lnTo>
                <a:lnTo>
                  <a:pt x="1540718" y="253999"/>
                </a:lnTo>
                <a:lnTo>
                  <a:pt x="1355725" y="253999"/>
                </a:lnTo>
                <a:lnTo>
                  <a:pt x="1351191" y="342899"/>
                </a:lnTo>
                <a:lnTo>
                  <a:pt x="1350772" y="342899"/>
                </a:lnTo>
                <a:lnTo>
                  <a:pt x="1350429" y="347099"/>
                </a:lnTo>
                <a:lnTo>
                  <a:pt x="1350976" y="347099"/>
                </a:lnTo>
                <a:close/>
              </a:path>
              <a:path w="1586229" h="2628900">
                <a:moveTo>
                  <a:pt x="1468089" y="351344"/>
                </a:moveTo>
                <a:lnTo>
                  <a:pt x="1350975" y="347118"/>
                </a:lnTo>
                <a:lnTo>
                  <a:pt x="1355725" y="253999"/>
                </a:lnTo>
                <a:lnTo>
                  <a:pt x="1473034" y="266699"/>
                </a:lnTo>
                <a:lnTo>
                  <a:pt x="1468089" y="351344"/>
                </a:lnTo>
                <a:close/>
              </a:path>
              <a:path w="1586229" h="2628900">
                <a:moveTo>
                  <a:pt x="1586039" y="355599"/>
                </a:moveTo>
                <a:lnTo>
                  <a:pt x="1468089" y="351344"/>
                </a:lnTo>
                <a:lnTo>
                  <a:pt x="1473034" y="266699"/>
                </a:lnTo>
                <a:lnTo>
                  <a:pt x="1355725" y="253999"/>
                </a:lnTo>
                <a:lnTo>
                  <a:pt x="1540718" y="253999"/>
                </a:lnTo>
                <a:lnTo>
                  <a:pt x="1586039" y="355599"/>
                </a:lnTo>
                <a:close/>
              </a:path>
              <a:path w="1586229" h="2628900">
                <a:moveTo>
                  <a:pt x="1350696" y="347108"/>
                </a:moveTo>
                <a:lnTo>
                  <a:pt x="1350429" y="347099"/>
                </a:lnTo>
                <a:lnTo>
                  <a:pt x="1350772" y="342899"/>
                </a:lnTo>
                <a:lnTo>
                  <a:pt x="1350696" y="347108"/>
                </a:lnTo>
                <a:close/>
              </a:path>
              <a:path w="1586229" h="2628900">
                <a:moveTo>
                  <a:pt x="953973" y="1930400"/>
                </a:moveTo>
                <a:lnTo>
                  <a:pt x="814755" y="1930400"/>
                </a:lnTo>
                <a:lnTo>
                  <a:pt x="828332" y="1905000"/>
                </a:lnTo>
                <a:lnTo>
                  <a:pt x="828014" y="1905000"/>
                </a:lnTo>
                <a:lnTo>
                  <a:pt x="841476" y="1879600"/>
                </a:lnTo>
                <a:lnTo>
                  <a:pt x="841171" y="1879600"/>
                </a:lnTo>
                <a:lnTo>
                  <a:pt x="854519" y="1866900"/>
                </a:lnTo>
                <a:lnTo>
                  <a:pt x="854214" y="1866900"/>
                </a:lnTo>
                <a:lnTo>
                  <a:pt x="867448" y="1841500"/>
                </a:lnTo>
                <a:lnTo>
                  <a:pt x="867156" y="1841500"/>
                </a:lnTo>
                <a:lnTo>
                  <a:pt x="880262" y="1816100"/>
                </a:lnTo>
                <a:lnTo>
                  <a:pt x="879982" y="1816100"/>
                </a:lnTo>
                <a:lnTo>
                  <a:pt x="892962" y="1803400"/>
                </a:lnTo>
                <a:lnTo>
                  <a:pt x="892683" y="1803400"/>
                </a:lnTo>
                <a:lnTo>
                  <a:pt x="905548" y="1778000"/>
                </a:lnTo>
                <a:lnTo>
                  <a:pt x="905281" y="1778000"/>
                </a:lnTo>
                <a:lnTo>
                  <a:pt x="918006" y="1752600"/>
                </a:lnTo>
                <a:lnTo>
                  <a:pt x="917752" y="1752600"/>
                </a:lnTo>
                <a:lnTo>
                  <a:pt x="930351" y="1739900"/>
                </a:lnTo>
                <a:lnTo>
                  <a:pt x="930109" y="1739900"/>
                </a:lnTo>
                <a:lnTo>
                  <a:pt x="942581" y="1714500"/>
                </a:lnTo>
                <a:lnTo>
                  <a:pt x="942339" y="1714500"/>
                </a:lnTo>
                <a:lnTo>
                  <a:pt x="954671" y="1689100"/>
                </a:lnTo>
                <a:lnTo>
                  <a:pt x="954430" y="1689100"/>
                </a:lnTo>
                <a:lnTo>
                  <a:pt x="966635" y="1663700"/>
                </a:lnTo>
                <a:lnTo>
                  <a:pt x="966406" y="1663700"/>
                </a:lnTo>
                <a:lnTo>
                  <a:pt x="978471" y="1638300"/>
                </a:lnTo>
                <a:lnTo>
                  <a:pt x="978255" y="1638300"/>
                </a:lnTo>
                <a:lnTo>
                  <a:pt x="990180" y="1625600"/>
                </a:lnTo>
                <a:lnTo>
                  <a:pt x="989964" y="1625600"/>
                </a:lnTo>
                <a:lnTo>
                  <a:pt x="1001750" y="1600200"/>
                </a:lnTo>
                <a:lnTo>
                  <a:pt x="1001534" y="1600200"/>
                </a:lnTo>
                <a:lnTo>
                  <a:pt x="1013180" y="1574800"/>
                </a:lnTo>
                <a:lnTo>
                  <a:pt x="1012977" y="1574800"/>
                </a:lnTo>
                <a:lnTo>
                  <a:pt x="1024470" y="1549400"/>
                </a:lnTo>
                <a:lnTo>
                  <a:pt x="1024267" y="1549400"/>
                </a:lnTo>
                <a:lnTo>
                  <a:pt x="1035621" y="1524000"/>
                </a:lnTo>
                <a:lnTo>
                  <a:pt x="1035418" y="1524000"/>
                </a:lnTo>
                <a:lnTo>
                  <a:pt x="1046632" y="1498600"/>
                </a:lnTo>
                <a:lnTo>
                  <a:pt x="1046429" y="1498600"/>
                </a:lnTo>
                <a:lnTo>
                  <a:pt x="1057490" y="1473200"/>
                </a:lnTo>
                <a:lnTo>
                  <a:pt x="1057300" y="1473200"/>
                </a:lnTo>
                <a:lnTo>
                  <a:pt x="1068197" y="1447800"/>
                </a:lnTo>
                <a:lnTo>
                  <a:pt x="1068019" y="1447800"/>
                </a:lnTo>
                <a:lnTo>
                  <a:pt x="1078763" y="1422400"/>
                </a:lnTo>
                <a:lnTo>
                  <a:pt x="1078585" y="1422400"/>
                </a:lnTo>
                <a:lnTo>
                  <a:pt x="1089177" y="1397000"/>
                </a:lnTo>
                <a:lnTo>
                  <a:pt x="1088999" y="1397000"/>
                </a:lnTo>
                <a:lnTo>
                  <a:pt x="1099426" y="1371600"/>
                </a:lnTo>
                <a:lnTo>
                  <a:pt x="1099261" y="1371600"/>
                </a:lnTo>
                <a:lnTo>
                  <a:pt x="1109522" y="1346200"/>
                </a:lnTo>
                <a:lnTo>
                  <a:pt x="1109357" y="1346200"/>
                </a:lnTo>
                <a:lnTo>
                  <a:pt x="1119466" y="1320800"/>
                </a:lnTo>
                <a:lnTo>
                  <a:pt x="1119301" y="1320800"/>
                </a:lnTo>
                <a:lnTo>
                  <a:pt x="1129233" y="1295400"/>
                </a:lnTo>
                <a:lnTo>
                  <a:pt x="1129080" y="1295400"/>
                </a:lnTo>
                <a:lnTo>
                  <a:pt x="1138847" y="1270000"/>
                </a:lnTo>
                <a:lnTo>
                  <a:pt x="1138694" y="1270000"/>
                </a:lnTo>
                <a:lnTo>
                  <a:pt x="1148295" y="1244600"/>
                </a:lnTo>
                <a:lnTo>
                  <a:pt x="1148143" y="1244600"/>
                </a:lnTo>
                <a:lnTo>
                  <a:pt x="1157579" y="1219200"/>
                </a:lnTo>
                <a:lnTo>
                  <a:pt x="1157439" y="1219200"/>
                </a:lnTo>
                <a:lnTo>
                  <a:pt x="1166698" y="1193800"/>
                </a:lnTo>
                <a:lnTo>
                  <a:pt x="1166545" y="1193800"/>
                </a:lnTo>
                <a:lnTo>
                  <a:pt x="1175626" y="1168400"/>
                </a:lnTo>
                <a:lnTo>
                  <a:pt x="1175486" y="1168400"/>
                </a:lnTo>
                <a:lnTo>
                  <a:pt x="1184402" y="1143000"/>
                </a:lnTo>
                <a:lnTo>
                  <a:pt x="1184262" y="1143000"/>
                </a:lnTo>
                <a:lnTo>
                  <a:pt x="1192987" y="1117600"/>
                </a:lnTo>
                <a:lnTo>
                  <a:pt x="1192847" y="1117600"/>
                </a:lnTo>
                <a:lnTo>
                  <a:pt x="1201394" y="1092200"/>
                </a:lnTo>
                <a:lnTo>
                  <a:pt x="1201267" y="1092200"/>
                </a:lnTo>
                <a:lnTo>
                  <a:pt x="1209624" y="1066800"/>
                </a:lnTo>
                <a:lnTo>
                  <a:pt x="1217676" y="1028700"/>
                </a:lnTo>
                <a:lnTo>
                  <a:pt x="1225537" y="1003300"/>
                </a:lnTo>
                <a:lnTo>
                  <a:pt x="1233220" y="977900"/>
                </a:lnTo>
                <a:lnTo>
                  <a:pt x="1240701" y="952500"/>
                </a:lnTo>
                <a:lnTo>
                  <a:pt x="1248003" y="927100"/>
                </a:lnTo>
                <a:lnTo>
                  <a:pt x="1255102" y="901700"/>
                </a:lnTo>
                <a:lnTo>
                  <a:pt x="1262024" y="863600"/>
                </a:lnTo>
                <a:lnTo>
                  <a:pt x="1268729" y="838200"/>
                </a:lnTo>
                <a:lnTo>
                  <a:pt x="1275245" y="812799"/>
                </a:lnTo>
                <a:lnTo>
                  <a:pt x="1281556" y="787399"/>
                </a:lnTo>
                <a:lnTo>
                  <a:pt x="1287678" y="749299"/>
                </a:lnTo>
                <a:lnTo>
                  <a:pt x="1293583" y="723899"/>
                </a:lnTo>
                <a:lnTo>
                  <a:pt x="1299273" y="698499"/>
                </a:lnTo>
                <a:lnTo>
                  <a:pt x="1304759" y="673099"/>
                </a:lnTo>
                <a:lnTo>
                  <a:pt x="1310043" y="634999"/>
                </a:lnTo>
                <a:lnTo>
                  <a:pt x="1315110" y="609599"/>
                </a:lnTo>
                <a:lnTo>
                  <a:pt x="1319961" y="584199"/>
                </a:lnTo>
                <a:lnTo>
                  <a:pt x="1324597" y="558799"/>
                </a:lnTo>
                <a:lnTo>
                  <a:pt x="1329004" y="520699"/>
                </a:lnTo>
                <a:lnTo>
                  <a:pt x="1333195" y="495299"/>
                </a:lnTo>
                <a:lnTo>
                  <a:pt x="1337170" y="469899"/>
                </a:lnTo>
                <a:lnTo>
                  <a:pt x="1340904" y="431799"/>
                </a:lnTo>
                <a:lnTo>
                  <a:pt x="1344422" y="406399"/>
                </a:lnTo>
                <a:lnTo>
                  <a:pt x="1347711" y="380999"/>
                </a:lnTo>
                <a:lnTo>
                  <a:pt x="1350429" y="347099"/>
                </a:lnTo>
                <a:lnTo>
                  <a:pt x="1350696" y="347108"/>
                </a:lnTo>
                <a:lnTo>
                  <a:pt x="1350543" y="355599"/>
                </a:lnTo>
                <a:lnTo>
                  <a:pt x="1467612" y="355599"/>
                </a:lnTo>
                <a:lnTo>
                  <a:pt x="1464513" y="393699"/>
                </a:lnTo>
                <a:lnTo>
                  <a:pt x="1461122" y="419099"/>
                </a:lnTo>
                <a:lnTo>
                  <a:pt x="1457490" y="457199"/>
                </a:lnTo>
                <a:lnTo>
                  <a:pt x="1453629" y="482599"/>
                </a:lnTo>
                <a:lnTo>
                  <a:pt x="1449539" y="507999"/>
                </a:lnTo>
                <a:lnTo>
                  <a:pt x="1445221" y="546099"/>
                </a:lnTo>
                <a:lnTo>
                  <a:pt x="1440662" y="571499"/>
                </a:lnTo>
                <a:lnTo>
                  <a:pt x="1435887" y="596899"/>
                </a:lnTo>
                <a:lnTo>
                  <a:pt x="1430896" y="634999"/>
                </a:lnTo>
                <a:lnTo>
                  <a:pt x="1425676" y="660399"/>
                </a:lnTo>
                <a:lnTo>
                  <a:pt x="1420228" y="685799"/>
                </a:lnTo>
                <a:lnTo>
                  <a:pt x="1414576" y="723899"/>
                </a:lnTo>
                <a:lnTo>
                  <a:pt x="1408696" y="749299"/>
                </a:lnTo>
                <a:lnTo>
                  <a:pt x="1402613" y="774699"/>
                </a:lnTo>
                <a:lnTo>
                  <a:pt x="1396314" y="812799"/>
                </a:lnTo>
                <a:lnTo>
                  <a:pt x="1389811" y="838200"/>
                </a:lnTo>
                <a:lnTo>
                  <a:pt x="1383093" y="863600"/>
                </a:lnTo>
                <a:lnTo>
                  <a:pt x="1376184" y="901700"/>
                </a:lnTo>
                <a:lnTo>
                  <a:pt x="1369060" y="927100"/>
                </a:lnTo>
                <a:lnTo>
                  <a:pt x="1361732" y="952500"/>
                </a:lnTo>
                <a:lnTo>
                  <a:pt x="1354213" y="977900"/>
                </a:lnTo>
                <a:lnTo>
                  <a:pt x="1346492" y="1016000"/>
                </a:lnTo>
                <a:lnTo>
                  <a:pt x="1338579" y="1041400"/>
                </a:lnTo>
                <a:lnTo>
                  <a:pt x="1330477" y="1066800"/>
                </a:lnTo>
                <a:lnTo>
                  <a:pt x="1322171" y="1092200"/>
                </a:lnTo>
                <a:lnTo>
                  <a:pt x="1313688" y="1117600"/>
                </a:lnTo>
                <a:lnTo>
                  <a:pt x="1305013" y="1155700"/>
                </a:lnTo>
                <a:lnTo>
                  <a:pt x="1296022" y="1181100"/>
                </a:lnTo>
                <a:lnTo>
                  <a:pt x="1287106" y="1206500"/>
                </a:lnTo>
                <a:lnTo>
                  <a:pt x="1277886" y="1231900"/>
                </a:lnTo>
                <a:lnTo>
                  <a:pt x="1268488" y="1257300"/>
                </a:lnTo>
                <a:lnTo>
                  <a:pt x="1258760" y="1282700"/>
                </a:lnTo>
                <a:lnTo>
                  <a:pt x="1249146" y="1320800"/>
                </a:lnTo>
                <a:lnTo>
                  <a:pt x="1239227" y="1346200"/>
                </a:lnTo>
                <a:lnTo>
                  <a:pt x="1228966" y="1371600"/>
                </a:lnTo>
                <a:lnTo>
                  <a:pt x="1218857" y="1397000"/>
                </a:lnTo>
                <a:lnTo>
                  <a:pt x="1208417" y="1422400"/>
                </a:lnTo>
                <a:lnTo>
                  <a:pt x="1197648" y="1447800"/>
                </a:lnTo>
                <a:lnTo>
                  <a:pt x="1187056" y="1473200"/>
                </a:lnTo>
                <a:lnTo>
                  <a:pt x="1165047" y="1524000"/>
                </a:lnTo>
                <a:lnTo>
                  <a:pt x="1142403" y="1574800"/>
                </a:lnTo>
                <a:lnTo>
                  <a:pt x="1119136" y="1625600"/>
                </a:lnTo>
                <a:lnTo>
                  <a:pt x="1095286" y="1676400"/>
                </a:lnTo>
                <a:lnTo>
                  <a:pt x="1070838" y="1727200"/>
                </a:lnTo>
                <a:lnTo>
                  <a:pt x="1058405" y="1739900"/>
                </a:lnTo>
                <a:lnTo>
                  <a:pt x="1045819" y="1765300"/>
                </a:lnTo>
                <a:lnTo>
                  <a:pt x="1033106" y="1790700"/>
                </a:lnTo>
                <a:lnTo>
                  <a:pt x="1020254" y="1816100"/>
                </a:lnTo>
                <a:lnTo>
                  <a:pt x="1007262" y="1841500"/>
                </a:lnTo>
                <a:lnTo>
                  <a:pt x="994130" y="1854200"/>
                </a:lnTo>
                <a:lnTo>
                  <a:pt x="980871" y="1879600"/>
                </a:lnTo>
                <a:lnTo>
                  <a:pt x="967486" y="1905000"/>
                </a:lnTo>
                <a:lnTo>
                  <a:pt x="953973" y="1930400"/>
                </a:lnTo>
                <a:close/>
              </a:path>
              <a:path w="1586229" h="2628900">
                <a:moveTo>
                  <a:pt x="1467840" y="355599"/>
                </a:moveTo>
                <a:lnTo>
                  <a:pt x="1350543" y="355599"/>
                </a:lnTo>
                <a:lnTo>
                  <a:pt x="1350975" y="347118"/>
                </a:lnTo>
                <a:lnTo>
                  <a:pt x="1468089" y="351344"/>
                </a:lnTo>
                <a:lnTo>
                  <a:pt x="1467840" y="355599"/>
                </a:lnTo>
                <a:close/>
              </a:path>
              <a:path w="1586229" h="2628900">
                <a:moveTo>
                  <a:pt x="870292" y="2044700"/>
                </a:moveTo>
                <a:lnTo>
                  <a:pt x="733120" y="2044700"/>
                </a:lnTo>
                <a:lnTo>
                  <a:pt x="747331" y="2019300"/>
                </a:lnTo>
                <a:lnTo>
                  <a:pt x="746963" y="2019300"/>
                </a:lnTo>
                <a:lnTo>
                  <a:pt x="761072" y="2006600"/>
                </a:lnTo>
                <a:lnTo>
                  <a:pt x="760717" y="2006600"/>
                </a:lnTo>
                <a:lnTo>
                  <a:pt x="774725" y="1981200"/>
                </a:lnTo>
                <a:lnTo>
                  <a:pt x="774369" y="1981200"/>
                </a:lnTo>
                <a:lnTo>
                  <a:pt x="788276" y="1968500"/>
                </a:lnTo>
                <a:lnTo>
                  <a:pt x="787933" y="1968500"/>
                </a:lnTo>
                <a:lnTo>
                  <a:pt x="801725" y="1943100"/>
                </a:lnTo>
                <a:lnTo>
                  <a:pt x="801395" y="1943100"/>
                </a:lnTo>
                <a:lnTo>
                  <a:pt x="815086" y="1917700"/>
                </a:lnTo>
                <a:lnTo>
                  <a:pt x="814755" y="1930400"/>
                </a:lnTo>
                <a:lnTo>
                  <a:pt x="953973" y="1930400"/>
                </a:lnTo>
                <a:lnTo>
                  <a:pt x="940333" y="1943100"/>
                </a:lnTo>
                <a:lnTo>
                  <a:pt x="926566" y="1968500"/>
                </a:lnTo>
                <a:lnTo>
                  <a:pt x="912685" y="1993900"/>
                </a:lnTo>
                <a:lnTo>
                  <a:pt x="898664" y="2006600"/>
                </a:lnTo>
                <a:lnTo>
                  <a:pt x="884542" y="2032000"/>
                </a:lnTo>
                <a:lnTo>
                  <a:pt x="870292" y="2044700"/>
                </a:lnTo>
                <a:close/>
              </a:path>
              <a:path w="1586229" h="2628900">
                <a:moveTo>
                  <a:pt x="395109" y="2514600"/>
                </a:moveTo>
                <a:lnTo>
                  <a:pt x="15087" y="2514600"/>
                </a:lnTo>
                <a:lnTo>
                  <a:pt x="31800" y="2501900"/>
                </a:lnTo>
                <a:lnTo>
                  <a:pt x="105892" y="2501900"/>
                </a:lnTo>
                <a:lnTo>
                  <a:pt x="122555" y="2489200"/>
                </a:lnTo>
                <a:lnTo>
                  <a:pt x="166776" y="2489200"/>
                </a:lnTo>
                <a:lnTo>
                  <a:pt x="183349" y="2476500"/>
                </a:lnTo>
                <a:lnTo>
                  <a:pt x="197294" y="2476500"/>
                </a:lnTo>
                <a:lnTo>
                  <a:pt x="213829" y="2463800"/>
                </a:lnTo>
                <a:lnTo>
                  <a:pt x="227863" y="2463800"/>
                </a:lnTo>
                <a:lnTo>
                  <a:pt x="244335" y="2451100"/>
                </a:lnTo>
                <a:lnTo>
                  <a:pt x="258444" y="2451100"/>
                </a:lnTo>
                <a:lnTo>
                  <a:pt x="274853" y="2438400"/>
                </a:lnTo>
                <a:lnTo>
                  <a:pt x="289039" y="2438400"/>
                </a:lnTo>
                <a:lnTo>
                  <a:pt x="305371" y="2425700"/>
                </a:lnTo>
                <a:lnTo>
                  <a:pt x="304330" y="2425700"/>
                </a:lnTo>
                <a:lnTo>
                  <a:pt x="320624" y="2413000"/>
                </a:lnTo>
                <a:lnTo>
                  <a:pt x="334886" y="2413000"/>
                </a:lnTo>
                <a:lnTo>
                  <a:pt x="351091" y="2400300"/>
                </a:lnTo>
                <a:lnTo>
                  <a:pt x="350151" y="2400300"/>
                </a:lnTo>
                <a:lnTo>
                  <a:pt x="366306" y="2387600"/>
                </a:lnTo>
                <a:lnTo>
                  <a:pt x="365404" y="2387600"/>
                </a:lnTo>
                <a:lnTo>
                  <a:pt x="381507" y="2374900"/>
                </a:lnTo>
                <a:lnTo>
                  <a:pt x="395846" y="2374900"/>
                </a:lnTo>
                <a:lnTo>
                  <a:pt x="411835" y="2362200"/>
                </a:lnTo>
                <a:lnTo>
                  <a:pt x="411022" y="2362200"/>
                </a:lnTo>
                <a:lnTo>
                  <a:pt x="426974" y="2349500"/>
                </a:lnTo>
                <a:lnTo>
                  <a:pt x="426186" y="2349500"/>
                </a:lnTo>
                <a:lnTo>
                  <a:pt x="442074" y="2336800"/>
                </a:lnTo>
                <a:lnTo>
                  <a:pt x="441312" y="2336800"/>
                </a:lnTo>
                <a:lnTo>
                  <a:pt x="457136" y="2324100"/>
                </a:lnTo>
                <a:lnTo>
                  <a:pt x="456399" y="2324100"/>
                </a:lnTo>
                <a:lnTo>
                  <a:pt x="472173" y="2311400"/>
                </a:lnTo>
                <a:lnTo>
                  <a:pt x="471462" y="2311400"/>
                </a:lnTo>
                <a:lnTo>
                  <a:pt x="487171" y="2298700"/>
                </a:lnTo>
                <a:lnTo>
                  <a:pt x="486486" y="2298700"/>
                </a:lnTo>
                <a:lnTo>
                  <a:pt x="502119" y="2286000"/>
                </a:lnTo>
                <a:lnTo>
                  <a:pt x="501459" y="2286000"/>
                </a:lnTo>
                <a:lnTo>
                  <a:pt x="517029" y="2273300"/>
                </a:lnTo>
                <a:lnTo>
                  <a:pt x="516394" y="2273300"/>
                </a:lnTo>
                <a:lnTo>
                  <a:pt x="531901" y="2260600"/>
                </a:lnTo>
                <a:lnTo>
                  <a:pt x="531279" y="2260600"/>
                </a:lnTo>
                <a:lnTo>
                  <a:pt x="546709" y="2247900"/>
                </a:lnTo>
                <a:lnTo>
                  <a:pt x="546112" y="2247900"/>
                </a:lnTo>
                <a:lnTo>
                  <a:pt x="561479" y="2235200"/>
                </a:lnTo>
                <a:lnTo>
                  <a:pt x="560895" y="2235200"/>
                </a:lnTo>
                <a:lnTo>
                  <a:pt x="576186" y="2222500"/>
                </a:lnTo>
                <a:lnTo>
                  <a:pt x="575627" y="2222500"/>
                </a:lnTo>
                <a:lnTo>
                  <a:pt x="590829" y="2209800"/>
                </a:lnTo>
                <a:lnTo>
                  <a:pt x="590295" y="2209800"/>
                </a:lnTo>
                <a:lnTo>
                  <a:pt x="605421" y="2184400"/>
                </a:lnTo>
                <a:lnTo>
                  <a:pt x="604901" y="2184400"/>
                </a:lnTo>
                <a:lnTo>
                  <a:pt x="619937" y="2171700"/>
                </a:lnTo>
                <a:lnTo>
                  <a:pt x="619442" y="2171700"/>
                </a:lnTo>
                <a:lnTo>
                  <a:pt x="634403" y="2159000"/>
                </a:lnTo>
                <a:lnTo>
                  <a:pt x="633907" y="2159000"/>
                </a:lnTo>
                <a:lnTo>
                  <a:pt x="648779" y="2146300"/>
                </a:lnTo>
                <a:lnTo>
                  <a:pt x="648309" y="2146300"/>
                </a:lnTo>
                <a:lnTo>
                  <a:pt x="663105" y="2120900"/>
                </a:lnTo>
                <a:lnTo>
                  <a:pt x="662647" y="2120900"/>
                </a:lnTo>
                <a:lnTo>
                  <a:pt x="677341" y="2108200"/>
                </a:lnTo>
                <a:lnTo>
                  <a:pt x="676897" y="2108200"/>
                </a:lnTo>
                <a:lnTo>
                  <a:pt x="691502" y="2095500"/>
                </a:lnTo>
                <a:lnTo>
                  <a:pt x="691083" y="2095500"/>
                </a:lnTo>
                <a:lnTo>
                  <a:pt x="705586" y="2070100"/>
                </a:lnTo>
                <a:lnTo>
                  <a:pt x="705180" y="2070100"/>
                </a:lnTo>
                <a:lnTo>
                  <a:pt x="719594" y="2057400"/>
                </a:lnTo>
                <a:lnTo>
                  <a:pt x="719188" y="2057400"/>
                </a:lnTo>
                <a:lnTo>
                  <a:pt x="733513" y="2032000"/>
                </a:lnTo>
                <a:lnTo>
                  <a:pt x="733120" y="2044700"/>
                </a:lnTo>
                <a:lnTo>
                  <a:pt x="870292" y="2044700"/>
                </a:lnTo>
                <a:lnTo>
                  <a:pt x="855929" y="2070100"/>
                </a:lnTo>
                <a:lnTo>
                  <a:pt x="841438" y="2095500"/>
                </a:lnTo>
                <a:lnTo>
                  <a:pt x="826846" y="2108200"/>
                </a:lnTo>
                <a:lnTo>
                  <a:pt x="812139" y="2133600"/>
                </a:lnTo>
                <a:lnTo>
                  <a:pt x="797331" y="2146300"/>
                </a:lnTo>
                <a:lnTo>
                  <a:pt x="782396" y="2171700"/>
                </a:lnTo>
                <a:lnTo>
                  <a:pt x="752233" y="2197100"/>
                </a:lnTo>
                <a:lnTo>
                  <a:pt x="736993" y="2222500"/>
                </a:lnTo>
                <a:lnTo>
                  <a:pt x="706196" y="2247900"/>
                </a:lnTo>
                <a:lnTo>
                  <a:pt x="690651" y="2273300"/>
                </a:lnTo>
                <a:lnTo>
                  <a:pt x="643420" y="2311400"/>
                </a:lnTo>
                <a:lnTo>
                  <a:pt x="627481" y="2336800"/>
                </a:lnTo>
                <a:lnTo>
                  <a:pt x="610844" y="2349500"/>
                </a:lnTo>
                <a:lnTo>
                  <a:pt x="595337" y="2362200"/>
                </a:lnTo>
                <a:lnTo>
                  <a:pt x="529958" y="2413000"/>
                </a:lnTo>
                <a:lnTo>
                  <a:pt x="480009" y="2451100"/>
                </a:lnTo>
                <a:lnTo>
                  <a:pt x="462343" y="2463800"/>
                </a:lnTo>
                <a:lnTo>
                  <a:pt x="446290" y="2476500"/>
                </a:lnTo>
                <a:lnTo>
                  <a:pt x="395109" y="2514600"/>
                </a:lnTo>
                <a:close/>
              </a:path>
              <a:path w="1586229" h="2628900">
                <a:moveTo>
                  <a:pt x="56667" y="2628900"/>
                </a:moveTo>
                <a:lnTo>
                  <a:pt x="1650" y="2628900"/>
                </a:lnTo>
                <a:lnTo>
                  <a:pt x="0" y="2514600"/>
                </a:lnTo>
                <a:lnTo>
                  <a:pt x="377888" y="2514600"/>
                </a:lnTo>
                <a:lnTo>
                  <a:pt x="325793" y="2552700"/>
                </a:lnTo>
                <a:lnTo>
                  <a:pt x="308267" y="2552700"/>
                </a:lnTo>
                <a:lnTo>
                  <a:pt x="290690" y="2565400"/>
                </a:lnTo>
                <a:lnTo>
                  <a:pt x="273037" y="2565400"/>
                </a:lnTo>
                <a:lnTo>
                  <a:pt x="255320" y="2578100"/>
                </a:lnTo>
                <a:lnTo>
                  <a:pt x="237528" y="2578100"/>
                </a:lnTo>
                <a:lnTo>
                  <a:pt x="219684" y="2590800"/>
                </a:lnTo>
                <a:lnTo>
                  <a:pt x="201777" y="2590800"/>
                </a:lnTo>
                <a:lnTo>
                  <a:pt x="183807" y="2603500"/>
                </a:lnTo>
                <a:lnTo>
                  <a:pt x="147713" y="2603500"/>
                </a:lnTo>
                <a:lnTo>
                  <a:pt x="129590" y="2616200"/>
                </a:lnTo>
                <a:lnTo>
                  <a:pt x="73367" y="2616200"/>
                </a:lnTo>
                <a:lnTo>
                  <a:pt x="56667" y="26289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89566E3-CD68-3D5F-AD8C-97477ECB6650}"/>
              </a:ext>
            </a:extLst>
          </p:cNvPr>
          <p:cNvSpPr txBox="1"/>
          <p:nvPr/>
        </p:nvSpPr>
        <p:spPr>
          <a:xfrm rot="17040000">
            <a:off x="4083848" y="2873169"/>
            <a:ext cx="1650223" cy="147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00"/>
              </a:lnSpc>
            </a:pPr>
            <a:r>
              <a:rPr sz="11600" spc="-5" dirty="0">
                <a:latin typeface="Arial"/>
                <a:cs typeface="Arial"/>
              </a:rPr>
              <a:t>x</a:t>
            </a:r>
            <a:endParaRPr sz="11600">
              <a:latin typeface="Arial"/>
              <a:cs typeface="Arial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A781454-F592-A264-E6D6-BC9A5FFFD98F}"/>
              </a:ext>
            </a:extLst>
          </p:cNvPr>
          <p:cNvSpPr/>
          <p:nvPr/>
        </p:nvSpPr>
        <p:spPr>
          <a:xfrm>
            <a:off x="6877990" y="1294664"/>
            <a:ext cx="3396147" cy="1167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00F8247-4468-1BA0-E34C-86090C24C9F2}"/>
              </a:ext>
            </a:extLst>
          </p:cNvPr>
          <p:cNvSpPr/>
          <p:nvPr/>
        </p:nvSpPr>
        <p:spPr>
          <a:xfrm>
            <a:off x="6898928" y="2944788"/>
            <a:ext cx="3387043" cy="1572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91630C41-A1D2-DB5A-B73E-0E9EA2855877}"/>
              </a:ext>
            </a:extLst>
          </p:cNvPr>
          <p:cNvSpPr txBox="1"/>
          <p:nvPr/>
        </p:nvSpPr>
        <p:spPr>
          <a:xfrm>
            <a:off x="6909725" y="1009863"/>
            <a:ext cx="3454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4130" algn="ctr"/>
            <a:r>
              <a:rPr sz="2000" spc="120" dirty="0" err="1">
                <a:latin typeface="Microsoft JhengHei UI"/>
                <a:cs typeface="Microsoft JhengHei UI"/>
              </a:rPr>
              <a:t>黑盒攻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109AFBFD-7E8A-9DD9-23C8-606C0C36FF33}"/>
              </a:ext>
            </a:extLst>
          </p:cNvPr>
          <p:cNvSpPr txBox="1"/>
          <p:nvPr/>
        </p:nvSpPr>
        <p:spPr>
          <a:xfrm>
            <a:off x="6927158" y="2605059"/>
            <a:ext cx="3454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2865" algn="ctr">
              <a:spcBef>
                <a:spcPts val="1664"/>
              </a:spcBef>
            </a:pPr>
            <a:r>
              <a:rPr sz="2000" spc="120" dirty="0" err="1">
                <a:latin typeface="Microsoft JhengHei UI"/>
                <a:cs typeface="Microsoft JhengHei UI"/>
              </a:rPr>
              <a:t>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r>
              <a:rPr sz="2000" spc="120" dirty="0" err="1">
                <a:latin typeface="Microsoft JhengHei UI"/>
                <a:cs typeface="Microsoft JhengHei UI"/>
              </a:rPr>
              <a:t>目标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A7E36F28-B67F-0897-0BB3-13E591934BCB}"/>
              </a:ext>
            </a:extLst>
          </p:cNvPr>
          <p:cNvSpPr txBox="1"/>
          <p:nvPr/>
        </p:nvSpPr>
        <p:spPr>
          <a:xfrm>
            <a:off x="6944520" y="1353797"/>
            <a:ext cx="34544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4020" marR="288925" indent="-285750">
              <a:spcBef>
                <a:spcPts val="950"/>
              </a:spcBef>
            </a:pPr>
            <a:r>
              <a:rPr lang="en-US" altLang="zh-CN" spc="60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攻</a:t>
            </a:r>
            <a:r>
              <a:rPr lang="zh-CN" altLang="en-US" spc="270" dirty="0">
                <a:solidFill>
                  <a:srgbClr val="FFFFFF"/>
                </a:solidFill>
                <a:latin typeface="Microsoft JhengHei UI"/>
                <a:cs typeface="Microsoft JhengHei UI"/>
              </a:rPr>
              <a:t>击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者不能可以获得被攻</a:t>
            </a:r>
            <a:r>
              <a:rPr lang="zh-CN" altLang="en-US" spc="270" dirty="0">
                <a:solidFill>
                  <a:srgbClr val="FFFFFF"/>
                </a:solidFill>
                <a:latin typeface="Microsoft JhengHei UI"/>
                <a:cs typeface="Microsoft JhengHei UI"/>
              </a:rPr>
              <a:t>击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的模型的任何信息</a:t>
            </a:r>
            <a:endParaRPr lang="zh-CN" altLang="en-US" dirty="0">
              <a:latin typeface="Microsoft JhengHei UI"/>
              <a:cs typeface="Microsoft JhengHei UI"/>
            </a:endParaRPr>
          </a:p>
          <a:p>
            <a:pPr marL="414020" marR="288925" indent="-285750"/>
            <a:r>
              <a:rPr lang="en-US" altLang="zh-CN" dirty="0">
                <a:solidFill>
                  <a:srgbClr val="FFFFFF"/>
                </a:solidFill>
                <a:latin typeface="Microsoft JhengHei UI"/>
                <a:cs typeface="Microsoft JhengHei UI"/>
              </a:rPr>
              <a:t>-   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攻</a:t>
            </a:r>
            <a:r>
              <a:rPr lang="zh-CN" altLang="en-US" spc="270" dirty="0">
                <a:solidFill>
                  <a:srgbClr val="FFFFFF"/>
                </a:solidFill>
                <a:latin typeface="Microsoft JhengHei UI"/>
                <a:cs typeface="Microsoft JhengHei UI"/>
              </a:rPr>
              <a:t>击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者可以得知模型的预测结果</a:t>
            </a:r>
            <a:endParaRPr lang="zh-CN" altLang="en-US" dirty="0">
              <a:latin typeface="Microsoft JhengHei UI"/>
              <a:cs typeface="Microsoft JhengHei UI"/>
            </a:endParaRPr>
          </a:p>
        </p:txBody>
      </p:sp>
      <p:sp>
        <p:nvSpPr>
          <p:cNvPr id="38" name="object 33">
            <a:extLst>
              <a:ext uri="{FF2B5EF4-FFF2-40B4-BE49-F238E27FC236}">
                <a16:creationId xmlns:a16="http://schemas.microsoft.com/office/drawing/2014/main" id="{12F53ACF-8DFE-37D2-B258-EA1758625D9C}"/>
              </a:ext>
            </a:extLst>
          </p:cNvPr>
          <p:cNvSpPr txBox="1"/>
          <p:nvPr/>
        </p:nvSpPr>
        <p:spPr>
          <a:xfrm>
            <a:off x="6934874" y="3153353"/>
            <a:ext cx="3339263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430">
              <a:spcBef>
                <a:spcPts val="1895"/>
              </a:spcBef>
            </a:pPr>
            <a:r>
              <a:rPr lang="en-US" altLang="zh-CN" spc="600" dirty="0">
                <a:latin typeface="Arial"/>
                <a:cs typeface="Arial"/>
              </a:rPr>
              <a:t>- </a:t>
            </a:r>
            <a:r>
              <a:rPr spc="60" dirty="0">
                <a:latin typeface="Microsoft JhengHei UI"/>
                <a:cs typeface="Microsoft JhengHei UI"/>
              </a:rPr>
              <a:t>攻</a:t>
            </a:r>
            <a:r>
              <a:rPr lang="zh-CN" altLang="en-US" spc="60" dirty="0">
                <a:latin typeface="Microsoft JhengHei UI"/>
                <a:cs typeface="Microsoft JhengHei UI"/>
              </a:rPr>
              <a:t>击</a:t>
            </a:r>
            <a:r>
              <a:rPr spc="60" dirty="0" err="1">
                <a:latin typeface="Microsoft JhengHei UI"/>
                <a:cs typeface="Microsoft JhengHei UI"/>
              </a:rPr>
              <a:t>节点分类任务</a:t>
            </a:r>
            <a:endParaRPr dirty="0">
              <a:latin typeface="Microsoft JhengHei UI"/>
              <a:cs typeface="Microsoft JhengHei UI"/>
            </a:endParaRPr>
          </a:p>
          <a:p>
            <a:pPr marL="424180" marR="121920" indent="-285750"/>
            <a:r>
              <a:rPr lang="en-US" altLang="zh-CN" spc="600" dirty="0">
                <a:latin typeface="Arial"/>
                <a:cs typeface="Arial"/>
              </a:rPr>
              <a:t>- </a:t>
            </a:r>
            <a:r>
              <a:rPr dirty="0" err="1">
                <a:latin typeface="Microsoft JhengHei UI"/>
                <a:cs typeface="Microsoft JhengHei UI"/>
              </a:rPr>
              <a:t>对于某个标签为</a:t>
            </a:r>
            <a:r>
              <a:rPr spc="90" dirty="0" err="1">
                <a:latin typeface="Cambria Math"/>
                <a:cs typeface="Cambria Math"/>
              </a:rPr>
              <a:t>y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dirty="0" err="1">
                <a:latin typeface="Microsoft JhengHei UI"/>
                <a:cs typeface="Microsoft JhengHei UI"/>
              </a:rPr>
              <a:t>的节点</a:t>
            </a:r>
            <a:r>
              <a:rPr lang="en-US" altLang="zh-CN" spc="229" dirty="0" err="1">
                <a:latin typeface="Cambria Math"/>
                <a:cs typeface="Microsoft JhengHei UI"/>
              </a:rPr>
              <a:t>v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lang="zh-CN" altLang="en-US" sz="1950" spc="232" baseline="-14957" dirty="0">
                <a:latin typeface="Microsoft JhengHei UI"/>
                <a:cs typeface="Cambria Math"/>
              </a:rPr>
              <a:t>，</a:t>
            </a:r>
            <a:r>
              <a:rPr dirty="0">
                <a:latin typeface="Microsoft JhengHei UI"/>
                <a:cs typeface="Microsoft JhengHei UI"/>
              </a:rPr>
              <a:t>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r>
              <a:rPr dirty="0" err="1">
                <a:latin typeface="Microsoft JhengHei UI"/>
                <a:cs typeface="Microsoft JhengHei UI"/>
              </a:rPr>
              <a:t>者希望</a:t>
            </a:r>
            <a:r>
              <a:rPr spc="-5" dirty="0" err="1">
                <a:latin typeface="Microsoft JhengHei UI"/>
                <a:cs typeface="Microsoft JhengHei UI"/>
              </a:rPr>
              <a:t>GNN</a:t>
            </a:r>
            <a:r>
              <a:rPr dirty="0" err="1">
                <a:latin typeface="Microsoft JhengHei UI"/>
                <a:cs typeface="Microsoft JhengHei UI"/>
              </a:rPr>
              <a:t>能把它分类为其它标签</a:t>
            </a:r>
            <a:endParaRPr dirty="0">
              <a:latin typeface="Microsoft JhengHei UI"/>
              <a:cs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32602012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RL-S2V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49C57E9-E5A9-9728-8415-7CC7483FD122}"/>
              </a:ext>
            </a:extLst>
          </p:cNvPr>
          <p:cNvSpPr/>
          <p:nvPr/>
        </p:nvSpPr>
        <p:spPr>
          <a:xfrm>
            <a:off x="1751075" y="4613147"/>
            <a:ext cx="2139950" cy="759460"/>
          </a:xfrm>
          <a:custGeom>
            <a:avLst/>
            <a:gdLst/>
            <a:ahLst/>
            <a:cxnLst/>
            <a:rect l="l" t="t" r="r" b="b"/>
            <a:pathLst>
              <a:path w="2139950" h="759460">
                <a:moveTo>
                  <a:pt x="2013204" y="758951"/>
                </a:moveTo>
                <a:lnTo>
                  <a:pt x="126492" y="758951"/>
                </a:lnTo>
                <a:lnTo>
                  <a:pt x="77022" y="749092"/>
                </a:lnTo>
                <a:lnTo>
                  <a:pt x="36733" y="722004"/>
                </a:lnTo>
                <a:lnTo>
                  <a:pt x="9700" y="681767"/>
                </a:lnTo>
                <a:lnTo>
                  <a:pt x="0" y="632460"/>
                </a:lnTo>
                <a:lnTo>
                  <a:pt x="0" y="126491"/>
                </a:lnTo>
                <a:lnTo>
                  <a:pt x="9700" y="77122"/>
                </a:lnTo>
                <a:lnTo>
                  <a:pt x="36733" y="36866"/>
                </a:lnTo>
                <a:lnTo>
                  <a:pt x="77022" y="9800"/>
                </a:lnTo>
                <a:lnTo>
                  <a:pt x="126492" y="0"/>
                </a:lnTo>
                <a:lnTo>
                  <a:pt x="2013204" y="0"/>
                </a:lnTo>
                <a:lnTo>
                  <a:pt x="2062416" y="9800"/>
                </a:lnTo>
                <a:lnTo>
                  <a:pt x="2102619" y="36866"/>
                </a:lnTo>
                <a:lnTo>
                  <a:pt x="2129738" y="77122"/>
                </a:lnTo>
                <a:lnTo>
                  <a:pt x="2139696" y="126491"/>
                </a:lnTo>
                <a:lnTo>
                  <a:pt x="2139696" y="632460"/>
                </a:lnTo>
                <a:lnTo>
                  <a:pt x="2129738" y="681767"/>
                </a:lnTo>
                <a:lnTo>
                  <a:pt x="2102619" y="722004"/>
                </a:lnTo>
                <a:lnTo>
                  <a:pt x="2062416" y="749092"/>
                </a:lnTo>
                <a:lnTo>
                  <a:pt x="2013204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C809391-4FA8-A062-9C8E-9B9473A1B97E}"/>
              </a:ext>
            </a:extLst>
          </p:cNvPr>
          <p:cNvSpPr/>
          <p:nvPr/>
        </p:nvSpPr>
        <p:spPr>
          <a:xfrm>
            <a:off x="3957827" y="1559052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4" y="859536"/>
                </a:moveTo>
                <a:lnTo>
                  <a:pt x="143256" y="859536"/>
                </a:lnTo>
                <a:lnTo>
                  <a:pt x="97898" y="852351"/>
                </a:lnTo>
                <a:lnTo>
                  <a:pt x="58528" y="832068"/>
                </a:lnTo>
                <a:lnTo>
                  <a:pt x="27513" y="801052"/>
                </a:lnTo>
                <a:lnTo>
                  <a:pt x="7215" y="761668"/>
                </a:lnTo>
                <a:lnTo>
                  <a:pt x="0" y="716280"/>
                </a:lnTo>
                <a:lnTo>
                  <a:pt x="0" y="143256"/>
                </a:lnTo>
                <a:lnTo>
                  <a:pt x="7215" y="97867"/>
                </a:lnTo>
                <a:lnTo>
                  <a:pt x="27513" y="58483"/>
                </a:lnTo>
                <a:lnTo>
                  <a:pt x="58528" y="27467"/>
                </a:lnTo>
                <a:lnTo>
                  <a:pt x="97898" y="7184"/>
                </a:lnTo>
                <a:lnTo>
                  <a:pt x="143256" y="0"/>
                </a:lnTo>
                <a:lnTo>
                  <a:pt x="1517904" y="0"/>
                </a:lnTo>
                <a:lnTo>
                  <a:pt x="1563536" y="7184"/>
                </a:lnTo>
                <a:lnTo>
                  <a:pt x="1603042" y="27467"/>
                </a:lnTo>
                <a:lnTo>
                  <a:pt x="1634058" y="58483"/>
                </a:lnTo>
                <a:lnTo>
                  <a:pt x="1654219" y="97867"/>
                </a:lnTo>
                <a:lnTo>
                  <a:pt x="1661160" y="143256"/>
                </a:lnTo>
                <a:lnTo>
                  <a:pt x="1661160" y="716280"/>
                </a:lnTo>
                <a:lnTo>
                  <a:pt x="1654219" y="761668"/>
                </a:lnTo>
                <a:lnTo>
                  <a:pt x="1634058" y="801052"/>
                </a:lnTo>
                <a:lnTo>
                  <a:pt x="1603042" y="832068"/>
                </a:lnTo>
                <a:lnTo>
                  <a:pt x="1563536" y="852351"/>
                </a:lnTo>
                <a:lnTo>
                  <a:pt x="1517904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955C946-D0C5-43ED-5D9D-4BCEB21EC151}"/>
              </a:ext>
            </a:extLst>
          </p:cNvPr>
          <p:cNvSpPr txBox="1"/>
          <p:nvPr/>
        </p:nvSpPr>
        <p:spPr>
          <a:xfrm>
            <a:off x="4336173" y="1685874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F3D79C1-00E9-FAA3-31A2-EA511687474E}"/>
              </a:ext>
            </a:extLst>
          </p:cNvPr>
          <p:cNvSpPr/>
          <p:nvPr/>
        </p:nvSpPr>
        <p:spPr>
          <a:xfrm>
            <a:off x="2685288" y="3752089"/>
            <a:ext cx="271780" cy="765175"/>
          </a:xfrm>
          <a:custGeom>
            <a:avLst/>
            <a:gdLst/>
            <a:ahLst/>
            <a:cxnLst/>
            <a:rect l="l" t="t" r="r" b="b"/>
            <a:pathLst>
              <a:path w="271780" h="765175">
                <a:moveTo>
                  <a:pt x="271272" y="135636"/>
                </a:moveTo>
                <a:lnTo>
                  <a:pt x="0" y="135636"/>
                </a:lnTo>
                <a:lnTo>
                  <a:pt x="135636" y="0"/>
                </a:lnTo>
                <a:lnTo>
                  <a:pt x="271272" y="135636"/>
                </a:lnTo>
                <a:close/>
              </a:path>
              <a:path w="271780" h="765175">
                <a:moveTo>
                  <a:pt x="202692" y="765048"/>
                </a:moveTo>
                <a:lnTo>
                  <a:pt x="67056" y="765048"/>
                </a:lnTo>
                <a:lnTo>
                  <a:pt x="67056" y="135636"/>
                </a:lnTo>
                <a:lnTo>
                  <a:pt x="202692" y="135636"/>
                </a:lnTo>
                <a:lnTo>
                  <a:pt x="202692" y="76504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4F70A00-94D3-036E-1D86-A95A46426750}"/>
              </a:ext>
            </a:extLst>
          </p:cNvPr>
          <p:cNvSpPr/>
          <p:nvPr/>
        </p:nvSpPr>
        <p:spPr>
          <a:xfrm>
            <a:off x="2026920" y="2859023"/>
            <a:ext cx="1588135" cy="759460"/>
          </a:xfrm>
          <a:custGeom>
            <a:avLst/>
            <a:gdLst/>
            <a:ahLst/>
            <a:cxnLst/>
            <a:rect l="l" t="t" r="r" b="b"/>
            <a:pathLst>
              <a:path w="1588135" h="759460">
                <a:moveTo>
                  <a:pt x="1461516" y="758951"/>
                </a:moveTo>
                <a:lnTo>
                  <a:pt x="126492" y="758951"/>
                </a:lnTo>
                <a:lnTo>
                  <a:pt x="77120" y="748856"/>
                </a:lnTo>
                <a:lnTo>
                  <a:pt x="36861" y="721690"/>
                </a:lnTo>
                <a:lnTo>
                  <a:pt x="9795" y="681531"/>
                </a:lnTo>
                <a:lnTo>
                  <a:pt x="0" y="632460"/>
                </a:lnTo>
                <a:lnTo>
                  <a:pt x="0" y="126492"/>
                </a:lnTo>
                <a:lnTo>
                  <a:pt x="9795" y="76886"/>
                </a:lnTo>
                <a:lnTo>
                  <a:pt x="36861" y="36552"/>
                </a:lnTo>
                <a:lnTo>
                  <a:pt x="77120" y="9564"/>
                </a:lnTo>
                <a:lnTo>
                  <a:pt x="126492" y="0"/>
                </a:lnTo>
                <a:lnTo>
                  <a:pt x="1461516" y="0"/>
                </a:lnTo>
                <a:lnTo>
                  <a:pt x="1510630" y="9564"/>
                </a:lnTo>
                <a:lnTo>
                  <a:pt x="1550803" y="36552"/>
                </a:lnTo>
                <a:lnTo>
                  <a:pt x="1577955" y="76886"/>
                </a:lnTo>
                <a:lnTo>
                  <a:pt x="1588008" y="126492"/>
                </a:lnTo>
                <a:lnTo>
                  <a:pt x="1588008" y="632460"/>
                </a:lnTo>
                <a:lnTo>
                  <a:pt x="1577955" y="681531"/>
                </a:lnTo>
                <a:lnTo>
                  <a:pt x="1550803" y="721690"/>
                </a:lnTo>
                <a:lnTo>
                  <a:pt x="1510630" y="748856"/>
                </a:lnTo>
                <a:lnTo>
                  <a:pt x="1461516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D7D6BAC-3923-6BAB-EDED-399A35E53DC7}"/>
              </a:ext>
            </a:extLst>
          </p:cNvPr>
          <p:cNvSpPr txBox="1"/>
          <p:nvPr/>
        </p:nvSpPr>
        <p:spPr>
          <a:xfrm>
            <a:off x="2150084" y="2946845"/>
            <a:ext cx="1341120" cy="2191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725" marR="5080" indent="-200660"/>
            <a:r>
              <a:rPr spc="-5" dirty="0">
                <a:latin typeface="Microsoft JhengHei UI"/>
                <a:cs typeface="Microsoft JhengHei UI"/>
              </a:rPr>
              <a:t>“不易察觉”的微小扰动</a:t>
            </a:r>
            <a:endParaRPr dirty="0">
              <a:latin typeface="Microsoft JhengHei UI"/>
              <a:cs typeface="Microsoft JhengHei UI"/>
            </a:endParaRPr>
          </a:p>
          <a:p>
            <a:pPr marL="98425" marR="53340" indent="723900">
              <a:lnSpc>
                <a:spcPts val="6370"/>
              </a:lnSpc>
              <a:spcBef>
                <a:spcPts val="905"/>
              </a:spcBef>
            </a:pPr>
            <a:r>
              <a:rPr lang="zh-CN" altLang="en-US" spc="-155" dirty="0">
                <a:latin typeface="Microsoft JhengHei UI"/>
                <a:cs typeface="Microsoft JhengHei UI"/>
              </a:rPr>
              <a:t>生</a:t>
            </a:r>
            <a:r>
              <a:rPr spc="-155" dirty="0" err="1">
                <a:latin typeface="Microsoft JhengHei UI"/>
                <a:cs typeface="Microsoft JhengHei UI"/>
              </a:rPr>
              <a:t>成图对抗攻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352E8B1-79C9-798F-99FE-236A106A75F3}"/>
              </a:ext>
            </a:extLst>
          </p:cNvPr>
          <p:cNvSpPr/>
          <p:nvPr/>
        </p:nvSpPr>
        <p:spPr>
          <a:xfrm>
            <a:off x="3212592" y="2171700"/>
            <a:ext cx="586740" cy="591820"/>
          </a:xfrm>
          <a:custGeom>
            <a:avLst/>
            <a:gdLst/>
            <a:ahLst/>
            <a:cxnLst/>
            <a:rect l="l" t="t" r="r" b="b"/>
            <a:pathLst>
              <a:path w="586739" h="591819">
                <a:moveTo>
                  <a:pt x="96012" y="591312"/>
                </a:moveTo>
                <a:lnTo>
                  <a:pt x="0" y="495300"/>
                </a:lnTo>
                <a:lnTo>
                  <a:pt x="443483" y="48768"/>
                </a:lnTo>
                <a:lnTo>
                  <a:pt x="394715" y="1524"/>
                </a:lnTo>
                <a:lnTo>
                  <a:pt x="586739" y="0"/>
                </a:lnTo>
                <a:lnTo>
                  <a:pt x="586739" y="144780"/>
                </a:lnTo>
                <a:lnTo>
                  <a:pt x="539495" y="144780"/>
                </a:lnTo>
                <a:lnTo>
                  <a:pt x="96012" y="591312"/>
                </a:lnTo>
                <a:close/>
              </a:path>
              <a:path w="586739" h="591819">
                <a:moveTo>
                  <a:pt x="586739" y="192024"/>
                </a:moveTo>
                <a:lnTo>
                  <a:pt x="539495" y="144780"/>
                </a:lnTo>
                <a:lnTo>
                  <a:pt x="586739" y="144780"/>
                </a:lnTo>
                <a:lnTo>
                  <a:pt x="586739" y="19202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3F9C10F-4C43-A32B-7A0A-7653CFC7988B}"/>
              </a:ext>
            </a:extLst>
          </p:cNvPr>
          <p:cNvSpPr txBox="1"/>
          <p:nvPr/>
        </p:nvSpPr>
        <p:spPr>
          <a:xfrm>
            <a:off x="2481173" y="2178343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降低效果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7371400-B765-1B30-44D4-7A8301FEF309}"/>
              </a:ext>
            </a:extLst>
          </p:cNvPr>
          <p:cNvSpPr/>
          <p:nvPr/>
        </p:nvSpPr>
        <p:spPr>
          <a:xfrm>
            <a:off x="3889921" y="2418842"/>
            <a:ext cx="1586230" cy="2628900"/>
          </a:xfrm>
          <a:custGeom>
            <a:avLst/>
            <a:gdLst/>
            <a:ahLst/>
            <a:cxnLst/>
            <a:rect l="l" t="t" r="r" b="b"/>
            <a:pathLst>
              <a:path w="1586229" h="2628900">
                <a:moveTo>
                  <a:pt x="1350975" y="347118"/>
                </a:moveTo>
                <a:lnTo>
                  <a:pt x="1350696" y="347108"/>
                </a:lnTo>
                <a:lnTo>
                  <a:pt x="1350772" y="342899"/>
                </a:lnTo>
                <a:lnTo>
                  <a:pt x="1234046" y="342899"/>
                </a:lnTo>
                <a:lnTo>
                  <a:pt x="1427416" y="0"/>
                </a:lnTo>
                <a:lnTo>
                  <a:pt x="1540718" y="253999"/>
                </a:lnTo>
                <a:lnTo>
                  <a:pt x="1355725" y="253999"/>
                </a:lnTo>
                <a:lnTo>
                  <a:pt x="1351191" y="342899"/>
                </a:lnTo>
                <a:lnTo>
                  <a:pt x="1350772" y="342899"/>
                </a:lnTo>
                <a:lnTo>
                  <a:pt x="1350429" y="347099"/>
                </a:lnTo>
                <a:lnTo>
                  <a:pt x="1350976" y="347099"/>
                </a:lnTo>
                <a:close/>
              </a:path>
              <a:path w="1586229" h="2628900">
                <a:moveTo>
                  <a:pt x="1468089" y="351344"/>
                </a:moveTo>
                <a:lnTo>
                  <a:pt x="1350975" y="347118"/>
                </a:lnTo>
                <a:lnTo>
                  <a:pt x="1355725" y="253999"/>
                </a:lnTo>
                <a:lnTo>
                  <a:pt x="1473034" y="266699"/>
                </a:lnTo>
                <a:lnTo>
                  <a:pt x="1468089" y="351344"/>
                </a:lnTo>
                <a:close/>
              </a:path>
              <a:path w="1586229" h="2628900">
                <a:moveTo>
                  <a:pt x="1586039" y="355599"/>
                </a:moveTo>
                <a:lnTo>
                  <a:pt x="1468089" y="351344"/>
                </a:lnTo>
                <a:lnTo>
                  <a:pt x="1473034" y="266699"/>
                </a:lnTo>
                <a:lnTo>
                  <a:pt x="1355725" y="253999"/>
                </a:lnTo>
                <a:lnTo>
                  <a:pt x="1540718" y="253999"/>
                </a:lnTo>
                <a:lnTo>
                  <a:pt x="1586039" y="355599"/>
                </a:lnTo>
                <a:close/>
              </a:path>
              <a:path w="1586229" h="2628900">
                <a:moveTo>
                  <a:pt x="1350696" y="347108"/>
                </a:moveTo>
                <a:lnTo>
                  <a:pt x="1350429" y="347099"/>
                </a:lnTo>
                <a:lnTo>
                  <a:pt x="1350772" y="342899"/>
                </a:lnTo>
                <a:lnTo>
                  <a:pt x="1350696" y="347108"/>
                </a:lnTo>
                <a:close/>
              </a:path>
              <a:path w="1586229" h="2628900">
                <a:moveTo>
                  <a:pt x="953973" y="1930400"/>
                </a:moveTo>
                <a:lnTo>
                  <a:pt x="814755" y="1930400"/>
                </a:lnTo>
                <a:lnTo>
                  <a:pt x="828332" y="1905000"/>
                </a:lnTo>
                <a:lnTo>
                  <a:pt x="828014" y="1905000"/>
                </a:lnTo>
                <a:lnTo>
                  <a:pt x="841476" y="1879600"/>
                </a:lnTo>
                <a:lnTo>
                  <a:pt x="841171" y="1879600"/>
                </a:lnTo>
                <a:lnTo>
                  <a:pt x="854519" y="1866900"/>
                </a:lnTo>
                <a:lnTo>
                  <a:pt x="854214" y="1866900"/>
                </a:lnTo>
                <a:lnTo>
                  <a:pt x="867448" y="1841500"/>
                </a:lnTo>
                <a:lnTo>
                  <a:pt x="867156" y="1841500"/>
                </a:lnTo>
                <a:lnTo>
                  <a:pt x="880262" y="1816100"/>
                </a:lnTo>
                <a:lnTo>
                  <a:pt x="879982" y="1816100"/>
                </a:lnTo>
                <a:lnTo>
                  <a:pt x="892962" y="1803400"/>
                </a:lnTo>
                <a:lnTo>
                  <a:pt x="892683" y="1803400"/>
                </a:lnTo>
                <a:lnTo>
                  <a:pt x="905548" y="1778000"/>
                </a:lnTo>
                <a:lnTo>
                  <a:pt x="905281" y="1778000"/>
                </a:lnTo>
                <a:lnTo>
                  <a:pt x="918006" y="1752600"/>
                </a:lnTo>
                <a:lnTo>
                  <a:pt x="917752" y="1752600"/>
                </a:lnTo>
                <a:lnTo>
                  <a:pt x="930351" y="1739900"/>
                </a:lnTo>
                <a:lnTo>
                  <a:pt x="930109" y="1739900"/>
                </a:lnTo>
                <a:lnTo>
                  <a:pt x="942581" y="1714500"/>
                </a:lnTo>
                <a:lnTo>
                  <a:pt x="942339" y="1714500"/>
                </a:lnTo>
                <a:lnTo>
                  <a:pt x="954671" y="1689100"/>
                </a:lnTo>
                <a:lnTo>
                  <a:pt x="954430" y="1689100"/>
                </a:lnTo>
                <a:lnTo>
                  <a:pt x="966635" y="1663700"/>
                </a:lnTo>
                <a:lnTo>
                  <a:pt x="966406" y="1663700"/>
                </a:lnTo>
                <a:lnTo>
                  <a:pt x="978471" y="1638300"/>
                </a:lnTo>
                <a:lnTo>
                  <a:pt x="978255" y="1638300"/>
                </a:lnTo>
                <a:lnTo>
                  <a:pt x="990180" y="1625600"/>
                </a:lnTo>
                <a:lnTo>
                  <a:pt x="989964" y="1625600"/>
                </a:lnTo>
                <a:lnTo>
                  <a:pt x="1001750" y="1600200"/>
                </a:lnTo>
                <a:lnTo>
                  <a:pt x="1001534" y="1600200"/>
                </a:lnTo>
                <a:lnTo>
                  <a:pt x="1013180" y="1574800"/>
                </a:lnTo>
                <a:lnTo>
                  <a:pt x="1012977" y="1574800"/>
                </a:lnTo>
                <a:lnTo>
                  <a:pt x="1024470" y="1549400"/>
                </a:lnTo>
                <a:lnTo>
                  <a:pt x="1024267" y="1549400"/>
                </a:lnTo>
                <a:lnTo>
                  <a:pt x="1035621" y="1524000"/>
                </a:lnTo>
                <a:lnTo>
                  <a:pt x="1035418" y="1524000"/>
                </a:lnTo>
                <a:lnTo>
                  <a:pt x="1046632" y="1498600"/>
                </a:lnTo>
                <a:lnTo>
                  <a:pt x="1046429" y="1498600"/>
                </a:lnTo>
                <a:lnTo>
                  <a:pt x="1057490" y="1473200"/>
                </a:lnTo>
                <a:lnTo>
                  <a:pt x="1057300" y="1473200"/>
                </a:lnTo>
                <a:lnTo>
                  <a:pt x="1068197" y="1447800"/>
                </a:lnTo>
                <a:lnTo>
                  <a:pt x="1068019" y="1447800"/>
                </a:lnTo>
                <a:lnTo>
                  <a:pt x="1078763" y="1422400"/>
                </a:lnTo>
                <a:lnTo>
                  <a:pt x="1078585" y="1422400"/>
                </a:lnTo>
                <a:lnTo>
                  <a:pt x="1089177" y="1397000"/>
                </a:lnTo>
                <a:lnTo>
                  <a:pt x="1088999" y="1397000"/>
                </a:lnTo>
                <a:lnTo>
                  <a:pt x="1099426" y="1371600"/>
                </a:lnTo>
                <a:lnTo>
                  <a:pt x="1099261" y="1371600"/>
                </a:lnTo>
                <a:lnTo>
                  <a:pt x="1109522" y="1346200"/>
                </a:lnTo>
                <a:lnTo>
                  <a:pt x="1109357" y="1346200"/>
                </a:lnTo>
                <a:lnTo>
                  <a:pt x="1119466" y="1320800"/>
                </a:lnTo>
                <a:lnTo>
                  <a:pt x="1119301" y="1320800"/>
                </a:lnTo>
                <a:lnTo>
                  <a:pt x="1129233" y="1295400"/>
                </a:lnTo>
                <a:lnTo>
                  <a:pt x="1129080" y="1295400"/>
                </a:lnTo>
                <a:lnTo>
                  <a:pt x="1138847" y="1270000"/>
                </a:lnTo>
                <a:lnTo>
                  <a:pt x="1138694" y="1270000"/>
                </a:lnTo>
                <a:lnTo>
                  <a:pt x="1148295" y="1244600"/>
                </a:lnTo>
                <a:lnTo>
                  <a:pt x="1148143" y="1244600"/>
                </a:lnTo>
                <a:lnTo>
                  <a:pt x="1157579" y="1219200"/>
                </a:lnTo>
                <a:lnTo>
                  <a:pt x="1157439" y="1219200"/>
                </a:lnTo>
                <a:lnTo>
                  <a:pt x="1166698" y="1193800"/>
                </a:lnTo>
                <a:lnTo>
                  <a:pt x="1166545" y="1193800"/>
                </a:lnTo>
                <a:lnTo>
                  <a:pt x="1175626" y="1168400"/>
                </a:lnTo>
                <a:lnTo>
                  <a:pt x="1175486" y="1168400"/>
                </a:lnTo>
                <a:lnTo>
                  <a:pt x="1184402" y="1143000"/>
                </a:lnTo>
                <a:lnTo>
                  <a:pt x="1184262" y="1143000"/>
                </a:lnTo>
                <a:lnTo>
                  <a:pt x="1192987" y="1117600"/>
                </a:lnTo>
                <a:lnTo>
                  <a:pt x="1192847" y="1117600"/>
                </a:lnTo>
                <a:lnTo>
                  <a:pt x="1201394" y="1092200"/>
                </a:lnTo>
                <a:lnTo>
                  <a:pt x="1201267" y="1092200"/>
                </a:lnTo>
                <a:lnTo>
                  <a:pt x="1209624" y="1066800"/>
                </a:lnTo>
                <a:lnTo>
                  <a:pt x="1217676" y="1028700"/>
                </a:lnTo>
                <a:lnTo>
                  <a:pt x="1225537" y="1003300"/>
                </a:lnTo>
                <a:lnTo>
                  <a:pt x="1233220" y="977900"/>
                </a:lnTo>
                <a:lnTo>
                  <a:pt x="1240701" y="952500"/>
                </a:lnTo>
                <a:lnTo>
                  <a:pt x="1248003" y="927100"/>
                </a:lnTo>
                <a:lnTo>
                  <a:pt x="1255102" y="901700"/>
                </a:lnTo>
                <a:lnTo>
                  <a:pt x="1262024" y="863600"/>
                </a:lnTo>
                <a:lnTo>
                  <a:pt x="1268729" y="838200"/>
                </a:lnTo>
                <a:lnTo>
                  <a:pt x="1275245" y="812799"/>
                </a:lnTo>
                <a:lnTo>
                  <a:pt x="1281556" y="787399"/>
                </a:lnTo>
                <a:lnTo>
                  <a:pt x="1287678" y="749299"/>
                </a:lnTo>
                <a:lnTo>
                  <a:pt x="1293583" y="723899"/>
                </a:lnTo>
                <a:lnTo>
                  <a:pt x="1299273" y="698499"/>
                </a:lnTo>
                <a:lnTo>
                  <a:pt x="1304759" y="673099"/>
                </a:lnTo>
                <a:lnTo>
                  <a:pt x="1310043" y="634999"/>
                </a:lnTo>
                <a:lnTo>
                  <a:pt x="1315110" y="609599"/>
                </a:lnTo>
                <a:lnTo>
                  <a:pt x="1319961" y="584199"/>
                </a:lnTo>
                <a:lnTo>
                  <a:pt x="1324597" y="558799"/>
                </a:lnTo>
                <a:lnTo>
                  <a:pt x="1329004" y="520699"/>
                </a:lnTo>
                <a:lnTo>
                  <a:pt x="1333195" y="495299"/>
                </a:lnTo>
                <a:lnTo>
                  <a:pt x="1337170" y="469899"/>
                </a:lnTo>
                <a:lnTo>
                  <a:pt x="1340904" y="431799"/>
                </a:lnTo>
                <a:lnTo>
                  <a:pt x="1344422" y="406399"/>
                </a:lnTo>
                <a:lnTo>
                  <a:pt x="1347711" y="380999"/>
                </a:lnTo>
                <a:lnTo>
                  <a:pt x="1350429" y="347099"/>
                </a:lnTo>
                <a:lnTo>
                  <a:pt x="1350696" y="347108"/>
                </a:lnTo>
                <a:lnTo>
                  <a:pt x="1350543" y="355599"/>
                </a:lnTo>
                <a:lnTo>
                  <a:pt x="1467612" y="355599"/>
                </a:lnTo>
                <a:lnTo>
                  <a:pt x="1464513" y="393699"/>
                </a:lnTo>
                <a:lnTo>
                  <a:pt x="1461122" y="419099"/>
                </a:lnTo>
                <a:lnTo>
                  <a:pt x="1457490" y="457199"/>
                </a:lnTo>
                <a:lnTo>
                  <a:pt x="1453629" y="482599"/>
                </a:lnTo>
                <a:lnTo>
                  <a:pt x="1449539" y="507999"/>
                </a:lnTo>
                <a:lnTo>
                  <a:pt x="1445221" y="546099"/>
                </a:lnTo>
                <a:lnTo>
                  <a:pt x="1440662" y="571499"/>
                </a:lnTo>
                <a:lnTo>
                  <a:pt x="1435887" y="596899"/>
                </a:lnTo>
                <a:lnTo>
                  <a:pt x="1430896" y="634999"/>
                </a:lnTo>
                <a:lnTo>
                  <a:pt x="1425676" y="660399"/>
                </a:lnTo>
                <a:lnTo>
                  <a:pt x="1420228" y="685799"/>
                </a:lnTo>
                <a:lnTo>
                  <a:pt x="1414576" y="723899"/>
                </a:lnTo>
                <a:lnTo>
                  <a:pt x="1408696" y="749299"/>
                </a:lnTo>
                <a:lnTo>
                  <a:pt x="1402613" y="774699"/>
                </a:lnTo>
                <a:lnTo>
                  <a:pt x="1396314" y="812799"/>
                </a:lnTo>
                <a:lnTo>
                  <a:pt x="1389811" y="838200"/>
                </a:lnTo>
                <a:lnTo>
                  <a:pt x="1383093" y="863600"/>
                </a:lnTo>
                <a:lnTo>
                  <a:pt x="1376184" y="901700"/>
                </a:lnTo>
                <a:lnTo>
                  <a:pt x="1369060" y="927100"/>
                </a:lnTo>
                <a:lnTo>
                  <a:pt x="1361732" y="952500"/>
                </a:lnTo>
                <a:lnTo>
                  <a:pt x="1354213" y="977900"/>
                </a:lnTo>
                <a:lnTo>
                  <a:pt x="1346492" y="1016000"/>
                </a:lnTo>
                <a:lnTo>
                  <a:pt x="1338579" y="1041400"/>
                </a:lnTo>
                <a:lnTo>
                  <a:pt x="1330477" y="1066800"/>
                </a:lnTo>
                <a:lnTo>
                  <a:pt x="1322171" y="1092200"/>
                </a:lnTo>
                <a:lnTo>
                  <a:pt x="1313688" y="1117600"/>
                </a:lnTo>
                <a:lnTo>
                  <a:pt x="1305013" y="1155700"/>
                </a:lnTo>
                <a:lnTo>
                  <a:pt x="1296022" y="1181100"/>
                </a:lnTo>
                <a:lnTo>
                  <a:pt x="1287106" y="1206500"/>
                </a:lnTo>
                <a:lnTo>
                  <a:pt x="1277886" y="1231900"/>
                </a:lnTo>
                <a:lnTo>
                  <a:pt x="1268488" y="1257300"/>
                </a:lnTo>
                <a:lnTo>
                  <a:pt x="1258760" y="1282700"/>
                </a:lnTo>
                <a:lnTo>
                  <a:pt x="1249146" y="1320800"/>
                </a:lnTo>
                <a:lnTo>
                  <a:pt x="1239227" y="1346200"/>
                </a:lnTo>
                <a:lnTo>
                  <a:pt x="1228966" y="1371600"/>
                </a:lnTo>
                <a:lnTo>
                  <a:pt x="1218857" y="1397000"/>
                </a:lnTo>
                <a:lnTo>
                  <a:pt x="1208417" y="1422400"/>
                </a:lnTo>
                <a:lnTo>
                  <a:pt x="1197648" y="1447800"/>
                </a:lnTo>
                <a:lnTo>
                  <a:pt x="1187056" y="1473200"/>
                </a:lnTo>
                <a:lnTo>
                  <a:pt x="1165047" y="1524000"/>
                </a:lnTo>
                <a:lnTo>
                  <a:pt x="1142403" y="1574800"/>
                </a:lnTo>
                <a:lnTo>
                  <a:pt x="1119136" y="1625600"/>
                </a:lnTo>
                <a:lnTo>
                  <a:pt x="1095286" y="1676400"/>
                </a:lnTo>
                <a:lnTo>
                  <a:pt x="1070838" y="1727200"/>
                </a:lnTo>
                <a:lnTo>
                  <a:pt x="1058405" y="1739900"/>
                </a:lnTo>
                <a:lnTo>
                  <a:pt x="1045819" y="1765300"/>
                </a:lnTo>
                <a:lnTo>
                  <a:pt x="1033106" y="1790700"/>
                </a:lnTo>
                <a:lnTo>
                  <a:pt x="1020254" y="1816100"/>
                </a:lnTo>
                <a:lnTo>
                  <a:pt x="1007262" y="1841500"/>
                </a:lnTo>
                <a:lnTo>
                  <a:pt x="994130" y="1854200"/>
                </a:lnTo>
                <a:lnTo>
                  <a:pt x="980871" y="1879600"/>
                </a:lnTo>
                <a:lnTo>
                  <a:pt x="967486" y="1905000"/>
                </a:lnTo>
                <a:lnTo>
                  <a:pt x="953973" y="1930400"/>
                </a:lnTo>
                <a:close/>
              </a:path>
              <a:path w="1586229" h="2628900">
                <a:moveTo>
                  <a:pt x="1467840" y="355599"/>
                </a:moveTo>
                <a:lnTo>
                  <a:pt x="1350543" y="355599"/>
                </a:lnTo>
                <a:lnTo>
                  <a:pt x="1350975" y="347118"/>
                </a:lnTo>
                <a:lnTo>
                  <a:pt x="1468089" y="351344"/>
                </a:lnTo>
                <a:lnTo>
                  <a:pt x="1467840" y="355599"/>
                </a:lnTo>
                <a:close/>
              </a:path>
              <a:path w="1586229" h="2628900">
                <a:moveTo>
                  <a:pt x="870292" y="2044700"/>
                </a:moveTo>
                <a:lnTo>
                  <a:pt x="733120" y="2044700"/>
                </a:lnTo>
                <a:lnTo>
                  <a:pt x="747331" y="2019300"/>
                </a:lnTo>
                <a:lnTo>
                  <a:pt x="746963" y="2019300"/>
                </a:lnTo>
                <a:lnTo>
                  <a:pt x="761072" y="2006600"/>
                </a:lnTo>
                <a:lnTo>
                  <a:pt x="760717" y="2006600"/>
                </a:lnTo>
                <a:lnTo>
                  <a:pt x="774725" y="1981200"/>
                </a:lnTo>
                <a:lnTo>
                  <a:pt x="774369" y="1981200"/>
                </a:lnTo>
                <a:lnTo>
                  <a:pt x="788276" y="1968500"/>
                </a:lnTo>
                <a:lnTo>
                  <a:pt x="787933" y="1968500"/>
                </a:lnTo>
                <a:lnTo>
                  <a:pt x="801725" y="1943100"/>
                </a:lnTo>
                <a:lnTo>
                  <a:pt x="801395" y="1943100"/>
                </a:lnTo>
                <a:lnTo>
                  <a:pt x="815086" y="1917700"/>
                </a:lnTo>
                <a:lnTo>
                  <a:pt x="814755" y="1930400"/>
                </a:lnTo>
                <a:lnTo>
                  <a:pt x="953973" y="1930400"/>
                </a:lnTo>
                <a:lnTo>
                  <a:pt x="940333" y="1943100"/>
                </a:lnTo>
                <a:lnTo>
                  <a:pt x="926566" y="1968500"/>
                </a:lnTo>
                <a:lnTo>
                  <a:pt x="912685" y="1993900"/>
                </a:lnTo>
                <a:lnTo>
                  <a:pt x="898664" y="2006600"/>
                </a:lnTo>
                <a:lnTo>
                  <a:pt x="884542" y="2032000"/>
                </a:lnTo>
                <a:lnTo>
                  <a:pt x="870292" y="2044700"/>
                </a:lnTo>
                <a:close/>
              </a:path>
              <a:path w="1586229" h="2628900">
                <a:moveTo>
                  <a:pt x="395109" y="2514600"/>
                </a:moveTo>
                <a:lnTo>
                  <a:pt x="15087" y="2514600"/>
                </a:lnTo>
                <a:lnTo>
                  <a:pt x="31800" y="2501900"/>
                </a:lnTo>
                <a:lnTo>
                  <a:pt x="105892" y="2501900"/>
                </a:lnTo>
                <a:lnTo>
                  <a:pt x="122555" y="2489200"/>
                </a:lnTo>
                <a:lnTo>
                  <a:pt x="166776" y="2489200"/>
                </a:lnTo>
                <a:lnTo>
                  <a:pt x="183349" y="2476500"/>
                </a:lnTo>
                <a:lnTo>
                  <a:pt x="197294" y="2476500"/>
                </a:lnTo>
                <a:lnTo>
                  <a:pt x="213829" y="2463800"/>
                </a:lnTo>
                <a:lnTo>
                  <a:pt x="227863" y="2463800"/>
                </a:lnTo>
                <a:lnTo>
                  <a:pt x="244335" y="2451100"/>
                </a:lnTo>
                <a:lnTo>
                  <a:pt x="258444" y="2451100"/>
                </a:lnTo>
                <a:lnTo>
                  <a:pt x="274853" y="2438400"/>
                </a:lnTo>
                <a:lnTo>
                  <a:pt x="289039" y="2438400"/>
                </a:lnTo>
                <a:lnTo>
                  <a:pt x="305371" y="2425700"/>
                </a:lnTo>
                <a:lnTo>
                  <a:pt x="304330" y="2425700"/>
                </a:lnTo>
                <a:lnTo>
                  <a:pt x="320624" y="2413000"/>
                </a:lnTo>
                <a:lnTo>
                  <a:pt x="334886" y="2413000"/>
                </a:lnTo>
                <a:lnTo>
                  <a:pt x="351091" y="2400300"/>
                </a:lnTo>
                <a:lnTo>
                  <a:pt x="350151" y="2400300"/>
                </a:lnTo>
                <a:lnTo>
                  <a:pt x="366306" y="2387600"/>
                </a:lnTo>
                <a:lnTo>
                  <a:pt x="365404" y="2387600"/>
                </a:lnTo>
                <a:lnTo>
                  <a:pt x="381507" y="2374900"/>
                </a:lnTo>
                <a:lnTo>
                  <a:pt x="395846" y="2374900"/>
                </a:lnTo>
                <a:lnTo>
                  <a:pt x="411835" y="2362200"/>
                </a:lnTo>
                <a:lnTo>
                  <a:pt x="411022" y="2362200"/>
                </a:lnTo>
                <a:lnTo>
                  <a:pt x="426974" y="2349500"/>
                </a:lnTo>
                <a:lnTo>
                  <a:pt x="426186" y="2349500"/>
                </a:lnTo>
                <a:lnTo>
                  <a:pt x="442074" y="2336800"/>
                </a:lnTo>
                <a:lnTo>
                  <a:pt x="441312" y="2336800"/>
                </a:lnTo>
                <a:lnTo>
                  <a:pt x="457136" y="2324100"/>
                </a:lnTo>
                <a:lnTo>
                  <a:pt x="456399" y="2324100"/>
                </a:lnTo>
                <a:lnTo>
                  <a:pt x="472173" y="2311400"/>
                </a:lnTo>
                <a:lnTo>
                  <a:pt x="471462" y="2311400"/>
                </a:lnTo>
                <a:lnTo>
                  <a:pt x="487171" y="2298700"/>
                </a:lnTo>
                <a:lnTo>
                  <a:pt x="486486" y="2298700"/>
                </a:lnTo>
                <a:lnTo>
                  <a:pt x="502119" y="2286000"/>
                </a:lnTo>
                <a:lnTo>
                  <a:pt x="501459" y="2286000"/>
                </a:lnTo>
                <a:lnTo>
                  <a:pt x="517029" y="2273300"/>
                </a:lnTo>
                <a:lnTo>
                  <a:pt x="516394" y="2273300"/>
                </a:lnTo>
                <a:lnTo>
                  <a:pt x="531901" y="2260600"/>
                </a:lnTo>
                <a:lnTo>
                  <a:pt x="531279" y="2260600"/>
                </a:lnTo>
                <a:lnTo>
                  <a:pt x="546709" y="2247900"/>
                </a:lnTo>
                <a:lnTo>
                  <a:pt x="546112" y="2247900"/>
                </a:lnTo>
                <a:lnTo>
                  <a:pt x="561479" y="2235200"/>
                </a:lnTo>
                <a:lnTo>
                  <a:pt x="560895" y="2235200"/>
                </a:lnTo>
                <a:lnTo>
                  <a:pt x="576186" y="2222500"/>
                </a:lnTo>
                <a:lnTo>
                  <a:pt x="575627" y="2222500"/>
                </a:lnTo>
                <a:lnTo>
                  <a:pt x="590829" y="2209800"/>
                </a:lnTo>
                <a:lnTo>
                  <a:pt x="590295" y="2209800"/>
                </a:lnTo>
                <a:lnTo>
                  <a:pt x="605421" y="2184400"/>
                </a:lnTo>
                <a:lnTo>
                  <a:pt x="604901" y="2184400"/>
                </a:lnTo>
                <a:lnTo>
                  <a:pt x="619937" y="2171700"/>
                </a:lnTo>
                <a:lnTo>
                  <a:pt x="619442" y="2171700"/>
                </a:lnTo>
                <a:lnTo>
                  <a:pt x="634403" y="2159000"/>
                </a:lnTo>
                <a:lnTo>
                  <a:pt x="633907" y="2159000"/>
                </a:lnTo>
                <a:lnTo>
                  <a:pt x="648779" y="2146300"/>
                </a:lnTo>
                <a:lnTo>
                  <a:pt x="648309" y="2146300"/>
                </a:lnTo>
                <a:lnTo>
                  <a:pt x="663105" y="2120900"/>
                </a:lnTo>
                <a:lnTo>
                  <a:pt x="662647" y="2120900"/>
                </a:lnTo>
                <a:lnTo>
                  <a:pt x="677341" y="2108200"/>
                </a:lnTo>
                <a:lnTo>
                  <a:pt x="676897" y="2108200"/>
                </a:lnTo>
                <a:lnTo>
                  <a:pt x="691502" y="2095500"/>
                </a:lnTo>
                <a:lnTo>
                  <a:pt x="691083" y="2095500"/>
                </a:lnTo>
                <a:lnTo>
                  <a:pt x="705586" y="2070100"/>
                </a:lnTo>
                <a:lnTo>
                  <a:pt x="705180" y="2070100"/>
                </a:lnTo>
                <a:lnTo>
                  <a:pt x="719594" y="2057400"/>
                </a:lnTo>
                <a:lnTo>
                  <a:pt x="719188" y="2057400"/>
                </a:lnTo>
                <a:lnTo>
                  <a:pt x="733513" y="2032000"/>
                </a:lnTo>
                <a:lnTo>
                  <a:pt x="733120" y="2044700"/>
                </a:lnTo>
                <a:lnTo>
                  <a:pt x="870292" y="2044700"/>
                </a:lnTo>
                <a:lnTo>
                  <a:pt x="855929" y="2070100"/>
                </a:lnTo>
                <a:lnTo>
                  <a:pt x="841438" y="2095500"/>
                </a:lnTo>
                <a:lnTo>
                  <a:pt x="826846" y="2108200"/>
                </a:lnTo>
                <a:lnTo>
                  <a:pt x="812139" y="2133600"/>
                </a:lnTo>
                <a:lnTo>
                  <a:pt x="797331" y="2146300"/>
                </a:lnTo>
                <a:lnTo>
                  <a:pt x="782396" y="2171700"/>
                </a:lnTo>
                <a:lnTo>
                  <a:pt x="752233" y="2197100"/>
                </a:lnTo>
                <a:lnTo>
                  <a:pt x="736993" y="2222500"/>
                </a:lnTo>
                <a:lnTo>
                  <a:pt x="706196" y="2247900"/>
                </a:lnTo>
                <a:lnTo>
                  <a:pt x="690651" y="2273300"/>
                </a:lnTo>
                <a:lnTo>
                  <a:pt x="643420" y="2311400"/>
                </a:lnTo>
                <a:lnTo>
                  <a:pt x="627481" y="2336800"/>
                </a:lnTo>
                <a:lnTo>
                  <a:pt x="610844" y="2349500"/>
                </a:lnTo>
                <a:lnTo>
                  <a:pt x="595337" y="2362200"/>
                </a:lnTo>
                <a:lnTo>
                  <a:pt x="529958" y="2413000"/>
                </a:lnTo>
                <a:lnTo>
                  <a:pt x="480009" y="2451100"/>
                </a:lnTo>
                <a:lnTo>
                  <a:pt x="462343" y="2463800"/>
                </a:lnTo>
                <a:lnTo>
                  <a:pt x="446290" y="2476500"/>
                </a:lnTo>
                <a:lnTo>
                  <a:pt x="395109" y="2514600"/>
                </a:lnTo>
                <a:close/>
              </a:path>
              <a:path w="1586229" h="2628900">
                <a:moveTo>
                  <a:pt x="56667" y="2628900"/>
                </a:moveTo>
                <a:lnTo>
                  <a:pt x="1650" y="2628900"/>
                </a:lnTo>
                <a:lnTo>
                  <a:pt x="0" y="2514600"/>
                </a:lnTo>
                <a:lnTo>
                  <a:pt x="377888" y="2514600"/>
                </a:lnTo>
                <a:lnTo>
                  <a:pt x="325793" y="2552700"/>
                </a:lnTo>
                <a:lnTo>
                  <a:pt x="308267" y="2552700"/>
                </a:lnTo>
                <a:lnTo>
                  <a:pt x="290690" y="2565400"/>
                </a:lnTo>
                <a:lnTo>
                  <a:pt x="273037" y="2565400"/>
                </a:lnTo>
                <a:lnTo>
                  <a:pt x="255320" y="2578100"/>
                </a:lnTo>
                <a:lnTo>
                  <a:pt x="237528" y="2578100"/>
                </a:lnTo>
                <a:lnTo>
                  <a:pt x="219684" y="2590800"/>
                </a:lnTo>
                <a:lnTo>
                  <a:pt x="201777" y="2590800"/>
                </a:lnTo>
                <a:lnTo>
                  <a:pt x="183807" y="2603500"/>
                </a:lnTo>
                <a:lnTo>
                  <a:pt x="147713" y="2603500"/>
                </a:lnTo>
                <a:lnTo>
                  <a:pt x="129590" y="2616200"/>
                </a:lnTo>
                <a:lnTo>
                  <a:pt x="73367" y="2616200"/>
                </a:lnTo>
                <a:lnTo>
                  <a:pt x="56667" y="26289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89566E3-CD68-3D5F-AD8C-97477ECB6650}"/>
              </a:ext>
            </a:extLst>
          </p:cNvPr>
          <p:cNvSpPr txBox="1"/>
          <p:nvPr/>
        </p:nvSpPr>
        <p:spPr>
          <a:xfrm rot="17040000">
            <a:off x="4083848" y="2873169"/>
            <a:ext cx="1650223" cy="147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00"/>
              </a:lnSpc>
            </a:pPr>
            <a:r>
              <a:rPr sz="11600" spc="-5" dirty="0">
                <a:latin typeface="Arial"/>
                <a:cs typeface="Arial"/>
              </a:rPr>
              <a:t>x</a:t>
            </a:r>
            <a:endParaRPr sz="11600">
              <a:latin typeface="Arial"/>
              <a:cs typeface="Arial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A781454-F592-A264-E6D6-BC9A5FFFD98F}"/>
              </a:ext>
            </a:extLst>
          </p:cNvPr>
          <p:cNvSpPr/>
          <p:nvPr/>
        </p:nvSpPr>
        <p:spPr>
          <a:xfrm>
            <a:off x="6877990" y="1294664"/>
            <a:ext cx="3396147" cy="1167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00F8247-4468-1BA0-E34C-86090C24C9F2}"/>
              </a:ext>
            </a:extLst>
          </p:cNvPr>
          <p:cNvSpPr/>
          <p:nvPr/>
        </p:nvSpPr>
        <p:spPr>
          <a:xfrm>
            <a:off x="6898928" y="2944788"/>
            <a:ext cx="3387043" cy="15727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91630C41-A1D2-DB5A-B73E-0E9EA2855877}"/>
              </a:ext>
            </a:extLst>
          </p:cNvPr>
          <p:cNvSpPr txBox="1"/>
          <p:nvPr/>
        </p:nvSpPr>
        <p:spPr>
          <a:xfrm>
            <a:off x="6909725" y="1009863"/>
            <a:ext cx="3454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4130" algn="ctr"/>
            <a:r>
              <a:rPr sz="2000" spc="120" dirty="0" err="1">
                <a:latin typeface="Microsoft JhengHei UI"/>
                <a:cs typeface="Microsoft JhengHei UI"/>
              </a:rPr>
              <a:t>黑盒攻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endParaRPr sz="2000" dirty="0">
              <a:latin typeface="Microsoft JhengHei UI"/>
              <a:cs typeface="Microsoft JhengHei UI"/>
            </a:endParaRPr>
          </a:p>
        </p:txBody>
      </p:sp>
      <p:pic>
        <p:nvPicPr>
          <p:cNvPr id="35" name="图片 34" descr="\documentclass{article}&#10;\usepackage{amsmath}&#10;\pagestyle{empty}&#10;\begin{document}&#10;$| (\mathcal{E} - \mathcal{E}^\prime) \cup (\mathcal{E}^\prime - \mathcal{E}) | \le \Delta$&#10;&#10;&#10;&#10;\end{document}" title="IguanaTex Bitmap Display">
            <a:extLst>
              <a:ext uri="{FF2B5EF4-FFF2-40B4-BE49-F238E27FC236}">
                <a16:creationId xmlns:a16="http://schemas.microsoft.com/office/drawing/2014/main" id="{5CC4E6E2-5701-59D5-47A1-50A0D8E67C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63" y="5249492"/>
            <a:ext cx="3951999" cy="371404"/>
          </a:xfrm>
          <a:prstGeom prst="rect">
            <a:avLst/>
          </a:prstGeom>
        </p:spPr>
      </p:pic>
      <p:sp>
        <p:nvSpPr>
          <p:cNvPr id="34" name="object 33">
            <a:extLst>
              <a:ext uri="{FF2B5EF4-FFF2-40B4-BE49-F238E27FC236}">
                <a16:creationId xmlns:a16="http://schemas.microsoft.com/office/drawing/2014/main" id="{F1D671CB-832E-7B83-BE50-BAAC97501049}"/>
              </a:ext>
            </a:extLst>
          </p:cNvPr>
          <p:cNvSpPr txBox="1"/>
          <p:nvPr/>
        </p:nvSpPr>
        <p:spPr>
          <a:xfrm>
            <a:off x="6944520" y="4798449"/>
            <a:ext cx="3454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6355" algn="ctr">
              <a:spcBef>
                <a:spcPts val="5"/>
              </a:spcBef>
            </a:pPr>
            <a:r>
              <a:rPr sz="2000" spc="100" dirty="0" err="1">
                <a:latin typeface="Microsoft JhengHei UI"/>
                <a:cs typeface="Microsoft JhengHei UI"/>
              </a:rPr>
              <a:t>攻</a:t>
            </a:r>
            <a:r>
              <a:rPr lang="zh-CN" altLang="en-US" sz="2000" spc="100" dirty="0">
                <a:latin typeface="Microsoft JhengHei UI"/>
                <a:cs typeface="Microsoft JhengHei UI"/>
              </a:rPr>
              <a:t>击</a:t>
            </a:r>
            <a:r>
              <a:rPr sz="2000" spc="100" dirty="0" err="1">
                <a:latin typeface="Microsoft JhengHei UI"/>
                <a:cs typeface="Microsoft JhengHei UI"/>
              </a:rPr>
              <a:t>的限制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109AFBFD-7E8A-9DD9-23C8-606C0C36FF33}"/>
              </a:ext>
            </a:extLst>
          </p:cNvPr>
          <p:cNvSpPr txBox="1"/>
          <p:nvPr/>
        </p:nvSpPr>
        <p:spPr>
          <a:xfrm>
            <a:off x="6927158" y="2605059"/>
            <a:ext cx="3454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2865" algn="ctr">
              <a:spcBef>
                <a:spcPts val="1664"/>
              </a:spcBef>
            </a:pPr>
            <a:r>
              <a:rPr sz="2000" spc="120" dirty="0" err="1">
                <a:latin typeface="Microsoft JhengHei UI"/>
                <a:cs typeface="Microsoft JhengHei UI"/>
              </a:rPr>
              <a:t>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r>
              <a:rPr sz="2000" spc="120" dirty="0" err="1">
                <a:latin typeface="Microsoft JhengHei UI"/>
                <a:cs typeface="Microsoft JhengHei UI"/>
              </a:rPr>
              <a:t>目标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A7E36F28-B67F-0897-0BB3-13E591934BCB}"/>
              </a:ext>
            </a:extLst>
          </p:cNvPr>
          <p:cNvSpPr txBox="1"/>
          <p:nvPr/>
        </p:nvSpPr>
        <p:spPr>
          <a:xfrm>
            <a:off x="6944520" y="1353797"/>
            <a:ext cx="34544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4020" marR="288925" indent="-285750">
              <a:spcBef>
                <a:spcPts val="950"/>
              </a:spcBef>
            </a:pPr>
            <a:r>
              <a:rPr lang="en-US" altLang="zh-CN" spc="60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攻</a:t>
            </a:r>
            <a:r>
              <a:rPr lang="zh-CN" altLang="en-US" spc="270" dirty="0">
                <a:solidFill>
                  <a:srgbClr val="FFFFFF"/>
                </a:solidFill>
                <a:latin typeface="Microsoft JhengHei UI"/>
                <a:cs typeface="Microsoft JhengHei UI"/>
              </a:rPr>
              <a:t>击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者不能可以获得被攻</a:t>
            </a:r>
            <a:r>
              <a:rPr lang="zh-CN" altLang="en-US" spc="270" dirty="0">
                <a:solidFill>
                  <a:srgbClr val="FFFFFF"/>
                </a:solidFill>
                <a:latin typeface="Microsoft JhengHei UI"/>
                <a:cs typeface="Microsoft JhengHei UI"/>
              </a:rPr>
              <a:t>击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的模型的任何信息</a:t>
            </a:r>
            <a:endParaRPr lang="zh-CN" altLang="en-US" dirty="0">
              <a:latin typeface="Microsoft JhengHei UI"/>
              <a:cs typeface="Microsoft JhengHei UI"/>
            </a:endParaRPr>
          </a:p>
          <a:p>
            <a:pPr marL="414020" marR="288925" indent="-285750"/>
            <a:r>
              <a:rPr lang="en-US" altLang="zh-CN" dirty="0">
                <a:solidFill>
                  <a:srgbClr val="FFFFFF"/>
                </a:solidFill>
                <a:latin typeface="Microsoft JhengHei UI"/>
                <a:cs typeface="Microsoft JhengHei UI"/>
              </a:rPr>
              <a:t>-   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攻</a:t>
            </a:r>
            <a:r>
              <a:rPr lang="zh-CN" altLang="en-US" spc="270" dirty="0">
                <a:solidFill>
                  <a:srgbClr val="FFFFFF"/>
                </a:solidFill>
                <a:latin typeface="Microsoft JhengHei UI"/>
                <a:cs typeface="Microsoft JhengHei UI"/>
              </a:rPr>
              <a:t>击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者可以得知模型的预测结果</a:t>
            </a:r>
            <a:endParaRPr lang="zh-CN" altLang="en-US" dirty="0">
              <a:latin typeface="Microsoft JhengHei UI"/>
              <a:cs typeface="Microsoft JhengHei UI"/>
            </a:endParaRPr>
          </a:p>
        </p:txBody>
      </p:sp>
      <p:sp>
        <p:nvSpPr>
          <p:cNvPr id="38" name="object 33">
            <a:extLst>
              <a:ext uri="{FF2B5EF4-FFF2-40B4-BE49-F238E27FC236}">
                <a16:creationId xmlns:a16="http://schemas.microsoft.com/office/drawing/2014/main" id="{12F53ACF-8DFE-37D2-B258-EA1758625D9C}"/>
              </a:ext>
            </a:extLst>
          </p:cNvPr>
          <p:cNvSpPr txBox="1"/>
          <p:nvPr/>
        </p:nvSpPr>
        <p:spPr>
          <a:xfrm>
            <a:off x="6934874" y="3153353"/>
            <a:ext cx="3339263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430">
              <a:spcBef>
                <a:spcPts val="1895"/>
              </a:spcBef>
            </a:pPr>
            <a:r>
              <a:rPr lang="en-US" altLang="zh-CN" spc="600" dirty="0">
                <a:latin typeface="Arial"/>
                <a:cs typeface="Arial"/>
              </a:rPr>
              <a:t>- </a:t>
            </a:r>
            <a:r>
              <a:rPr spc="60" dirty="0">
                <a:latin typeface="Microsoft JhengHei UI"/>
                <a:cs typeface="Microsoft JhengHei UI"/>
              </a:rPr>
              <a:t>攻</a:t>
            </a:r>
            <a:r>
              <a:rPr lang="zh-CN" altLang="en-US" spc="60" dirty="0">
                <a:latin typeface="Microsoft JhengHei UI"/>
                <a:cs typeface="Microsoft JhengHei UI"/>
              </a:rPr>
              <a:t>击</a:t>
            </a:r>
            <a:r>
              <a:rPr spc="60" dirty="0" err="1">
                <a:latin typeface="Microsoft JhengHei UI"/>
                <a:cs typeface="Microsoft JhengHei UI"/>
              </a:rPr>
              <a:t>节点分类任务</a:t>
            </a:r>
            <a:endParaRPr dirty="0">
              <a:latin typeface="Microsoft JhengHei UI"/>
              <a:cs typeface="Microsoft JhengHei UI"/>
            </a:endParaRPr>
          </a:p>
          <a:p>
            <a:pPr marL="424180" marR="121920" indent="-285750"/>
            <a:r>
              <a:rPr lang="en-US" altLang="zh-CN" spc="600" dirty="0">
                <a:latin typeface="Arial"/>
                <a:cs typeface="Arial"/>
              </a:rPr>
              <a:t>- </a:t>
            </a:r>
            <a:r>
              <a:rPr dirty="0" err="1">
                <a:latin typeface="Microsoft JhengHei UI"/>
                <a:cs typeface="Microsoft JhengHei UI"/>
              </a:rPr>
              <a:t>对于某个标签为</a:t>
            </a:r>
            <a:r>
              <a:rPr spc="90" dirty="0" err="1">
                <a:latin typeface="Cambria Math"/>
                <a:cs typeface="Cambria Math"/>
              </a:rPr>
              <a:t>y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dirty="0" err="1">
                <a:latin typeface="Microsoft JhengHei UI"/>
                <a:cs typeface="Microsoft JhengHei UI"/>
              </a:rPr>
              <a:t>的节点</a:t>
            </a:r>
            <a:r>
              <a:rPr lang="en-US" altLang="zh-CN" spc="229" dirty="0" err="1">
                <a:latin typeface="Cambria Math"/>
                <a:cs typeface="Microsoft JhengHei UI"/>
              </a:rPr>
              <a:t>v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lang="zh-CN" altLang="en-US" sz="1950" spc="232" baseline="-14957" dirty="0">
                <a:latin typeface="Microsoft JhengHei UI"/>
                <a:cs typeface="Cambria Math"/>
              </a:rPr>
              <a:t>，</a:t>
            </a:r>
            <a:r>
              <a:rPr dirty="0">
                <a:latin typeface="Microsoft JhengHei UI"/>
                <a:cs typeface="Microsoft JhengHei UI"/>
              </a:rPr>
              <a:t>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r>
              <a:rPr dirty="0" err="1">
                <a:latin typeface="Microsoft JhengHei UI"/>
                <a:cs typeface="Microsoft JhengHei UI"/>
              </a:rPr>
              <a:t>者希望</a:t>
            </a:r>
            <a:r>
              <a:rPr spc="-5" dirty="0" err="1">
                <a:latin typeface="Microsoft JhengHei UI"/>
                <a:cs typeface="Microsoft JhengHei UI"/>
              </a:rPr>
              <a:t>GNN</a:t>
            </a:r>
            <a:r>
              <a:rPr dirty="0" err="1">
                <a:latin typeface="Microsoft JhengHei UI"/>
                <a:cs typeface="Microsoft JhengHei UI"/>
              </a:rPr>
              <a:t>能把它分类为其它标签</a:t>
            </a:r>
            <a:endParaRPr dirty="0">
              <a:latin typeface="Microsoft JhengHei UI"/>
              <a:cs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9473797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RL-S2V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49C57E9-E5A9-9728-8415-7CC7483FD122}"/>
              </a:ext>
            </a:extLst>
          </p:cNvPr>
          <p:cNvSpPr/>
          <p:nvPr/>
        </p:nvSpPr>
        <p:spPr>
          <a:xfrm>
            <a:off x="1751075" y="4613147"/>
            <a:ext cx="2139950" cy="759460"/>
          </a:xfrm>
          <a:custGeom>
            <a:avLst/>
            <a:gdLst/>
            <a:ahLst/>
            <a:cxnLst/>
            <a:rect l="l" t="t" r="r" b="b"/>
            <a:pathLst>
              <a:path w="2139950" h="759460">
                <a:moveTo>
                  <a:pt x="2013204" y="758951"/>
                </a:moveTo>
                <a:lnTo>
                  <a:pt x="126492" y="758951"/>
                </a:lnTo>
                <a:lnTo>
                  <a:pt x="77022" y="749092"/>
                </a:lnTo>
                <a:lnTo>
                  <a:pt x="36733" y="722004"/>
                </a:lnTo>
                <a:lnTo>
                  <a:pt x="9700" y="681767"/>
                </a:lnTo>
                <a:lnTo>
                  <a:pt x="0" y="632460"/>
                </a:lnTo>
                <a:lnTo>
                  <a:pt x="0" y="126491"/>
                </a:lnTo>
                <a:lnTo>
                  <a:pt x="9700" y="77122"/>
                </a:lnTo>
                <a:lnTo>
                  <a:pt x="36733" y="36866"/>
                </a:lnTo>
                <a:lnTo>
                  <a:pt x="77022" y="9800"/>
                </a:lnTo>
                <a:lnTo>
                  <a:pt x="126492" y="0"/>
                </a:lnTo>
                <a:lnTo>
                  <a:pt x="2013204" y="0"/>
                </a:lnTo>
                <a:lnTo>
                  <a:pt x="2062416" y="9800"/>
                </a:lnTo>
                <a:lnTo>
                  <a:pt x="2102619" y="36866"/>
                </a:lnTo>
                <a:lnTo>
                  <a:pt x="2129738" y="77122"/>
                </a:lnTo>
                <a:lnTo>
                  <a:pt x="2139696" y="126491"/>
                </a:lnTo>
                <a:lnTo>
                  <a:pt x="2139696" y="632460"/>
                </a:lnTo>
                <a:lnTo>
                  <a:pt x="2129738" y="681767"/>
                </a:lnTo>
                <a:lnTo>
                  <a:pt x="2102619" y="722004"/>
                </a:lnTo>
                <a:lnTo>
                  <a:pt x="2062416" y="749092"/>
                </a:lnTo>
                <a:lnTo>
                  <a:pt x="2013204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C809391-4FA8-A062-9C8E-9B9473A1B97E}"/>
              </a:ext>
            </a:extLst>
          </p:cNvPr>
          <p:cNvSpPr/>
          <p:nvPr/>
        </p:nvSpPr>
        <p:spPr>
          <a:xfrm>
            <a:off x="3957827" y="1559052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4" y="859536"/>
                </a:moveTo>
                <a:lnTo>
                  <a:pt x="143256" y="859536"/>
                </a:lnTo>
                <a:lnTo>
                  <a:pt x="97898" y="852351"/>
                </a:lnTo>
                <a:lnTo>
                  <a:pt x="58528" y="832068"/>
                </a:lnTo>
                <a:lnTo>
                  <a:pt x="27513" y="801052"/>
                </a:lnTo>
                <a:lnTo>
                  <a:pt x="7215" y="761668"/>
                </a:lnTo>
                <a:lnTo>
                  <a:pt x="0" y="716280"/>
                </a:lnTo>
                <a:lnTo>
                  <a:pt x="0" y="143256"/>
                </a:lnTo>
                <a:lnTo>
                  <a:pt x="7215" y="97867"/>
                </a:lnTo>
                <a:lnTo>
                  <a:pt x="27513" y="58483"/>
                </a:lnTo>
                <a:lnTo>
                  <a:pt x="58528" y="27467"/>
                </a:lnTo>
                <a:lnTo>
                  <a:pt x="97898" y="7184"/>
                </a:lnTo>
                <a:lnTo>
                  <a:pt x="143256" y="0"/>
                </a:lnTo>
                <a:lnTo>
                  <a:pt x="1517904" y="0"/>
                </a:lnTo>
                <a:lnTo>
                  <a:pt x="1563536" y="7184"/>
                </a:lnTo>
                <a:lnTo>
                  <a:pt x="1603042" y="27467"/>
                </a:lnTo>
                <a:lnTo>
                  <a:pt x="1634058" y="58483"/>
                </a:lnTo>
                <a:lnTo>
                  <a:pt x="1654219" y="97867"/>
                </a:lnTo>
                <a:lnTo>
                  <a:pt x="1661160" y="143256"/>
                </a:lnTo>
                <a:lnTo>
                  <a:pt x="1661160" y="716280"/>
                </a:lnTo>
                <a:lnTo>
                  <a:pt x="1654219" y="761668"/>
                </a:lnTo>
                <a:lnTo>
                  <a:pt x="1634058" y="801052"/>
                </a:lnTo>
                <a:lnTo>
                  <a:pt x="1603042" y="832068"/>
                </a:lnTo>
                <a:lnTo>
                  <a:pt x="1563536" y="852351"/>
                </a:lnTo>
                <a:lnTo>
                  <a:pt x="1517904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955C946-D0C5-43ED-5D9D-4BCEB21EC151}"/>
              </a:ext>
            </a:extLst>
          </p:cNvPr>
          <p:cNvSpPr txBox="1"/>
          <p:nvPr/>
        </p:nvSpPr>
        <p:spPr>
          <a:xfrm>
            <a:off x="4336173" y="1685874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F3D79C1-00E9-FAA3-31A2-EA511687474E}"/>
              </a:ext>
            </a:extLst>
          </p:cNvPr>
          <p:cNvSpPr/>
          <p:nvPr/>
        </p:nvSpPr>
        <p:spPr>
          <a:xfrm>
            <a:off x="2685288" y="3752089"/>
            <a:ext cx="271780" cy="765175"/>
          </a:xfrm>
          <a:custGeom>
            <a:avLst/>
            <a:gdLst/>
            <a:ahLst/>
            <a:cxnLst/>
            <a:rect l="l" t="t" r="r" b="b"/>
            <a:pathLst>
              <a:path w="271780" h="765175">
                <a:moveTo>
                  <a:pt x="271272" y="135636"/>
                </a:moveTo>
                <a:lnTo>
                  <a:pt x="0" y="135636"/>
                </a:lnTo>
                <a:lnTo>
                  <a:pt x="135636" y="0"/>
                </a:lnTo>
                <a:lnTo>
                  <a:pt x="271272" y="135636"/>
                </a:lnTo>
                <a:close/>
              </a:path>
              <a:path w="271780" h="765175">
                <a:moveTo>
                  <a:pt x="202692" y="765048"/>
                </a:moveTo>
                <a:lnTo>
                  <a:pt x="67056" y="765048"/>
                </a:lnTo>
                <a:lnTo>
                  <a:pt x="67056" y="135636"/>
                </a:lnTo>
                <a:lnTo>
                  <a:pt x="202692" y="135636"/>
                </a:lnTo>
                <a:lnTo>
                  <a:pt x="202692" y="76504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4F70A00-94D3-036E-1D86-A95A46426750}"/>
              </a:ext>
            </a:extLst>
          </p:cNvPr>
          <p:cNvSpPr/>
          <p:nvPr/>
        </p:nvSpPr>
        <p:spPr>
          <a:xfrm>
            <a:off x="2026920" y="2859023"/>
            <a:ext cx="1588135" cy="759460"/>
          </a:xfrm>
          <a:custGeom>
            <a:avLst/>
            <a:gdLst/>
            <a:ahLst/>
            <a:cxnLst/>
            <a:rect l="l" t="t" r="r" b="b"/>
            <a:pathLst>
              <a:path w="1588135" h="759460">
                <a:moveTo>
                  <a:pt x="1461516" y="758951"/>
                </a:moveTo>
                <a:lnTo>
                  <a:pt x="126492" y="758951"/>
                </a:lnTo>
                <a:lnTo>
                  <a:pt x="77120" y="748856"/>
                </a:lnTo>
                <a:lnTo>
                  <a:pt x="36861" y="721690"/>
                </a:lnTo>
                <a:lnTo>
                  <a:pt x="9795" y="681531"/>
                </a:lnTo>
                <a:lnTo>
                  <a:pt x="0" y="632460"/>
                </a:lnTo>
                <a:lnTo>
                  <a:pt x="0" y="126492"/>
                </a:lnTo>
                <a:lnTo>
                  <a:pt x="9795" y="76886"/>
                </a:lnTo>
                <a:lnTo>
                  <a:pt x="36861" y="36552"/>
                </a:lnTo>
                <a:lnTo>
                  <a:pt x="77120" y="9564"/>
                </a:lnTo>
                <a:lnTo>
                  <a:pt x="126492" y="0"/>
                </a:lnTo>
                <a:lnTo>
                  <a:pt x="1461516" y="0"/>
                </a:lnTo>
                <a:lnTo>
                  <a:pt x="1510630" y="9564"/>
                </a:lnTo>
                <a:lnTo>
                  <a:pt x="1550803" y="36552"/>
                </a:lnTo>
                <a:lnTo>
                  <a:pt x="1577955" y="76886"/>
                </a:lnTo>
                <a:lnTo>
                  <a:pt x="1588008" y="126492"/>
                </a:lnTo>
                <a:lnTo>
                  <a:pt x="1588008" y="632460"/>
                </a:lnTo>
                <a:lnTo>
                  <a:pt x="1577955" y="681531"/>
                </a:lnTo>
                <a:lnTo>
                  <a:pt x="1550803" y="721690"/>
                </a:lnTo>
                <a:lnTo>
                  <a:pt x="1510630" y="748856"/>
                </a:lnTo>
                <a:lnTo>
                  <a:pt x="1461516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D7D6BAC-3923-6BAB-EDED-399A35E53DC7}"/>
              </a:ext>
            </a:extLst>
          </p:cNvPr>
          <p:cNvSpPr txBox="1"/>
          <p:nvPr/>
        </p:nvSpPr>
        <p:spPr>
          <a:xfrm>
            <a:off x="2150084" y="2946845"/>
            <a:ext cx="1341120" cy="2191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725" marR="5080" indent="-200660"/>
            <a:r>
              <a:rPr spc="-5" dirty="0">
                <a:latin typeface="Microsoft JhengHei UI"/>
                <a:cs typeface="Microsoft JhengHei UI"/>
              </a:rPr>
              <a:t>“不易察觉”的微小扰动</a:t>
            </a:r>
            <a:endParaRPr dirty="0">
              <a:latin typeface="Microsoft JhengHei UI"/>
              <a:cs typeface="Microsoft JhengHei UI"/>
            </a:endParaRPr>
          </a:p>
          <a:p>
            <a:pPr marL="98425" marR="53340" indent="723900">
              <a:lnSpc>
                <a:spcPts val="6370"/>
              </a:lnSpc>
              <a:spcBef>
                <a:spcPts val="905"/>
              </a:spcBef>
            </a:pPr>
            <a:r>
              <a:rPr lang="zh-CN" altLang="en-US" spc="-155" dirty="0">
                <a:latin typeface="Microsoft JhengHei UI"/>
                <a:cs typeface="Microsoft JhengHei UI"/>
              </a:rPr>
              <a:t>生</a:t>
            </a:r>
            <a:r>
              <a:rPr spc="-155" dirty="0" err="1">
                <a:latin typeface="Microsoft JhengHei UI"/>
                <a:cs typeface="Microsoft JhengHei UI"/>
              </a:rPr>
              <a:t>成图对抗攻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352E8B1-79C9-798F-99FE-236A106A75F3}"/>
              </a:ext>
            </a:extLst>
          </p:cNvPr>
          <p:cNvSpPr/>
          <p:nvPr/>
        </p:nvSpPr>
        <p:spPr>
          <a:xfrm>
            <a:off x="3212592" y="2171700"/>
            <a:ext cx="586740" cy="591820"/>
          </a:xfrm>
          <a:custGeom>
            <a:avLst/>
            <a:gdLst/>
            <a:ahLst/>
            <a:cxnLst/>
            <a:rect l="l" t="t" r="r" b="b"/>
            <a:pathLst>
              <a:path w="586739" h="591819">
                <a:moveTo>
                  <a:pt x="96012" y="591312"/>
                </a:moveTo>
                <a:lnTo>
                  <a:pt x="0" y="495300"/>
                </a:lnTo>
                <a:lnTo>
                  <a:pt x="443483" y="48768"/>
                </a:lnTo>
                <a:lnTo>
                  <a:pt x="394715" y="1524"/>
                </a:lnTo>
                <a:lnTo>
                  <a:pt x="586739" y="0"/>
                </a:lnTo>
                <a:lnTo>
                  <a:pt x="586739" y="144780"/>
                </a:lnTo>
                <a:lnTo>
                  <a:pt x="539495" y="144780"/>
                </a:lnTo>
                <a:lnTo>
                  <a:pt x="96012" y="591312"/>
                </a:lnTo>
                <a:close/>
              </a:path>
              <a:path w="586739" h="591819">
                <a:moveTo>
                  <a:pt x="586739" y="192024"/>
                </a:moveTo>
                <a:lnTo>
                  <a:pt x="539495" y="144780"/>
                </a:lnTo>
                <a:lnTo>
                  <a:pt x="586739" y="144780"/>
                </a:lnTo>
                <a:lnTo>
                  <a:pt x="586739" y="19202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3F9C10F-4C43-A32B-7A0A-7653CFC7988B}"/>
              </a:ext>
            </a:extLst>
          </p:cNvPr>
          <p:cNvSpPr txBox="1"/>
          <p:nvPr/>
        </p:nvSpPr>
        <p:spPr>
          <a:xfrm>
            <a:off x="2481173" y="2178343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降低效果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7371400-B765-1B30-44D4-7A8301FEF309}"/>
              </a:ext>
            </a:extLst>
          </p:cNvPr>
          <p:cNvSpPr/>
          <p:nvPr/>
        </p:nvSpPr>
        <p:spPr>
          <a:xfrm>
            <a:off x="3889921" y="2418842"/>
            <a:ext cx="1586230" cy="2628900"/>
          </a:xfrm>
          <a:custGeom>
            <a:avLst/>
            <a:gdLst/>
            <a:ahLst/>
            <a:cxnLst/>
            <a:rect l="l" t="t" r="r" b="b"/>
            <a:pathLst>
              <a:path w="1586229" h="2628900">
                <a:moveTo>
                  <a:pt x="1350975" y="347118"/>
                </a:moveTo>
                <a:lnTo>
                  <a:pt x="1350696" y="347108"/>
                </a:lnTo>
                <a:lnTo>
                  <a:pt x="1350772" y="342899"/>
                </a:lnTo>
                <a:lnTo>
                  <a:pt x="1234046" y="342899"/>
                </a:lnTo>
                <a:lnTo>
                  <a:pt x="1427416" y="0"/>
                </a:lnTo>
                <a:lnTo>
                  <a:pt x="1540718" y="253999"/>
                </a:lnTo>
                <a:lnTo>
                  <a:pt x="1355725" y="253999"/>
                </a:lnTo>
                <a:lnTo>
                  <a:pt x="1351191" y="342899"/>
                </a:lnTo>
                <a:lnTo>
                  <a:pt x="1350772" y="342899"/>
                </a:lnTo>
                <a:lnTo>
                  <a:pt x="1350429" y="347099"/>
                </a:lnTo>
                <a:lnTo>
                  <a:pt x="1350976" y="347099"/>
                </a:lnTo>
                <a:close/>
              </a:path>
              <a:path w="1586229" h="2628900">
                <a:moveTo>
                  <a:pt x="1468089" y="351344"/>
                </a:moveTo>
                <a:lnTo>
                  <a:pt x="1350975" y="347118"/>
                </a:lnTo>
                <a:lnTo>
                  <a:pt x="1355725" y="253999"/>
                </a:lnTo>
                <a:lnTo>
                  <a:pt x="1473034" y="266699"/>
                </a:lnTo>
                <a:lnTo>
                  <a:pt x="1468089" y="351344"/>
                </a:lnTo>
                <a:close/>
              </a:path>
              <a:path w="1586229" h="2628900">
                <a:moveTo>
                  <a:pt x="1586039" y="355599"/>
                </a:moveTo>
                <a:lnTo>
                  <a:pt x="1468089" y="351344"/>
                </a:lnTo>
                <a:lnTo>
                  <a:pt x="1473034" y="266699"/>
                </a:lnTo>
                <a:lnTo>
                  <a:pt x="1355725" y="253999"/>
                </a:lnTo>
                <a:lnTo>
                  <a:pt x="1540718" y="253999"/>
                </a:lnTo>
                <a:lnTo>
                  <a:pt x="1586039" y="355599"/>
                </a:lnTo>
                <a:close/>
              </a:path>
              <a:path w="1586229" h="2628900">
                <a:moveTo>
                  <a:pt x="1350696" y="347108"/>
                </a:moveTo>
                <a:lnTo>
                  <a:pt x="1350429" y="347099"/>
                </a:lnTo>
                <a:lnTo>
                  <a:pt x="1350772" y="342899"/>
                </a:lnTo>
                <a:lnTo>
                  <a:pt x="1350696" y="347108"/>
                </a:lnTo>
                <a:close/>
              </a:path>
              <a:path w="1586229" h="2628900">
                <a:moveTo>
                  <a:pt x="953973" y="1930400"/>
                </a:moveTo>
                <a:lnTo>
                  <a:pt x="814755" y="1930400"/>
                </a:lnTo>
                <a:lnTo>
                  <a:pt x="828332" y="1905000"/>
                </a:lnTo>
                <a:lnTo>
                  <a:pt x="828014" y="1905000"/>
                </a:lnTo>
                <a:lnTo>
                  <a:pt x="841476" y="1879600"/>
                </a:lnTo>
                <a:lnTo>
                  <a:pt x="841171" y="1879600"/>
                </a:lnTo>
                <a:lnTo>
                  <a:pt x="854519" y="1866900"/>
                </a:lnTo>
                <a:lnTo>
                  <a:pt x="854214" y="1866900"/>
                </a:lnTo>
                <a:lnTo>
                  <a:pt x="867448" y="1841500"/>
                </a:lnTo>
                <a:lnTo>
                  <a:pt x="867156" y="1841500"/>
                </a:lnTo>
                <a:lnTo>
                  <a:pt x="880262" y="1816100"/>
                </a:lnTo>
                <a:lnTo>
                  <a:pt x="879982" y="1816100"/>
                </a:lnTo>
                <a:lnTo>
                  <a:pt x="892962" y="1803400"/>
                </a:lnTo>
                <a:lnTo>
                  <a:pt x="892683" y="1803400"/>
                </a:lnTo>
                <a:lnTo>
                  <a:pt x="905548" y="1778000"/>
                </a:lnTo>
                <a:lnTo>
                  <a:pt x="905281" y="1778000"/>
                </a:lnTo>
                <a:lnTo>
                  <a:pt x="918006" y="1752600"/>
                </a:lnTo>
                <a:lnTo>
                  <a:pt x="917752" y="1752600"/>
                </a:lnTo>
                <a:lnTo>
                  <a:pt x="930351" y="1739900"/>
                </a:lnTo>
                <a:lnTo>
                  <a:pt x="930109" y="1739900"/>
                </a:lnTo>
                <a:lnTo>
                  <a:pt x="942581" y="1714500"/>
                </a:lnTo>
                <a:lnTo>
                  <a:pt x="942339" y="1714500"/>
                </a:lnTo>
                <a:lnTo>
                  <a:pt x="954671" y="1689100"/>
                </a:lnTo>
                <a:lnTo>
                  <a:pt x="954430" y="1689100"/>
                </a:lnTo>
                <a:lnTo>
                  <a:pt x="966635" y="1663700"/>
                </a:lnTo>
                <a:lnTo>
                  <a:pt x="966406" y="1663700"/>
                </a:lnTo>
                <a:lnTo>
                  <a:pt x="978471" y="1638300"/>
                </a:lnTo>
                <a:lnTo>
                  <a:pt x="978255" y="1638300"/>
                </a:lnTo>
                <a:lnTo>
                  <a:pt x="990180" y="1625600"/>
                </a:lnTo>
                <a:lnTo>
                  <a:pt x="989964" y="1625600"/>
                </a:lnTo>
                <a:lnTo>
                  <a:pt x="1001750" y="1600200"/>
                </a:lnTo>
                <a:lnTo>
                  <a:pt x="1001534" y="1600200"/>
                </a:lnTo>
                <a:lnTo>
                  <a:pt x="1013180" y="1574800"/>
                </a:lnTo>
                <a:lnTo>
                  <a:pt x="1012977" y="1574800"/>
                </a:lnTo>
                <a:lnTo>
                  <a:pt x="1024470" y="1549400"/>
                </a:lnTo>
                <a:lnTo>
                  <a:pt x="1024267" y="1549400"/>
                </a:lnTo>
                <a:lnTo>
                  <a:pt x="1035621" y="1524000"/>
                </a:lnTo>
                <a:lnTo>
                  <a:pt x="1035418" y="1524000"/>
                </a:lnTo>
                <a:lnTo>
                  <a:pt x="1046632" y="1498600"/>
                </a:lnTo>
                <a:lnTo>
                  <a:pt x="1046429" y="1498600"/>
                </a:lnTo>
                <a:lnTo>
                  <a:pt x="1057490" y="1473200"/>
                </a:lnTo>
                <a:lnTo>
                  <a:pt x="1057300" y="1473200"/>
                </a:lnTo>
                <a:lnTo>
                  <a:pt x="1068197" y="1447800"/>
                </a:lnTo>
                <a:lnTo>
                  <a:pt x="1068019" y="1447800"/>
                </a:lnTo>
                <a:lnTo>
                  <a:pt x="1078763" y="1422400"/>
                </a:lnTo>
                <a:lnTo>
                  <a:pt x="1078585" y="1422400"/>
                </a:lnTo>
                <a:lnTo>
                  <a:pt x="1089177" y="1397000"/>
                </a:lnTo>
                <a:lnTo>
                  <a:pt x="1088999" y="1397000"/>
                </a:lnTo>
                <a:lnTo>
                  <a:pt x="1099426" y="1371600"/>
                </a:lnTo>
                <a:lnTo>
                  <a:pt x="1099261" y="1371600"/>
                </a:lnTo>
                <a:lnTo>
                  <a:pt x="1109522" y="1346200"/>
                </a:lnTo>
                <a:lnTo>
                  <a:pt x="1109357" y="1346200"/>
                </a:lnTo>
                <a:lnTo>
                  <a:pt x="1119466" y="1320800"/>
                </a:lnTo>
                <a:lnTo>
                  <a:pt x="1119301" y="1320800"/>
                </a:lnTo>
                <a:lnTo>
                  <a:pt x="1129233" y="1295400"/>
                </a:lnTo>
                <a:lnTo>
                  <a:pt x="1129080" y="1295400"/>
                </a:lnTo>
                <a:lnTo>
                  <a:pt x="1138847" y="1270000"/>
                </a:lnTo>
                <a:lnTo>
                  <a:pt x="1138694" y="1270000"/>
                </a:lnTo>
                <a:lnTo>
                  <a:pt x="1148295" y="1244600"/>
                </a:lnTo>
                <a:lnTo>
                  <a:pt x="1148143" y="1244600"/>
                </a:lnTo>
                <a:lnTo>
                  <a:pt x="1157579" y="1219200"/>
                </a:lnTo>
                <a:lnTo>
                  <a:pt x="1157439" y="1219200"/>
                </a:lnTo>
                <a:lnTo>
                  <a:pt x="1166698" y="1193800"/>
                </a:lnTo>
                <a:lnTo>
                  <a:pt x="1166545" y="1193800"/>
                </a:lnTo>
                <a:lnTo>
                  <a:pt x="1175626" y="1168400"/>
                </a:lnTo>
                <a:lnTo>
                  <a:pt x="1175486" y="1168400"/>
                </a:lnTo>
                <a:lnTo>
                  <a:pt x="1184402" y="1143000"/>
                </a:lnTo>
                <a:lnTo>
                  <a:pt x="1184262" y="1143000"/>
                </a:lnTo>
                <a:lnTo>
                  <a:pt x="1192987" y="1117600"/>
                </a:lnTo>
                <a:lnTo>
                  <a:pt x="1192847" y="1117600"/>
                </a:lnTo>
                <a:lnTo>
                  <a:pt x="1201394" y="1092200"/>
                </a:lnTo>
                <a:lnTo>
                  <a:pt x="1201267" y="1092200"/>
                </a:lnTo>
                <a:lnTo>
                  <a:pt x="1209624" y="1066800"/>
                </a:lnTo>
                <a:lnTo>
                  <a:pt x="1217676" y="1028700"/>
                </a:lnTo>
                <a:lnTo>
                  <a:pt x="1225537" y="1003300"/>
                </a:lnTo>
                <a:lnTo>
                  <a:pt x="1233220" y="977900"/>
                </a:lnTo>
                <a:lnTo>
                  <a:pt x="1240701" y="952500"/>
                </a:lnTo>
                <a:lnTo>
                  <a:pt x="1248003" y="927100"/>
                </a:lnTo>
                <a:lnTo>
                  <a:pt x="1255102" y="901700"/>
                </a:lnTo>
                <a:lnTo>
                  <a:pt x="1262024" y="863600"/>
                </a:lnTo>
                <a:lnTo>
                  <a:pt x="1268729" y="838200"/>
                </a:lnTo>
                <a:lnTo>
                  <a:pt x="1275245" y="812799"/>
                </a:lnTo>
                <a:lnTo>
                  <a:pt x="1281556" y="787399"/>
                </a:lnTo>
                <a:lnTo>
                  <a:pt x="1287678" y="749299"/>
                </a:lnTo>
                <a:lnTo>
                  <a:pt x="1293583" y="723899"/>
                </a:lnTo>
                <a:lnTo>
                  <a:pt x="1299273" y="698499"/>
                </a:lnTo>
                <a:lnTo>
                  <a:pt x="1304759" y="673099"/>
                </a:lnTo>
                <a:lnTo>
                  <a:pt x="1310043" y="634999"/>
                </a:lnTo>
                <a:lnTo>
                  <a:pt x="1315110" y="609599"/>
                </a:lnTo>
                <a:lnTo>
                  <a:pt x="1319961" y="584199"/>
                </a:lnTo>
                <a:lnTo>
                  <a:pt x="1324597" y="558799"/>
                </a:lnTo>
                <a:lnTo>
                  <a:pt x="1329004" y="520699"/>
                </a:lnTo>
                <a:lnTo>
                  <a:pt x="1333195" y="495299"/>
                </a:lnTo>
                <a:lnTo>
                  <a:pt x="1337170" y="469899"/>
                </a:lnTo>
                <a:lnTo>
                  <a:pt x="1340904" y="431799"/>
                </a:lnTo>
                <a:lnTo>
                  <a:pt x="1344422" y="406399"/>
                </a:lnTo>
                <a:lnTo>
                  <a:pt x="1347711" y="380999"/>
                </a:lnTo>
                <a:lnTo>
                  <a:pt x="1350429" y="347099"/>
                </a:lnTo>
                <a:lnTo>
                  <a:pt x="1350696" y="347108"/>
                </a:lnTo>
                <a:lnTo>
                  <a:pt x="1350543" y="355599"/>
                </a:lnTo>
                <a:lnTo>
                  <a:pt x="1467612" y="355599"/>
                </a:lnTo>
                <a:lnTo>
                  <a:pt x="1464513" y="393699"/>
                </a:lnTo>
                <a:lnTo>
                  <a:pt x="1461122" y="419099"/>
                </a:lnTo>
                <a:lnTo>
                  <a:pt x="1457490" y="457199"/>
                </a:lnTo>
                <a:lnTo>
                  <a:pt x="1453629" y="482599"/>
                </a:lnTo>
                <a:lnTo>
                  <a:pt x="1449539" y="507999"/>
                </a:lnTo>
                <a:lnTo>
                  <a:pt x="1445221" y="546099"/>
                </a:lnTo>
                <a:lnTo>
                  <a:pt x="1440662" y="571499"/>
                </a:lnTo>
                <a:lnTo>
                  <a:pt x="1435887" y="596899"/>
                </a:lnTo>
                <a:lnTo>
                  <a:pt x="1430896" y="634999"/>
                </a:lnTo>
                <a:lnTo>
                  <a:pt x="1425676" y="660399"/>
                </a:lnTo>
                <a:lnTo>
                  <a:pt x="1420228" y="685799"/>
                </a:lnTo>
                <a:lnTo>
                  <a:pt x="1414576" y="723899"/>
                </a:lnTo>
                <a:lnTo>
                  <a:pt x="1408696" y="749299"/>
                </a:lnTo>
                <a:lnTo>
                  <a:pt x="1402613" y="774699"/>
                </a:lnTo>
                <a:lnTo>
                  <a:pt x="1396314" y="812799"/>
                </a:lnTo>
                <a:lnTo>
                  <a:pt x="1389811" y="838200"/>
                </a:lnTo>
                <a:lnTo>
                  <a:pt x="1383093" y="863600"/>
                </a:lnTo>
                <a:lnTo>
                  <a:pt x="1376184" y="901700"/>
                </a:lnTo>
                <a:lnTo>
                  <a:pt x="1369060" y="927100"/>
                </a:lnTo>
                <a:lnTo>
                  <a:pt x="1361732" y="952500"/>
                </a:lnTo>
                <a:lnTo>
                  <a:pt x="1354213" y="977900"/>
                </a:lnTo>
                <a:lnTo>
                  <a:pt x="1346492" y="1016000"/>
                </a:lnTo>
                <a:lnTo>
                  <a:pt x="1338579" y="1041400"/>
                </a:lnTo>
                <a:lnTo>
                  <a:pt x="1330477" y="1066800"/>
                </a:lnTo>
                <a:lnTo>
                  <a:pt x="1322171" y="1092200"/>
                </a:lnTo>
                <a:lnTo>
                  <a:pt x="1313688" y="1117600"/>
                </a:lnTo>
                <a:lnTo>
                  <a:pt x="1305013" y="1155700"/>
                </a:lnTo>
                <a:lnTo>
                  <a:pt x="1296022" y="1181100"/>
                </a:lnTo>
                <a:lnTo>
                  <a:pt x="1287106" y="1206500"/>
                </a:lnTo>
                <a:lnTo>
                  <a:pt x="1277886" y="1231900"/>
                </a:lnTo>
                <a:lnTo>
                  <a:pt x="1268488" y="1257300"/>
                </a:lnTo>
                <a:lnTo>
                  <a:pt x="1258760" y="1282700"/>
                </a:lnTo>
                <a:lnTo>
                  <a:pt x="1249146" y="1320800"/>
                </a:lnTo>
                <a:lnTo>
                  <a:pt x="1239227" y="1346200"/>
                </a:lnTo>
                <a:lnTo>
                  <a:pt x="1228966" y="1371600"/>
                </a:lnTo>
                <a:lnTo>
                  <a:pt x="1218857" y="1397000"/>
                </a:lnTo>
                <a:lnTo>
                  <a:pt x="1208417" y="1422400"/>
                </a:lnTo>
                <a:lnTo>
                  <a:pt x="1197648" y="1447800"/>
                </a:lnTo>
                <a:lnTo>
                  <a:pt x="1187056" y="1473200"/>
                </a:lnTo>
                <a:lnTo>
                  <a:pt x="1165047" y="1524000"/>
                </a:lnTo>
                <a:lnTo>
                  <a:pt x="1142403" y="1574800"/>
                </a:lnTo>
                <a:lnTo>
                  <a:pt x="1119136" y="1625600"/>
                </a:lnTo>
                <a:lnTo>
                  <a:pt x="1095286" y="1676400"/>
                </a:lnTo>
                <a:lnTo>
                  <a:pt x="1070838" y="1727200"/>
                </a:lnTo>
                <a:lnTo>
                  <a:pt x="1058405" y="1739900"/>
                </a:lnTo>
                <a:lnTo>
                  <a:pt x="1045819" y="1765300"/>
                </a:lnTo>
                <a:lnTo>
                  <a:pt x="1033106" y="1790700"/>
                </a:lnTo>
                <a:lnTo>
                  <a:pt x="1020254" y="1816100"/>
                </a:lnTo>
                <a:lnTo>
                  <a:pt x="1007262" y="1841500"/>
                </a:lnTo>
                <a:lnTo>
                  <a:pt x="994130" y="1854200"/>
                </a:lnTo>
                <a:lnTo>
                  <a:pt x="980871" y="1879600"/>
                </a:lnTo>
                <a:lnTo>
                  <a:pt x="967486" y="1905000"/>
                </a:lnTo>
                <a:lnTo>
                  <a:pt x="953973" y="1930400"/>
                </a:lnTo>
                <a:close/>
              </a:path>
              <a:path w="1586229" h="2628900">
                <a:moveTo>
                  <a:pt x="1467840" y="355599"/>
                </a:moveTo>
                <a:lnTo>
                  <a:pt x="1350543" y="355599"/>
                </a:lnTo>
                <a:lnTo>
                  <a:pt x="1350975" y="347118"/>
                </a:lnTo>
                <a:lnTo>
                  <a:pt x="1468089" y="351344"/>
                </a:lnTo>
                <a:lnTo>
                  <a:pt x="1467840" y="355599"/>
                </a:lnTo>
                <a:close/>
              </a:path>
              <a:path w="1586229" h="2628900">
                <a:moveTo>
                  <a:pt x="870292" y="2044700"/>
                </a:moveTo>
                <a:lnTo>
                  <a:pt x="733120" y="2044700"/>
                </a:lnTo>
                <a:lnTo>
                  <a:pt x="747331" y="2019300"/>
                </a:lnTo>
                <a:lnTo>
                  <a:pt x="746963" y="2019300"/>
                </a:lnTo>
                <a:lnTo>
                  <a:pt x="761072" y="2006600"/>
                </a:lnTo>
                <a:lnTo>
                  <a:pt x="760717" y="2006600"/>
                </a:lnTo>
                <a:lnTo>
                  <a:pt x="774725" y="1981200"/>
                </a:lnTo>
                <a:lnTo>
                  <a:pt x="774369" y="1981200"/>
                </a:lnTo>
                <a:lnTo>
                  <a:pt x="788276" y="1968500"/>
                </a:lnTo>
                <a:lnTo>
                  <a:pt x="787933" y="1968500"/>
                </a:lnTo>
                <a:lnTo>
                  <a:pt x="801725" y="1943100"/>
                </a:lnTo>
                <a:lnTo>
                  <a:pt x="801395" y="1943100"/>
                </a:lnTo>
                <a:lnTo>
                  <a:pt x="815086" y="1917700"/>
                </a:lnTo>
                <a:lnTo>
                  <a:pt x="814755" y="1930400"/>
                </a:lnTo>
                <a:lnTo>
                  <a:pt x="953973" y="1930400"/>
                </a:lnTo>
                <a:lnTo>
                  <a:pt x="940333" y="1943100"/>
                </a:lnTo>
                <a:lnTo>
                  <a:pt x="926566" y="1968500"/>
                </a:lnTo>
                <a:lnTo>
                  <a:pt x="912685" y="1993900"/>
                </a:lnTo>
                <a:lnTo>
                  <a:pt x="898664" y="2006600"/>
                </a:lnTo>
                <a:lnTo>
                  <a:pt x="884542" y="2032000"/>
                </a:lnTo>
                <a:lnTo>
                  <a:pt x="870292" y="2044700"/>
                </a:lnTo>
                <a:close/>
              </a:path>
              <a:path w="1586229" h="2628900">
                <a:moveTo>
                  <a:pt x="395109" y="2514600"/>
                </a:moveTo>
                <a:lnTo>
                  <a:pt x="15087" y="2514600"/>
                </a:lnTo>
                <a:lnTo>
                  <a:pt x="31800" y="2501900"/>
                </a:lnTo>
                <a:lnTo>
                  <a:pt x="105892" y="2501900"/>
                </a:lnTo>
                <a:lnTo>
                  <a:pt x="122555" y="2489200"/>
                </a:lnTo>
                <a:lnTo>
                  <a:pt x="166776" y="2489200"/>
                </a:lnTo>
                <a:lnTo>
                  <a:pt x="183349" y="2476500"/>
                </a:lnTo>
                <a:lnTo>
                  <a:pt x="197294" y="2476500"/>
                </a:lnTo>
                <a:lnTo>
                  <a:pt x="213829" y="2463800"/>
                </a:lnTo>
                <a:lnTo>
                  <a:pt x="227863" y="2463800"/>
                </a:lnTo>
                <a:lnTo>
                  <a:pt x="244335" y="2451100"/>
                </a:lnTo>
                <a:lnTo>
                  <a:pt x="258444" y="2451100"/>
                </a:lnTo>
                <a:lnTo>
                  <a:pt x="274853" y="2438400"/>
                </a:lnTo>
                <a:lnTo>
                  <a:pt x="289039" y="2438400"/>
                </a:lnTo>
                <a:lnTo>
                  <a:pt x="305371" y="2425700"/>
                </a:lnTo>
                <a:lnTo>
                  <a:pt x="304330" y="2425700"/>
                </a:lnTo>
                <a:lnTo>
                  <a:pt x="320624" y="2413000"/>
                </a:lnTo>
                <a:lnTo>
                  <a:pt x="334886" y="2413000"/>
                </a:lnTo>
                <a:lnTo>
                  <a:pt x="351091" y="2400300"/>
                </a:lnTo>
                <a:lnTo>
                  <a:pt x="350151" y="2400300"/>
                </a:lnTo>
                <a:lnTo>
                  <a:pt x="366306" y="2387600"/>
                </a:lnTo>
                <a:lnTo>
                  <a:pt x="365404" y="2387600"/>
                </a:lnTo>
                <a:lnTo>
                  <a:pt x="381507" y="2374900"/>
                </a:lnTo>
                <a:lnTo>
                  <a:pt x="395846" y="2374900"/>
                </a:lnTo>
                <a:lnTo>
                  <a:pt x="411835" y="2362200"/>
                </a:lnTo>
                <a:lnTo>
                  <a:pt x="411022" y="2362200"/>
                </a:lnTo>
                <a:lnTo>
                  <a:pt x="426974" y="2349500"/>
                </a:lnTo>
                <a:lnTo>
                  <a:pt x="426186" y="2349500"/>
                </a:lnTo>
                <a:lnTo>
                  <a:pt x="442074" y="2336800"/>
                </a:lnTo>
                <a:lnTo>
                  <a:pt x="441312" y="2336800"/>
                </a:lnTo>
                <a:lnTo>
                  <a:pt x="457136" y="2324100"/>
                </a:lnTo>
                <a:lnTo>
                  <a:pt x="456399" y="2324100"/>
                </a:lnTo>
                <a:lnTo>
                  <a:pt x="472173" y="2311400"/>
                </a:lnTo>
                <a:lnTo>
                  <a:pt x="471462" y="2311400"/>
                </a:lnTo>
                <a:lnTo>
                  <a:pt x="487171" y="2298700"/>
                </a:lnTo>
                <a:lnTo>
                  <a:pt x="486486" y="2298700"/>
                </a:lnTo>
                <a:lnTo>
                  <a:pt x="502119" y="2286000"/>
                </a:lnTo>
                <a:lnTo>
                  <a:pt x="501459" y="2286000"/>
                </a:lnTo>
                <a:lnTo>
                  <a:pt x="517029" y="2273300"/>
                </a:lnTo>
                <a:lnTo>
                  <a:pt x="516394" y="2273300"/>
                </a:lnTo>
                <a:lnTo>
                  <a:pt x="531901" y="2260600"/>
                </a:lnTo>
                <a:lnTo>
                  <a:pt x="531279" y="2260600"/>
                </a:lnTo>
                <a:lnTo>
                  <a:pt x="546709" y="2247900"/>
                </a:lnTo>
                <a:lnTo>
                  <a:pt x="546112" y="2247900"/>
                </a:lnTo>
                <a:lnTo>
                  <a:pt x="561479" y="2235200"/>
                </a:lnTo>
                <a:lnTo>
                  <a:pt x="560895" y="2235200"/>
                </a:lnTo>
                <a:lnTo>
                  <a:pt x="576186" y="2222500"/>
                </a:lnTo>
                <a:lnTo>
                  <a:pt x="575627" y="2222500"/>
                </a:lnTo>
                <a:lnTo>
                  <a:pt x="590829" y="2209800"/>
                </a:lnTo>
                <a:lnTo>
                  <a:pt x="590295" y="2209800"/>
                </a:lnTo>
                <a:lnTo>
                  <a:pt x="605421" y="2184400"/>
                </a:lnTo>
                <a:lnTo>
                  <a:pt x="604901" y="2184400"/>
                </a:lnTo>
                <a:lnTo>
                  <a:pt x="619937" y="2171700"/>
                </a:lnTo>
                <a:lnTo>
                  <a:pt x="619442" y="2171700"/>
                </a:lnTo>
                <a:lnTo>
                  <a:pt x="634403" y="2159000"/>
                </a:lnTo>
                <a:lnTo>
                  <a:pt x="633907" y="2159000"/>
                </a:lnTo>
                <a:lnTo>
                  <a:pt x="648779" y="2146300"/>
                </a:lnTo>
                <a:lnTo>
                  <a:pt x="648309" y="2146300"/>
                </a:lnTo>
                <a:lnTo>
                  <a:pt x="663105" y="2120900"/>
                </a:lnTo>
                <a:lnTo>
                  <a:pt x="662647" y="2120900"/>
                </a:lnTo>
                <a:lnTo>
                  <a:pt x="677341" y="2108200"/>
                </a:lnTo>
                <a:lnTo>
                  <a:pt x="676897" y="2108200"/>
                </a:lnTo>
                <a:lnTo>
                  <a:pt x="691502" y="2095500"/>
                </a:lnTo>
                <a:lnTo>
                  <a:pt x="691083" y="2095500"/>
                </a:lnTo>
                <a:lnTo>
                  <a:pt x="705586" y="2070100"/>
                </a:lnTo>
                <a:lnTo>
                  <a:pt x="705180" y="2070100"/>
                </a:lnTo>
                <a:lnTo>
                  <a:pt x="719594" y="2057400"/>
                </a:lnTo>
                <a:lnTo>
                  <a:pt x="719188" y="2057400"/>
                </a:lnTo>
                <a:lnTo>
                  <a:pt x="733513" y="2032000"/>
                </a:lnTo>
                <a:lnTo>
                  <a:pt x="733120" y="2044700"/>
                </a:lnTo>
                <a:lnTo>
                  <a:pt x="870292" y="2044700"/>
                </a:lnTo>
                <a:lnTo>
                  <a:pt x="855929" y="2070100"/>
                </a:lnTo>
                <a:lnTo>
                  <a:pt x="841438" y="2095500"/>
                </a:lnTo>
                <a:lnTo>
                  <a:pt x="826846" y="2108200"/>
                </a:lnTo>
                <a:lnTo>
                  <a:pt x="812139" y="2133600"/>
                </a:lnTo>
                <a:lnTo>
                  <a:pt x="797331" y="2146300"/>
                </a:lnTo>
                <a:lnTo>
                  <a:pt x="782396" y="2171700"/>
                </a:lnTo>
                <a:lnTo>
                  <a:pt x="752233" y="2197100"/>
                </a:lnTo>
                <a:lnTo>
                  <a:pt x="736993" y="2222500"/>
                </a:lnTo>
                <a:lnTo>
                  <a:pt x="706196" y="2247900"/>
                </a:lnTo>
                <a:lnTo>
                  <a:pt x="690651" y="2273300"/>
                </a:lnTo>
                <a:lnTo>
                  <a:pt x="643420" y="2311400"/>
                </a:lnTo>
                <a:lnTo>
                  <a:pt x="627481" y="2336800"/>
                </a:lnTo>
                <a:lnTo>
                  <a:pt x="610844" y="2349500"/>
                </a:lnTo>
                <a:lnTo>
                  <a:pt x="595337" y="2362200"/>
                </a:lnTo>
                <a:lnTo>
                  <a:pt x="529958" y="2413000"/>
                </a:lnTo>
                <a:lnTo>
                  <a:pt x="480009" y="2451100"/>
                </a:lnTo>
                <a:lnTo>
                  <a:pt x="462343" y="2463800"/>
                </a:lnTo>
                <a:lnTo>
                  <a:pt x="446290" y="2476500"/>
                </a:lnTo>
                <a:lnTo>
                  <a:pt x="395109" y="2514600"/>
                </a:lnTo>
                <a:close/>
              </a:path>
              <a:path w="1586229" h="2628900">
                <a:moveTo>
                  <a:pt x="56667" y="2628900"/>
                </a:moveTo>
                <a:lnTo>
                  <a:pt x="1650" y="2628900"/>
                </a:lnTo>
                <a:lnTo>
                  <a:pt x="0" y="2514600"/>
                </a:lnTo>
                <a:lnTo>
                  <a:pt x="377888" y="2514600"/>
                </a:lnTo>
                <a:lnTo>
                  <a:pt x="325793" y="2552700"/>
                </a:lnTo>
                <a:lnTo>
                  <a:pt x="308267" y="2552700"/>
                </a:lnTo>
                <a:lnTo>
                  <a:pt x="290690" y="2565400"/>
                </a:lnTo>
                <a:lnTo>
                  <a:pt x="273037" y="2565400"/>
                </a:lnTo>
                <a:lnTo>
                  <a:pt x="255320" y="2578100"/>
                </a:lnTo>
                <a:lnTo>
                  <a:pt x="237528" y="2578100"/>
                </a:lnTo>
                <a:lnTo>
                  <a:pt x="219684" y="2590800"/>
                </a:lnTo>
                <a:lnTo>
                  <a:pt x="201777" y="2590800"/>
                </a:lnTo>
                <a:lnTo>
                  <a:pt x="183807" y="2603500"/>
                </a:lnTo>
                <a:lnTo>
                  <a:pt x="147713" y="2603500"/>
                </a:lnTo>
                <a:lnTo>
                  <a:pt x="129590" y="2616200"/>
                </a:lnTo>
                <a:lnTo>
                  <a:pt x="73367" y="2616200"/>
                </a:lnTo>
                <a:lnTo>
                  <a:pt x="56667" y="26289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89566E3-CD68-3D5F-AD8C-97477ECB6650}"/>
              </a:ext>
            </a:extLst>
          </p:cNvPr>
          <p:cNvSpPr txBox="1"/>
          <p:nvPr/>
        </p:nvSpPr>
        <p:spPr>
          <a:xfrm rot="17040000">
            <a:off x="4083848" y="2873169"/>
            <a:ext cx="1650223" cy="147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00"/>
              </a:lnSpc>
            </a:pPr>
            <a:r>
              <a:rPr sz="11600" spc="-5" dirty="0">
                <a:latin typeface="Arial"/>
                <a:cs typeface="Arial"/>
              </a:rPr>
              <a:t>x</a:t>
            </a:r>
            <a:endParaRPr sz="11600">
              <a:latin typeface="Arial"/>
              <a:cs typeface="Arial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A781454-F592-A264-E6D6-BC9A5FFFD98F}"/>
              </a:ext>
            </a:extLst>
          </p:cNvPr>
          <p:cNvSpPr/>
          <p:nvPr/>
        </p:nvSpPr>
        <p:spPr>
          <a:xfrm>
            <a:off x="6877990" y="1294664"/>
            <a:ext cx="3396147" cy="1167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00F8247-4468-1BA0-E34C-86090C24C9F2}"/>
              </a:ext>
            </a:extLst>
          </p:cNvPr>
          <p:cNvSpPr/>
          <p:nvPr/>
        </p:nvSpPr>
        <p:spPr>
          <a:xfrm>
            <a:off x="6898928" y="2944788"/>
            <a:ext cx="3387043" cy="15727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672914CB-A4C8-488C-2CF9-462F49B334DB}"/>
              </a:ext>
            </a:extLst>
          </p:cNvPr>
          <p:cNvSpPr/>
          <p:nvPr/>
        </p:nvSpPr>
        <p:spPr>
          <a:xfrm>
            <a:off x="6653784" y="5611367"/>
            <a:ext cx="3893820" cy="622300"/>
          </a:xfrm>
          <a:custGeom>
            <a:avLst/>
            <a:gdLst/>
            <a:ahLst/>
            <a:cxnLst/>
            <a:rect l="l" t="t" r="r" b="b"/>
            <a:pathLst>
              <a:path w="3893820" h="622300">
                <a:moveTo>
                  <a:pt x="3790188" y="621792"/>
                </a:moveTo>
                <a:lnTo>
                  <a:pt x="103631" y="621792"/>
                </a:lnTo>
                <a:lnTo>
                  <a:pt x="63515" y="613593"/>
                </a:lnTo>
                <a:lnTo>
                  <a:pt x="30651" y="591369"/>
                </a:lnTo>
                <a:lnTo>
                  <a:pt x="8370" y="558448"/>
                </a:lnTo>
                <a:lnTo>
                  <a:pt x="0" y="518160"/>
                </a:lnTo>
                <a:lnTo>
                  <a:pt x="0" y="103632"/>
                </a:lnTo>
                <a:lnTo>
                  <a:pt x="8370" y="63388"/>
                </a:lnTo>
                <a:lnTo>
                  <a:pt x="30651" y="30484"/>
                </a:lnTo>
                <a:lnTo>
                  <a:pt x="63515" y="8246"/>
                </a:lnTo>
                <a:lnTo>
                  <a:pt x="103631" y="0"/>
                </a:lnTo>
                <a:lnTo>
                  <a:pt x="3790188" y="0"/>
                </a:lnTo>
                <a:lnTo>
                  <a:pt x="3830497" y="8246"/>
                </a:lnTo>
                <a:lnTo>
                  <a:pt x="3863425" y="30484"/>
                </a:lnTo>
                <a:lnTo>
                  <a:pt x="3885642" y="63388"/>
                </a:lnTo>
                <a:lnTo>
                  <a:pt x="3893819" y="103632"/>
                </a:lnTo>
                <a:lnTo>
                  <a:pt x="3893819" y="518160"/>
                </a:lnTo>
                <a:lnTo>
                  <a:pt x="3885642" y="558448"/>
                </a:lnTo>
                <a:lnTo>
                  <a:pt x="3863425" y="591369"/>
                </a:lnTo>
                <a:lnTo>
                  <a:pt x="3830497" y="613593"/>
                </a:lnTo>
                <a:lnTo>
                  <a:pt x="3790188" y="621792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91630C41-A1D2-DB5A-B73E-0E9EA2855877}"/>
              </a:ext>
            </a:extLst>
          </p:cNvPr>
          <p:cNvSpPr txBox="1"/>
          <p:nvPr/>
        </p:nvSpPr>
        <p:spPr>
          <a:xfrm>
            <a:off x="6909725" y="1009863"/>
            <a:ext cx="3454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4130" algn="ctr"/>
            <a:r>
              <a:rPr sz="2000" spc="120" dirty="0" err="1">
                <a:latin typeface="Microsoft JhengHei UI"/>
                <a:cs typeface="Microsoft JhengHei UI"/>
              </a:rPr>
              <a:t>黑盒攻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endParaRPr sz="2000" dirty="0">
              <a:latin typeface="Microsoft JhengHei UI"/>
              <a:cs typeface="Microsoft JhengHei UI"/>
            </a:endParaRPr>
          </a:p>
        </p:txBody>
      </p:sp>
      <p:pic>
        <p:nvPicPr>
          <p:cNvPr id="35" name="图片 34" descr="\documentclass{article}&#10;\usepackage{amsmath}&#10;\pagestyle{empty}&#10;\begin{document}&#10;$| (\mathcal{E} - \mathcal{E}^\prime) \cup (\mathcal{E}^\prime - \mathcal{E}) | \le \Delta$&#10;&#10;&#10;&#10;\end{document}" title="IguanaTex Bitmap Display">
            <a:extLst>
              <a:ext uri="{FF2B5EF4-FFF2-40B4-BE49-F238E27FC236}">
                <a16:creationId xmlns:a16="http://schemas.microsoft.com/office/drawing/2014/main" id="{5CC4E6E2-5701-59D5-47A1-50A0D8E67C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63" y="5249492"/>
            <a:ext cx="3951999" cy="371404"/>
          </a:xfrm>
          <a:prstGeom prst="rect">
            <a:avLst/>
          </a:prstGeom>
        </p:spPr>
      </p:pic>
      <p:sp>
        <p:nvSpPr>
          <p:cNvPr id="34" name="object 33">
            <a:extLst>
              <a:ext uri="{FF2B5EF4-FFF2-40B4-BE49-F238E27FC236}">
                <a16:creationId xmlns:a16="http://schemas.microsoft.com/office/drawing/2014/main" id="{F1D671CB-832E-7B83-BE50-BAAC97501049}"/>
              </a:ext>
            </a:extLst>
          </p:cNvPr>
          <p:cNvSpPr txBox="1"/>
          <p:nvPr/>
        </p:nvSpPr>
        <p:spPr>
          <a:xfrm>
            <a:off x="6944520" y="4798449"/>
            <a:ext cx="3454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6355" algn="ctr">
              <a:spcBef>
                <a:spcPts val="5"/>
              </a:spcBef>
            </a:pPr>
            <a:r>
              <a:rPr sz="2000" spc="100" dirty="0" err="1">
                <a:latin typeface="Microsoft JhengHei UI"/>
                <a:cs typeface="Microsoft JhengHei UI"/>
              </a:rPr>
              <a:t>攻</a:t>
            </a:r>
            <a:r>
              <a:rPr lang="zh-CN" altLang="en-US" sz="2000" spc="100" dirty="0">
                <a:latin typeface="Microsoft JhengHei UI"/>
                <a:cs typeface="Microsoft JhengHei UI"/>
              </a:rPr>
              <a:t>击</a:t>
            </a:r>
            <a:r>
              <a:rPr sz="2000" spc="100" dirty="0" err="1">
                <a:latin typeface="Microsoft JhengHei UI"/>
                <a:cs typeface="Microsoft JhengHei UI"/>
              </a:rPr>
              <a:t>的限制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109AFBFD-7E8A-9DD9-23C8-606C0C36FF33}"/>
              </a:ext>
            </a:extLst>
          </p:cNvPr>
          <p:cNvSpPr txBox="1"/>
          <p:nvPr/>
        </p:nvSpPr>
        <p:spPr>
          <a:xfrm>
            <a:off x="6927158" y="2605059"/>
            <a:ext cx="3454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2865" algn="ctr">
              <a:spcBef>
                <a:spcPts val="1664"/>
              </a:spcBef>
            </a:pPr>
            <a:r>
              <a:rPr sz="2000" spc="120" dirty="0" err="1">
                <a:latin typeface="Microsoft JhengHei UI"/>
                <a:cs typeface="Microsoft JhengHei UI"/>
              </a:rPr>
              <a:t>攻</a:t>
            </a:r>
            <a:r>
              <a:rPr lang="zh-CN" altLang="en-US" sz="2000" spc="120" dirty="0">
                <a:latin typeface="Microsoft JhengHei UI"/>
                <a:cs typeface="Microsoft JhengHei UI"/>
              </a:rPr>
              <a:t>击</a:t>
            </a:r>
            <a:r>
              <a:rPr sz="2000" spc="120" dirty="0" err="1">
                <a:latin typeface="Microsoft JhengHei UI"/>
                <a:cs typeface="Microsoft JhengHei UI"/>
              </a:rPr>
              <a:t>目标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A7E36F28-B67F-0897-0BB3-13E591934BCB}"/>
              </a:ext>
            </a:extLst>
          </p:cNvPr>
          <p:cNvSpPr txBox="1"/>
          <p:nvPr/>
        </p:nvSpPr>
        <p:spPr>
          <a:xfrm>
            <a:off x="6944520" y="1353797"/>
            <a:ext cx="34544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4020" marR="288925" indent="-285750">
              <a:spcBef>
                <a:spcPts val="950"/>
              </a:spcBef>
            </a:pPr>
            <a:r>
              <a:rPr lang="en-US" altLang="zh-CN" spc="60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攻</a:t>
            </a:r>
            <a:r>
              <a:rPr lang="zh-CN" altLang="en-US" spc="270" dirty="0">
                <a:solidFill>
                  <a:srgbClr val="FFFFFF"/>
                </a:solidFill>
                <a:latin typeface="Microsoft JhengHei UI"/>
                <a:cs typeface="Microsoft JhengHei UI"/>
              </a:rPr>
              <a:t>击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者不能可以获得被攻</a:t>
            </a:r>
            <a:r>
              <a:rPr lang="zh-CN" altLang="en-US" spc="270" dirty="0">
                <a:solidFill>
                  <a:srgbClr val="FFFFFF"/>
                </a:solidFill>
                <a:latin typeface="Microsoft JhengHei UI"/>
                <a:cs typeface="Microsoft JhengHei UI"/>
              </a:rPr>
              <a:t>击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的模型的任何信息</a:t>
            </a:r>
            <a:endParaRPr lang="zh-CN" altLang="en-US" dirty="0">
              <a:latin typeface="Microsoft JhengHei UI"/>
              <a:cs typeface="Microsoft JhengHei UI"/>
            </a:endParaRPr>
          </a:p>
          <a:p>
            <a:pPr marL="414020" marR="288925" indent="-285750"/>
            <a:r>
              <a:rPr lang="en-US" altLang="zh-CN" dirty="0">
                <a:solidFill>
                  <a:srgbClr val="FFFFFF"/>
                </a:solidFill>
                <a:latin typeface="Microsoft JhengHei UI"/>
                <a:cs typeface="Microsoft JhengHei UI"/>
              </a:rPr>
              <a:t>-   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攻</a:t>
            </a:r>
            <a:r>
              <a:rPr lang="zh-CN" altLang="en-US" spc="270" dirty="0">
                <a:solidFill>
                  <a:srgbClr val="FFFFFF"/>
                </a:solidFill>
                <a:latin typeface="Microsoft JhengHei UI"/>
                <a:cs typeface="Microsoft JhengHei UI"/>
              </a:rPr>
              <a:t>击</a:t>
            </a:r>
            <a:r>
              <a:rPr lang="zh-CN" altLang="en-US" dirty="0">
                <a:solidFill>
                  <a:srgbClr val="FFFFFF"/>
                </a:solidFill>
                <a:latin typeface="Microsoft JhengHei UI"/>
                <a:cs typeface="Microsoft JhengHei UI"/>
              </a:rPr>
              <a:t>者可以得知模型的预测结果</a:t>
            </a:r>
            <a:endParaRPr lang="zh-CN" altLang="en-US" dirty="0">
              <a:latin typeface="Microsoft JhengHei UI"/>
              <a:cs typeface="Microsoft JhengHei UI"/>
            </a:endParaRPr>
          </a:p>
        </p:txBody>
      </p:sp>
      <p:sp>
        <p:nvSpPr>
          <p:cNvPr id="38" name="object 33">
            <a:extLst>
              <a:ext uri="{FF2B5EF4-FFF2-40B4-BE49-F238E27FC236}">
                <a16:creationId xmlns:a16="http://schemas.microsoft.com/office/drawing/2014/main" id="{12F53ACF-8DFE-37D2-B258-EA1758625D9C}"/>
              </a:ext>
            </a:extLst>
          </p:cNvPr>
          <p:cNvSpPr txBox="1"/>
          <p:nvPr/>
        </p:nvSpPr>
        <p:spPr>
          <a:xfrm>
            <a:off x="6934874" y="3153353"/>
            <a:ext cx="3339263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430">
              <a:spcBef>
                <a:spcPts val="1895"/>
              </a:spcBef>
            </a:pPr>
            <a:r>
              <a:rPr lang="en-US" altLang="zh-CN" spc="600" dirty="0">
                <a:latin typeface="Arial"/>
                <a:cs typeface="Arial"/>
              </a:rPr>
              <a:t>- </a:t>
            </a:r>
            <a:r>
              <a:rPr spc="60" dirty="0">
                <a:latin typeface="Microsoft JhengHei UI"/>
                <a:cs typeface="Microsoft JhengHei UI"/>
              </a:rPr>
              <a:t>攻</a:t>
            </a:r>
            <a:r>
              <a:rPr lang="zh-CN" altLang="en-US" spc="60" dirty="0">
                <a:latin typeface="Microsoft JhengHei UI"/>
                <a:cs typeface="Microsoft JhengHei UI"/>
              </a:rPr>
              <a:t>击</a:t>
            </a:r>
            <a:r>
              <a:rPr spc="60" dirty="0" err="1">
                <a:latin typeface="Microsoft JhengHei UI"/>
                <a:cs typeface="Microsoft JhengHei UI"/>
              </a:rPr>
              <a:t>节点分类任务</a:t>
            </a:r>
            <a:endParaRPr dirty="0">
              <a:latin typeface="Microsoft JhengHei UI"/>
              <a:cs typeface="Microsoft JhengHei UI"/>
            </a:endParaRPr>
          </a:p>
          <a:p>
            <a:pPr marL="424180" marR="121920" indent="-285750"/>
            <a:r>
              <a:rPr lang="en-US" altLang="zh-CN" spc="600" dirty="0">
                <a:latin typeface="Arial"/>
                <a:cs typeface="Arial"/>
              </a:rPr>
              <a:t>- </a:t>
            </a:r>
            <a:r>
              <a:rPr dirty="0" err="1">
                <a:latin typeface="Microsoft JhengHei UI"/>
                <a:cs typeface="Microsoft JhengHei UI"/>
              </a:rPr>
              <a:t>对于某个标签为</a:t>
            </a:r>
            <a:r>
              <a:rPr spc="90" dirty="0" err="1">
                <a:latin typeface="Cambria Math"/>
                <a:cs typeface="Cambria Math"/>
              </a:rPr>
              <a:t>y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dirty="0" err="1">
                <a:latin typeface="Microsoft JhengHei UI"/>
                <a:cs typeface="Microsoft JhengHei UI"/>
              </a:rPr>
              <a:t>的节点</a:t>
            </a:r>
            <a:r>
              <a:rPr lang="en-US" altLang="zh-CN" spc="229" dirty="0" err="1">
                <a:latin typeface="Cambria Math"/>
                <a:cs typeface="Microsoft JhengHei UI"/>
              </a:rPr>
              <a:t>v</a:t>
            </a:r>
            <a:r>
              <a:rPr sz="1950" spc="232" baseline="-14957" dirty="0" err="1">
                <a:latin typeface="Cambria Math"/>
                <a:cs typeface="Cambria Math"/>
              </a:rPr>
              <a:t>i</a:t>
            </a:r>
            <a:r>
              <a:rPr lang="zh-CN" altLang="en-US" sz="1950" spc="232" baseline="-14957" dirty="0">
                <a:latin typeface="Microsoft JhengHei UI"/>
                <a:cs typeface="Cambria Math"/>
              </a:rPr>
              <a:t>，</a:t>
            </a:r>
            <a:r>
              <a:rPr dirty="0">
                <a:latin typeface="Microsoft JhengHei UI"/>
                <a:cs typeface="Microsoft JhengHei UI"/>
              </a:rPr>
              <a:t>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r>
              <a:rPr dirty="0" err="1">
                <a:latin typeface="Microsoft JhengHei UI"/>
                <a:cs typeface="Microsoft JhengHei UI"/>
              </a:rPr>
              <a:t>者希望</a:t>
            </a:r>
            <a:r>
              <a:rPr spc="-5" dirty="0" err="1">
                <a:latin typeface="Microsoft JhengHei UI"/>
                <a:cs typeface="Microsoft JhengHei UI"/>
              </a:rPr>
              <a:t>GNN</a:t>
            </a:r>
            <a:r>
              <a:rPr dirty="0" err="1">
                <a:latin typeface="Microsoft JhengHei UI"/>
                <a:cs typeface="Microsoft JhengHei UI"/>
              </a:rPr>
              <a:t>能把它分类为其它标签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39" name="object 33">
            <a:extLst>
              <a:ext uri="{FF2B5EF4-FFF2-40B4-BE49-F238E27FC236}">
                <a16:creationId xmlns:a16="http://schemas.microsoft.com/office/drawing/2014/main" id="{C419CFFF-C184-DAEF-923D-C66125D3F525}"/>
              </a:ext>
            </a:extLst>
          </p:cNvPr>
          <p:cNvSpPr txBox="1"/>
          <p:nvPr/>
        </p:nvSpPr>
        <p:spPr>
          <a:xfrm>
            <a:off x="6914548" y="5679669"/>
            <a:ext cx="34544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spcBef>
                <a:spcPts val="2235"/>
              </a:spcBef>
            </a:pPr>
            <a:r>
              <a:rPr dirty="0" err="1">
                <a:latin typeface="Microsoft JhengHei UI"/>
                <a:cs typeface="Microsoft JhengHei UI"/>
              </a:rPr>
              <a:t>添加的边只能连接在原图中距离少于</a:t>
            </a:r>
            <a:r>
              <a:rPr spc="40" dirty="0" err="1">
                <a:latin typeface="Cambria Math"/>
                <a:cs typeface="Cambria Math"/>
              </a:rPr>
              <a:t>d</a:t>
            </a:r>
            <a:r>
              <a:rPr spc="40" dirty="0" err="1">
                <a:latin typeface="Microsoft JhengHei UI"/>
                <a:cs typeface="Microsoft JhengHei UI"/>
              </a:rPr>
              <a:t>的节点</a:t>
            </a:r>
            <a:endParaRPr dirty="0">
              <a:latin typeface="Microsoft JhengHei UI"/>
              <a:cs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244868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3058667" y="4946903"/>
            <a:ext cx="2139950" cy="759460"/>
          </a:xfrm>
          <a:custGeom>
            <a:avLst/>
            <a:gdLst/>
            <a:ahLst/>
            <a:cxnLst/>
            <a:rect l="l" t="t" r="r" b="b"/>
            <a:pathLst>
              <a:path w="2139950" h="759460">
                <a:moveTo>
                  <a:pt x="2013204" y="758951"/>
                </a:moveTo>
                <a:lnTo>
                  <a:pt x="126492" y="758951"/>
                </a:lnTo>
                <a:lnTo>
                  <a:pt x="76863" y="749142"/>
                </a:lnTo>
                <a:lnTo>
                  <a:pt x="36518" y="722071"/>
                </a:lnTo>
                <a:lnTo>
                  <a:pt x="9538" y="681817"/>
                </a:lnTo>
                <a:lnTo>
                  <a:pt x="0" y="632460"/>
                </a:lnTo>
                <a:lnTo>
                  <a:pt x="0" y="126492"/>
                </a:lnTo>
                <a:lnTo>
                  <a:pt x="9538" y="77177"/>
                </a:lnTo>
                <a:lnTo>
                  <a:pt x="36518" y="36937"/>
                </a:lnTo>
                <a:lnTo>
                  <a:pt x="76863" y="9852"/>
                </a:lnTo>
                <a:lnTo>
                  <a:pt x="126492" y="0"/>
                </a:lnTo>
                <a:lnTo>
                  <a:pt x="2013204" y="0"/>
                </a:lnTo>
                <a:lnTo>
                  <a:pt x="2062254" y="9852"/>
                </a:lnTo>
                <a:lnTo>
                  <a:pt x="2102405" y="36937"/>
                </a:lnTo>
                <a:lnTo>
                  <a:pt x="2129579" y="77177"/>
                </a:lnTo>
                <a:lnTo>
                  <a:pt x="2139696" y="126492"/>
                </a:lnTo>
                <a:lnTo>
                  <a:pt x="2139696" y="632460"/>
                </a:lnTo>
                <a:lnTo>
                  <a:pt x="2129579" y="681817"/>
                </a:lnTo>
                <a:lnTo>
                  <a:pt x="2102405" y="722071"/>
                </a:lnTo>
                <a:lnTo>
                  <a:pt x="2062254" y="749142"/>
                </a:lnTo>
                <a:lnTo>
                  <a:pt x="2013204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43325" y="5172406"/>
            <a:ext cx="137932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err="1">
                <a:latin typeface="Microsoft JhengHei UI"/>
                <a:cs typeface="Microsoft JhengHei UI"/>
              </a:rPr>
              <a:t>图对抗攻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68311" y="4946903"/>
            <a:ext cx="2139950" cy="759460"/>
          </a:xfrm>
          <a:custGeom>
            <a:avLst/>
            <a:gdLst/>
            <a:ahLst/>
            <a:cxnLst/>
            <a:rect l="l" t="t" r="r" b="b"/>
            <a:pathLst>
              <a:path w="2139950" h="759460">
                <a:moveTo>
                  <a:pt x="2013204" y="758951"/>
                </a:moveTo>
                <a:lnTo>
                  <a:pt x="126491" y="758951"/>
                </a:lnTo>
                <a:lnTo>
                  <a:pt x="77077" y="749142"/>
                </a:lnTo>
                <a:lnTo>
                  <a:pt x="36804" y="722071"/>
                </a:lnTo>
                <a:lnTo>
                  <a:pt x="9752" y="681817"/>
                </a:lnTo>
                <a:lnTo>
                  <a:pt x="0" y="632460"/>
                </a:lnTo>
                <a:lnTo>
                  <a:pt x="0" y="126492"/>
                </a:lnTo>
                <a:lnTo>
                  <a:pt x="9752" y="77177"/>
                </a:lnTo>
                <a:lnTo>
                  <a:pt x="36804" y="36937"/>
                </a:lnTo>
                <a:lnTo>
                  <a:pt x="77077" y="9852"/>
                </a:lnTo>
                <a:lnTo>
                  <a:pt x="126491" y="0"/>
                </a:lnTo>
                <a:lnTo>
                  <a:pt x="2013204" y="0"/>
                </a:lnTo>
                <a:lnTo>
                  <a:pt x="2062468" y="9852"/>
                </a:lnTo>
                <a:lnTo>
                  <a:pt x="2102691" y="36937"/>
                </a:lnTo>
                <a:lnTo>
                  <a:pt x="2129793" y="77177"/>
                </a:lnTo>
                <a:lnTo>
                  <a:pt x="2139695" y="126492"/>
                </a:lnTo>
                <a:lnTo>
                  <a:pt x="2139695" y="632460"/>
                </a:lnTo>
                <a:lnTo>
                  <a:pt x="2129793" y="681817"/>
                </a:lnTo>
                <a:lnTo>
                  <a:pt x="2102691" y="722071"/>
                </a:lnTo>
                <a:lnTo>
                  <a:pt x="2062468" y="749142"/>
                </a:lnTo>
                <a:lnTo>
                  <a:pt x="2013204" y="758951"/>
                </a:lnTo>
                <a:close/>
              </a:path>
            </a:pathLst>
          </a:custGeom>
          <a:solidFill>
            <a:srgbClr val="D6E3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53350" y="5172406"/>
            <a:ext cx="11684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图对抗防御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65420" y="1892807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3" y="859536"/>
                </a:moveTo>
                <a:lnTo>
                  <a:pt x="143255" y="859536"/>
                </a:lnTo>
                <a:lnTo>
                  <a:pt x="97763" y="852398"/>
                </a:lnTo>
                <a:lnTo>
                  <a:pt x="58327" y="832138"/>
                </a:lnTo>
                <a:lnTo>
                  <a:pt x="27311" y="801120"/>
                </a:lnTo>
                <a:lnTo>
                  <a:pt x="7081" y="761712"/>
                </a:lnTo>
                <a:lnTo>
                  <a:pt x="0" y="716280"/>
                </a:lnTo>
                <a:lnTo>
                  <a:pt x="0" y="143256"/>
                </a:lnTo>
                <a:lnTo>
                  <a:pt x="7081" y="97916"/>
                </a:lnTo>
                <a:lnTo>
                  <a:pt x="27311" y="58556"/>
                </a:lnTo>
                <a:lnTo>
                  <a:pt x="58327" y="27540"/>
                </a:lnTo>
                <a:lnTo>
                  <a:pt x="97763" y="7233"/>
                </a:lnTo>
                <a:lnTo>
                  <a:pt x="143255" y="0"/>
                </a:lnTo>
                <a:lnTo>
                  <a:pt x="1517903" y="0"/>
                </a:lnTo>
                <a:lnTo>
                  <a:pt x="1563396" y="7233"/>
                </a:lnTo>
                <a:lnTo>
                  <a:pt x="1602832" y="27540"/>
                </a:lnTo>
                <a:lnTo>
                  <a:pt x="1633848" y="58556"/>
                </a:lnTo>
                <a:lnTo>
                  <a:pt x="1654078" y="97916"/>
                </a:lnTo>
                <a:lnTo>
                  <a:pt x="1661159" y="143256"/>
                </a:lnTo>
                <a:lnTo>
                  <a:pt x="1661159" y="716280"/>
                </a:lnTo>
                <a:lnTo>
                  <a:pt x="1654078" y="761712"/>
                </a:lnTo>
                <a:lnTo>
                  <a:pt x="1633848" y="801120"/>
                </a:lnTo>
                <a:lnTo>
                  <a:pt x="1602832" y="832138"/>
                </a:lnTo>
                <a:lnTo>
                  <a:pt x="1563396" y="852398"/>
                </a:lnTo>
                <a:lnTo>
                  <a:pt x="1517903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43473" y="2019718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92879" y="4085845"/>
            <a:ext cx="271780" cy="765175"/>
          </a:xfrm>
          <a:custGeom>
            <a:avLst/>
            <a:gdLst/>
            <a:ahLst/>
            <a:cxnLst/>
            <a:rect l="l" t="t" r="r" b="b"/>
            <a:pathLst>
              <a:path w="271780" h="765175">
                <a:moveTo>
                  <a:pt x="271271" y="135635"/>
                </a:moveTo>
                <a:lnTo>
                  <a:pt x="0" y="135635"/>
                </a:lnTo>
                <a:lnTo>
                  <a:pt x="135636" y="0"/>
                </a:lnTo>
                <a:lnTo>
                  <a:pt x="271271" y="135635"/>
                </a:lnTo>
                <a:close/>
              </a:path>
              <a:path w="271780" h="765175">
                <a:moveTo>
                  <a:pt x="202692" y="765047"/>
                </a:moveTo>
                <a:lnTo>
                  <a:pt x="67056" y="765047"/>
                </a:lnTo>
                <a:lnTo>
                  <a:pt x="67056" y="135635"/>
                </a:lnTo>
                <a:lnTo>
                  <a:pt x="202692" y="135635"/>
                </a:lnTo>
                <a:lnTo>
                  <a:pt x="202692" y="76504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79921" y="2859023"/>
            <a:ext cx="1351915" cy="1988820"/>
          </a:xfrm>
          <a:custGeom>
            <a:avLst/>
            <a:gdLst/>
            <a:ahLst/>
            <a:cxnLst/>
            <a:rect l="l" t="t" r="r" b="b"/>
            <a:pathLst>
              <a:path w="1351915" h="1988820">
                <a:moveTo>
                  <a:pt x="0" y="187451"/>
                </a:moveTo>
                <a:lnTo>
                  <a:pt x="39624" y="0"/>
                </a:lnTo>
                <a:lnTo>
                  <a:pt x="227075" y="41148"/>
                </a:lnTo>
                <a:lnTo>
                  <a:pt x="170687" y="77724"/>
                </a:lnTo>
                <a:lnTo>
                  <a:pt x="217696" y="150875"/>
                </a:lnTo>
                <a:lnTo>
                  <a:pt x="56387" y="150875"/>
                </a:lnTo>
                <a:lnTo>
                  <a:pt x="0" y="187451"/>
                </a:lnTo>
                <a:close/>
              </a:path>
              <a:path w="1351915" h="1988820">
                <a:moveTo>
                  <a:pt x="1237487" y="1988820"/>
                </a:moveTo>
                <a:lnTo>
                  <a:pt x="56387" y="150875"/>
                </a:lnTo>
                <a:lnTo>
                  <a:pt x="217696" y="150875"/>
                </a:lnTo>
                <a:lnTo>
                  <a:pt x="1351787" y="1915667"/>
                </a:lnTo>
                <a:lnTo>
                  <a:pt x="1237487" y="198882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34512" y="3192779"/>
            <a:ext cx="1588135" cy="759460"/>
          </a:xfrm>
          <a:custGeom>
            <a:avLst/>
            <a:gdLst/>
            <a:ahLst/>
            <a:cxnLst/>
            <a:rect l="l" t="t" r="r" b="b"/>
            <a:pathLst>
              <a:path w="1588135" h="759460">
                <a:moveTo>
                  <a:pt x="1461515" y="758952"/>
                </a:moveTo>
                <a:lnTo>
                  <a:pt x="126492" y="758952"/>
                </a:lnTo>
                <a:lnTo>
                  <a:pt x="76957" y="748906"/>
                </a:lnTo>
                <a:lnTo>
                  <a:pt x="36647" y="721756"/>
                </a:lnTo>
                <a:lnTo>
                  <a:pt x="9636" y="681581"/>
                </a:lnTo>
                <a:lnTo>
                  <a:pt x="0" y="632460"/>
                </a:lnTo>
                <a:lnTo>
                  <a:pt x="0" y="126492"/>
                </a:lnTo>
                <a:lnTo>
                  <a:pt x="9636" y="76941"/>
                </a:lnTo>
                <a:lnTo>
                  <a:pt x="36647" y="36623"/>
                </a:lnTo>
                <a:lnTo>
                  <a:pt x="76957" y="9616"/>
                </a:lnTo>
                <a:lnTo>
                  <a:pt x="126492" y="0"/>
                </a:lnTo>
                <a:lnTo>
                  <a:pt x="1461515" y="0"/>
                </a:lnTo>
                <a:lnTo>
                  <a:pt x="1510471" y="9616"/>
                </a:lnTo>
                <a:lnTo>
                  <a:pt x="1550589" y="36623"/>
                </a:lnTo>
                <a:lnTo>
                  <a:pt x="1577793" y="76941"/>
                </a:lnTo>
                <a:lnTo>
                  <a:pt x="1588008" y="126492"/>
                </a:lnTo>
                <a:lnTo>
                  <a:pt x="1588008" y="632460"/>
                </a:lnTo>
                <a:lnTo>
                  <a:pt x="1577793" y="681581"/>
                </a:lnTo>
                <a:lnTo>
                  <a:pt x="1550589" y="721756"/>
                </a:lnTo>
                <a:lnTo>
                  <a:pt x="1510471" y="748906"/>
                </a:lnTo>
                <a:lnTo>
                  <a:pt x="1461515" y="758952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57384" y="3280702"/>
            <a:ext cx="134112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725" marR="5080" indent="-200660"/>
            <a:r>
              <a:rPr spc="-5" dirty="0">
                <a:latin typeface="Microsoft JhengHei UI"/>
                <a:cs typeface="Microsoft JhengHei UI"/>
              </a:rPr>
              <a:t>“不易察觉”的微小扰动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67365" y="4363009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spc="-155" dirty="0">
                <a:latin typeface="Microsoft JhengHei UI"/>
                <a:cs typeface="Microsoft JhengHei UI"/>
              </a:rPr>
              <a:t>生</a:t>
            </a:r>
            <a:r>
              <a:rPr spc="-155" dirty="0">
                <a:latin typeface="Microsoft JhengHei UI"/>
                <a:cs typeface="Microsoft JhengHei UI"/>
              </a:rPr>
              <a:t>成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20183" y="2505455"/>
            <a:ext cx="586740" cy="591820"/>
          </a:xfrm>
          <a:custGeom>
            <a:avLst/>
            <a:gdLst/>
            <a:ahLst/>
            <a:cxnLst/>
            <a:rect l="l" t="t" r="r" b="b"/>
            <a:pathLst>
              <a:path w="586739" h="591819">
                <a:moveTo>
                  <a:pt x="96012" y="591312"/>
                </a:moveTo>
                <a:lnTo>
                  <a:pt x="0" y="495300"/>
                </a:lnTo>
                <a:lnTo>
                  <a:pt x="441960" y="48768"/>
                </a:lnTo>
                <a:lnTo>
                  <a:pt x="394716" y="1524"/>
                </a:lnTo>
                <a:lnTo>
                  <a:pt x="586740" y="0"/>
                </a:lnTo>
                <a:lnTo>
                  <a:pt x="586740" y="144780"/>
                </a:lnTo>
                <a:lnTo>
                  <a:pt x="539495" y="144780"/>
                </a:lnTo>
                <a:lnTo>
                  <a:pt x="96012" y="591312"/>
                </a:lnTo>
                <a:close/>
              </a:path>
              <a:path w="586739" h="591819">
                <a:moveTo>
                  <a:pt x="586740" y="192024"/>
                </a:moveTo>
                <a:lnTo>
                  <a:pt x="539495" y="144780"/>
                </a:lnTo>
                <a:lnTo>
                  <a:pt x="586740" y="144780"/>
                </a:lnTo>
                <a:lnTo>
                  <a:pt x="586740" y="19202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788473" y="2512187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降低效果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42859" y="3280525"/>
            <a:ext cx="2082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减少扰动带来的影响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78C761B6-EF02-B886-0893-85ADF695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图对抗攻击和防御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073797" y="1600200"/>
            <a:ext cx="1553049" cy="1705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56171" y="2516608"/>
            <a:ext cx="39618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pc="229" dirty="0">
                <a:latin typeface="Cambria Math"/>
                <a:cs typeface="Cambria Math"/>
              </a:rPr>
              <a:t>v</a:t>
            </a:r>
            <a:r>
              <a:rPr sz="1950" spc="37" baseline="-14957" dirty="0">
                <a:latin typeface="Cambria Math"/>
                <a:cs typeface="Cambria Math"/>
              </a:rPr>
              <a:t>3</a:t>
            </a:r>
            <a:endParaRPr sz="1950" baseline="-14957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48288" y="1479766"/>
            <a:ext cx="1757045" cy="1917700"/>
          </a:xfrm>
          <a:custGeom>
            <a:avLst/>
            <a:gdLst/>
            <a:ahLst/>
            <a:cxnLst/>
            <a:rect l="l" t="t" r="r" b="b"/>
            <a:pathLst>
              <a:path w="1757045" h="1917700">
                <a:moveTo>
                  <a:pt x="1546999" y="12699"/>
                </a:moveTo>
                <a:lnTo>
                  <a:pt x="210261" y="12699"/>
                </a:lnTo>
                <a:lnTo>
                  <a:pt x="217335" y="0"/>
                </a:lnTo>
                <a:lnTo>
                  <a:pt x="1539697" y="0"/>
                </a:lnTo>
                <a:lnTo>
                  <a:pt x="1546999" y="12699"/>
                </a:lnTo>
                <a:close/>
              </a:path>
              <a:path w="1757045" h="1917700">
                <a:moveTo>
                  <a:pt x="235724" y="25399"/>
                </a:moveTo>
                <a:lnTo>
                  <a:pt x="176085" y="25399"/>
                </a:lnTo>
                <a:lnTo>
                  <a:pt x="182753" y="12699"/>
                </a:lnTo>
                <a:lnTo>
                  <a:pt x="242773" y="12699"/>
                </a:lnTo>
                <a:lnTo>
                  <a:pt x="235724" y="25399"/>
                </a:lnTo>
                <a:close/>
              </a:path>
              <a:path w="1757045" h="1917700">
                <a:moveTo>
                  <a:pt x="1581162" y="25399"/>
                </a:moveTo>
                <a:lnTo>
                  <a:pt x="1521307" y="25399"/>
                </a:lnTo>
                <a:lnTo>
                  <a:pt x="1514259" y="12699"/>
                </a:lnTo>
                <a:lnTo>
                  <a:pt x="1574279" y="12699"/>
                </a:lnTo>
                <a:lnTo>
                  <a:pt x="1581162" y="25399"/>
                </a:lnTo>
                <a:close/>
              </a:path>
              <a:path w="1757045" h="1917700">
                <a:moveTo>
                  <a:pt x="196291" y="38099"/>
                </a:moveTo>
                <a:lnTo>
                  <a:pt x="150279" y="38099"/>
                </a:lnTo>
                <a:lnTo>
                  <a:pt x="156590" y="25399"/>
                </a:lnTo>
                <a:lnTo>
                  <a:pt x="202907" y="25399"/>
                </a:lnTo>
                <a:lnTo>
                  <a:pt x="196291" y="38099"/>
                </a:lnTo>
                <a:close/>
              </a:path>
              <a:path w="1757045" h="1917700">
                <a:moveTo>
                  <a:pt x="1606956" y="38099"/>
                </a:moveTo>
                <a:lnTo>
                  <a:pt x="1560741" y="38099"/>
                </a:lnTo>
                <a:lnTo>
                  <a:pt x="1554124" y="25399"/>
                </a:lnTo>
                <a:lnTo>
                  <a:pt x="1600644" y="25399"/>
                </a:lnTo>
                <a:lnTo>
                  <a:pt x="1606956" y="38099"/>
                </a:lnTo>
                <a:close/>
              </a:path>
              <a:path w="1757045" h="1917700">
                <a:moveTo>
                  <a:pt x="165481" y="50799"/>
                </a:moveTo>
                <a:lnTo>
                  <a:pt x="131914" y="50799"/>
                </a:lnTo>
                <a:lnTo>
                  <a:pt x="137934" y="38099"/>
                </a:lnTo>
                <a:lnTo>
                  <a:pt x="171678" y="38099"/>
                </a:lnTo>
                <a:lnTo>
                  <a:pt x="165481" y="50799"/>
                </a:lnTo>
                <a:close/>
              </a:path>
              <a:path w="1757045" h="1917700">
                <a:moveTo>
                  <a:pt x="1625307" y="50799"/>
                </a:moveTo>
                <a:lnTo>
                  <a:pt x="1591551" y="50799"/>
                </a:lnTo>
                <a:lnTo>
                  <a:pt x="1585353" y="38099"/>
                </a:lnTo>
                <a:lnTo>
                  <a:pt x="1619288" y="38099"/>
                </a:lnTo>
                <a:lnTo>
                  <a:pt x="1625307" y="50799"/>
                </a:lnTo>
                <a:close/>
              </a:path>
              <a:path w="1757045" h="1917700">
                <a:moveTo>
                  <a:pt x="120738" y="76199"/>
                </a:moveTo>
                <a:lnTo>
                  <a:pt x="98094" y="76199"/>
                </a:lnTo>
                <a:lnTo>
                  <a:pt x="108965" y="63499"/>
                </a:lnTo>
                <a:lnTo>
                  <a:pt x="120180" y="50799"/>
                </a:lnTo>
                <a:lnTo>
                  <a:pt x="148221" y="50799"/>
                </a:lnTo>
                <a:lnTo>
                  <a:pt x="142392" y="63499"/>
                </a:lnTo>
                <a:lnTo>
                  <a:pt x="131673" y="63499"/>
                </a:lnTo>
                <a:lnTo>
                  <a:pt x="120738" y="76199"/>
                </a:lnTo>
                <a:close/>
              </a:path>
              <a:path w="1757045" h="1917700">
                <a:moveTo>
                  <a:pt x="1658937" y="76199"/>
                </a:moveTo>
                <a:lnTo>
                  <a:pt x="1636293" y="76199"/>
                </a:lnTo>
                <a:lnTo>
                  <a:pt x="1625358" y="63499"/>
                </a:lnTo>
                <a:lnTo>
                  <a:pt x="1614639" y="63499"/>
                </a:lnTo>
                <a:lnTo>
                  <a:pt x="1608810" y="50799"/>
                </a:lnTo>
                <a:lnTo>
                  <a:pt x="1637118" y="50799"/>
                </a:lnTo>
                <a:lnTo>
                  <a:pt x="1648421" y="63499"/>
                </a:lnTo>
                <a:lnTo>
                  <a:pt x="1658937" y="76199"/>
                </a:lnTo>
                <a:close/>
              </a:path>
              <a:path w="1757045" h="1917700">
                <a:moveTo>
                  <a:pt x="82778" y="114299"/>
                </a:moveTo>
                <a:lnTo>
                  <a:pt x="59486" y="114299"/>
                </a:lnTo>
                <a:lnTo>
                  <a:pt x="68376" y="101599"/>
                </a:lnTo>
                <a:lnTo>
                  <a:pt x="77787" y="88899"/>
                </a:lnTo>
                <a:lnTo>
                  <a:pt x="87376" y="76199"/>
                </a:lnTo>
                <a:lnTo>
                  <a:pt x="121081" y="76199"/>
                </a:lnTo>
                <a:lnTo>
                  <a:pt x="110578" y="88899"/>
                </a:lnTo>
                <a:lnTo>
                  <a:pt x="101168" y="88899"/>
                </a:lnTo>
                <a:lnTo>
                  <a:pt x="91579" y="101599"/>
                </a:lnTo>
                <a:lnTo>
                  <a:pt x="91884" y="101599"/>
                </a:lnTo>
                <a:lnTo>
                  <a:pt x="82778" y="114299"/>
                </a:lnTo>
                <a:close/>
              </a:path>
              <a:path w="1757045" h="1917700">
                <a:moveTo>
                  <a:pt x="1697748" y="114299"/>
                </a:moveTo>
                <a:lnTo>
                  <a:pt x="1674253" y="114299"/>
                </a:lnTo>
                <a:lnTo>
                  <a:pt x="1665147" y="101599"/>
                </a:lnTo>
                <a:lnTo>
                  <a:pt x="1665452" y="101599"/>
                </a:lnTo>
                <a:lnTo>
                  <a:pt x="1655864" y="88899"/>
                </a:lnTo>
                <a:lnTo>
                  <a:pt x="1646453" y="88899"/>
                </a:lnTo>
                <a:lnTo>
                  <a:pt x="1635950" y="76199"/>
                </a:lnTo>
                <a:lnTo>
                  <a:pt x="1669656" y="76199"/>
                </a:lnTo>
                <a:lnTo>
                  <a:pt x="1679244" y="88899"/>
                </a:lnTo>
                <a:lnTo>
                  <a:pt x="1688947" y="101599"/>
                </a:lnTo>
                <a:lnTo>
                  <a:pt x="1697748" y="114299"/>
                </a:lnTo>
                <a:close/>
              </a:path>
              <a:path w="1757045" h="1917700">
                <a:moveTo>
                  <a:pt x="74472" y="126999"/>
                </a:moveTo>
                <a:lnTo>
                  <a:pt x="51066" y="126999"/>
                </a:lnTo>
                <a:lnTo>
                  <a:pt x="55181" y="114299"/>
                </a:lnTo>
                <a:lnTo>
                  <a:pt x="83070" y="114299"/>
                </a:lnTo>
                <a:lnTo>
                  <a:pt x="74472" y="126999"/>
                </a:lnTo>
                <a:close/>
              </a:path>
              <a:path w="1757045" h="1917700">
                <a:moveTo>
                  <a:pt x="1706092" y="126999"/>
                </a:moveTo>
                <a:lnTo>
                  <a:pt x="1682559" y="126999"/>
                </a:lnTo>
                <a:lnTo>
                  <a:pt x="1673961" y="114299"/>
                </a:lnTo>
                <a:lnTo>
                  <a:pt x="1701990" y="114299"/>
                </a:lnTo>
                <a:lnTo>
                  <a:pt x="1706092" y="126999"/>
                </a:lnTo>
                <a:close/>
              </a:path>
              <a:path w="1757045" h="1917700">
                <a:moveTo>
                  <a:pt x="66725" y="139699"/>
                </a:moveTo>
                <a:lnTo>
                  <a:pt x="43281" y="139699"/>
                </a:lnTo>
                <a:lnTo>
                  <a:pt x="47104" y="126999"/>
                </a:lnTo>
                <a:lnTo>
                  <a:pt x="70700" y="126999"/>
                </a:lnTo>
                <a:lnTo>
                  <a:pt x="66725" y="139699"/>
                </a:lnTo>
                <a:close/>
              </a:path>
              <a:path w="1757045" h="1917700">
                <a:moveTo>
                  <a:pt x="1713864" y="139699"/>
                </a:moveTo>
                <a:lnTo>
                  <a:pt x="1690306" y="139699"/>
                </a:lnTo>
                <a:lnTo>
                  <a:pt x="1686331" y="126999"/>
                </a:lnTo>
                <a:lnTo>
                  <a:pt x="1710042" y="126999"/>
                </a:lnTo>
                <a:lnTo>
                  <a:pt x="1713864" y="139699"/>
                </a:lnTo>
                <a:close/>
              </a:path>
              <a:path w="1757045" h="1917700">
                <a:moveTo>
                  <a:pt x="59448" y="152399"/>
                </a:moveTo>
                <a:lnTo>
                  <a:pt x="36080" y="152399"/>
                </a:lnTo>
                <a:lnTo>
                  <a:pt x="39611" y="139699"/>
                </a:lnTo>
                <a:lnTo>
                  <a:pt x="63144" y="139699"/>
                </a:lnTo>
                <a:lnTo>
                  <a:pt x="59448" y="152399"/>
                </a:lnTo>
                <a:close/>
              </a:path>
              <a:path w="1757045" h="1917700">
                <a:moveTo>
                  <a:pt x="1721065" y="152399"/>
                </a:moveTo>
                <a:lnTo>
                  <a:pt x="1697583" y="152399"/>
                </a:lnTo>
                <a:lnTo>
                  <a:pt x="1693887" y="139699"/>
                </a:lnTo>
                <a:lnTo>
                  <a:pt x="1717535" y="139699"/>
                </a:lnTo>
                <a:lnTo>
                  <a:pt x="1721065" y="152399"/>
                </a:lnTo>
                <a:close/>
              </a:path>
              <a:path w="1757045" h="1917700">
                <a:moveTo>
                  <a:pt x="52704" y="165099"/>
                </a:moveTo>
                <a:lnTo>
                  <a:pt x="29464" y="165099"/>
                </a:lnTo>
                <a:lnTo>
                  <a:pt x="32689" y="152399"/>
                </a:lnTo>
                <a:lnTo>
                  <a:pt x="56121" y="152399"/>
                </a:lnTo>
                <a:lnTo>
                  <a:pt x="52704" y="165099"/>
                </a:lnTo>
                <a:close/>
              </a:path>
              <a:path w="1757045" h="1917700">
                <a:moveTo>
                  <a:pt x="1727669" y="165099"/>
                </a:moveTo>
                <a:lnTo>
                  <a:pt x="1704327" y="165099"/>
                </a:lnTo>
                <a:lnTo>
                  <a:pt x="1700910" y="152399"/>
                </a:lnTo>
                <a:lnTo>
                  <a:pt x="1724444" y="152399"/>
                </a:lnTo>
                <a:lnTo>
                  <a:pt x="1727669" y="165099"/>
                </a:lnTo>
                <a:close/>
              </a:path>
              <a:path w="1757045" h="1917700">
                <a:moveTo>
                  <a:pt x="43649" y="177799"/>
                </a:moveTo>
                <a:lnTo>
                  <a:pt x="23469" y="177799"/>
                </a:lnTo>
                <a:lnTo>
                  <a:pt x="26390" y="165099"/>
                </a:lnTo>
                <a:lnTo>
                  <a:pt x="46621" y="165099"/>
                </a:lnTo>
                <a:lnTo>
                  <a:pt x="43649" y="177799"/>
                </a:lnTo>
                <a:close/>
              </a:path>
              <a:path w="1757045" h="1917700">
                <a:moveTo>
                  <a:pt x="1733664" y="177799"/>
                </a:moveTo>
                <a:lnTo>
                  <a:pt x="1713382" y="177799"/>
                </a:lnTo>
                <a:lnTo>
                  <a:pt x="1710410" y="165099"/>
                </a:lnTo>
                <a:lnTo>
                  <a:pt x="1730743" y="165099"/>
                </a:lnTo>
                <a:lnTo>
                  <a:pt x="1733664" y="177799"/>
                </a:lnTo>
                <a:close/>
              </a:path>
              <a:path w="1757045" h="1917700">
                <a:moveTo>
                  <a:pt x="38341" y="190499"/>
                </a:moveTo>
                <a:lnTo>
                  <a:pt x="18097" y="190499"/>
                </a:lnTo>
                <a:lnTo>
                  <a:pt x="20701" y="177799"/>
                </a:lnTo>
                <a:lnTo>
                  <a:pt x="41008" y="177799"/>
                </a:lnTo>
                <a:lnTo>
                  <a:pt x="38341" y="190499"/>
                </a:lnTo>
                <a:close/>
              </a:path>
              <a:path w="1757045" h="1917700">
                <a:moveTo>
                  <a:pt x="1741449" y="203199"/>
                </a:moveTo>
                <a:lnTo>
                  <a:pt x="1723402" y="203199"/>
                </a:lnTo>
                <a:lnTo>
                  <a:pt x="1721040" y="190499"/>
                </a:lnTo>
                <a:lnTo>
                  <a:pt x="1718690" y="190499"/>
                </a:lnTo>
                <a:lnTo>
                  <a:pt x="1716024" y="177799"/>
                </a:lnTo>
                <a:lnTo>
                  <a:pt x="1736420" y="177799"/>
                </a:lnTo>
                <a:lnTo>
                  <a:pt x="1739010" y="190499"/>
                </a:lnTo>
                <a:lnTo>
                  <a:pt x="1741449" y="203199"/>
                </a:lnTo>
                <a:close/>
              </a:path>
              <a:path w="1757045" h="1917700">
                <a:moveTo>
                  <a:pt x="29540" y="215899"/>
                </a:moveTo>
                <a:lnTo>
                  <a:pt x="11214" y="215899"/>
                </a:lnTo>
                <a:lnTo>
                  <a:pt x="13385" y="203199"/>
                </a:lnTo>
                <a:lnTo>
                  <a:pt x="15659" y="190499"/>
                </a:lnTo>
                <a:lnTo>
                  <a:pt x="35991" y="190499"/>
                </a:lnTo>
                <a:lnTo>
                  <a:pt x="33629" y="203199"/>
                </a:lnTo>
                <a:lnTo>
                  <a:pt x="31572" y="203199"/>
                </a:lnTo>
                <a:lnTo>
                  <a:pt x="29540" y="215899"/>
                </a:lnTo>
                <a:close/>
              </a:path>
              <a:path w="1757045" h="1917700">
                <a:moveTo>
                  <a:pt x="31508" y="215899"/>
                </a:moveTo>
                <a:lnTo>
                  <a:pt x="31572" y="203199"/>
                </a:lnTo>
                <a:lnTo>
                  <a:pt x="33705" y="203199"/>
                </a:lnTo>
                <a:lnTo>
                  <a:pt x="31508" y="215899"/>
                </a:lnTo>
                <a:close/>
              </a:path>
              <a:path w="1757045" h="1917700">
                <a:moveTo>
                  <a:pt x="1725523" y="215899"/>
                </a:moveTo>
                <a:lnTo>
                  <a:pt x="1723326" y="203199"/>
                </a:lnTo>
                <a:lnTo>
                  <a:pt x="1725460" y="203199"/>
                </a:lnTo>
                <a:lnTo>
                  <a:pt x="1725523" y="215899"/>
                </a:lnTo>
                <a:close/>
              </a:path>
              <a:path w="1757045" h="1917700">
                <a:moveTo>
                  <a:pt x="1745818" y="215899"/>
                </a:moveTo>
                <a:lnTo>
                  <a:pt x="1727492" y="215899"/>
                </a:lnTo>
                <a:lnTo>
                  <a:pt x="1725460" y="203199"/>
                </a:lnTo>
                <a:lnTo>
                  <a:pt x="1743709" y="203199"/>
                </a:lnTo>
                <a:lnTo>
                  <a:pt x="1745818" y="215899"/>
                </a:lnTo>
                <a:close/>
              </a:path>
              <a:path w="1757045" h="1917700">
                <a:moveTo>
                  <a:pt x="27736" y="228599"/>
                </a:moveTo>
                <a:lnTo>
                  <a:pt x="7531" y="228599"/>
                </a:lnTo>
                <a:lnTo>
                  <a:pt x="9347" y="215899"/>
                </a:lnTo>
                <a:lnTo>
                  <a:pt x="29603" y="215899"/>
                </a:lnTo>
                <a:lnTo>
                  <a:pt x="27736" y="228599"/>
                </a:lnTo>
                <a:close/>
              </a:path>
              <a:path w="1757045" h="1917700">
                <a:moveTo>
                  <a:pt x="1749501" y="228599"/>
                </a:moveTo>
                <a:lnTo>
                  <a:pt x="1729295" y="228599"/>
                </a:lnTo>
                <a:lnTo>
                  <a:pt x="1727428" y="215899"/>
                </a:lnTo>
                <a:lnTo>
                  <a:pt x="1747735" y="215899"/>
                </a:lnTo>
                <a:lnTo>
                  <a:pt x="1749501" y="228599"/>
                </a:lnTo>
                <a:close/>
              </a:path>
              <a:path w="1757045" h="1917700">
                <a:moveTo>
                  <a:pt x="24612" y="241299"/>
                </a:moveTo>
                <a:lnTo>
                  <a:pt x="4597" y="241299"/>
                </a:lnTo>
                <a:lnTo>
                  <a:pt x="6007" y="228599"/>
                </a:lnTo>
                <a:lnTo>
                  <a:pt x="26149" y="228599"/>
                </a:lnTo>
                <a:lnTo>
                  <a:pt x="24612" y="241299"/>
                </a:lnTo>
                <a:close/>
              </a:path>
              <a:path w="1757045" h="1917700">
                <a:moveTo>
                  <a:pt x="1752485" y="241299"/>
                </a:moveTo>
                <a:lnTo>
                  <a:pt x="1732419" y="241299"/>
                </a:lnTo>
                <a:lnTo>
                  <a:pt x="1730883" y="228599"/>
                </a:lnTo>
                <a:lnTo>
                  <a:pt x="1751076" y="228599"/>
                </a:lnTo>
                <a:lnTo>
                  <a:pt x="1752485" y="241299"/>
                </a:lnTo>
                <a:close/>
              </a:path>
              <a:path w="1757045" h="1917700">
                <a:moveTo>
                  <a:pt x="20383" y="266699"/>
                </a:moveTo>
                <a:lnTo>
                  <a:pt x="1460" y="266699"/>
                </a:lnTo>
                <a:lnTo>
                  <a:pt x="2324" y="253999"/>
                </a:lnTo>
                <a:lnTo>
                  <a:pt x="3365" y="241299"/>
                </a:lnTo>
                <a:lnTo>
                  <a:pt x="23342" y="241299"/>
                </a:lnTo>
                <a:lnTo>
                  <a:pt x="22161" y="253999"/>
                </a:lnTo>
                <a:lnTo>
                  <a:pt x="21209" y="253999"/>
                </a:lnTo>
                <a:lnTo>
                  <a:pt x="20383" y="266699"/>
                </a:lnTo>
                <a:close/>
              </a:path>
              <a:path w="1757045" h="1917700">
                <a:moveTo>
                  <a:pt x="1755597" y="266699"/>
                </a:moveTo>
                <a:lnTo>
                  <a:pt x="1736648" y="266699"/>
                </a:lnTo>
                <a:lnTo>
                  <a:pt x="1735823" y="253999"/>
                </a:lnTo>
                <a:lnTo>
                  <a:pt x="1734870" y="253999"/>
                </a:lnTo>
                <a:lnTo>
                  <a:pt x="1733689" y="241299"/>
                </a:lnTo>
                <a:lnTo>
                  <a:pt x="1753704" y="241299"/>
                </a:lnTo>
                <a:lnTo>
                  <a:pt x="1754746" y="253999"/>
                </a:lnTo>
                <a:lnTo>
                  <a:pt x="1755597" y="266699"/>
                </a:lnTo>
                <a:close/>
              </a:path>
              <a:path w="1757045" h="1917700">
                <a:moveTo>
                  <a:pt x="19303" y="279399"/>
                </a:moveTo>
                <a:lnTo>
                  <a:pt x="292" y="279399"/>
                </a:lnTo>
                <a:lnTo>
                  <a:pt x="787" y="266699"/>
                </a:lnTo>
                <a:lnTo>
                  <a:pt x="19773" y="266699"/>
                </a:lnTo>
                <a:lnTo>
                  <a:pt x="19303" y="279399"/>
                </a:lnTo>
                <a:close/>
              </a:path>
              <a:path w="1757045" h="1917700">
                <a:moveTo>
                  <a:pt x="1756752" y="279399"/>
                </a:moveTo>
                <a:lnTo>
                  <a:pt x="1737728" y="279399"/>
                </a:lnTo>
                <a:lnTo>
                  <a:pt x="1737258" y="266699"/>
                </a:lnTo>
                <a:lnTo>
                  <a:pt x="1756270" y="266699"/>
                </a:lnTo>
                <a:lnTo>
                  <a:pt x="1756752" y="279399"/>
                </a:lnTo>
                <a:close/>
              </a:path>
              <a:path w="1757045" h="1917700">
                <a:moveTo>
                  <a:pt x="19316" y="1638299"/>
                </a:moveTo>
                <a:lnTo>
                  <a:pt x="279" y="1638299"/>
                </a:lnTo>
                <a:lnTo>
                  <a:pt x="0" y="1625599"/>
                </a:lnTo>
                <a:lnTo>
                  <a:pt x="0" y="279399"/>
                </a:lnTo>
                <a:lnTo>
                  <a:pt x="19037" y="279399"/>
                </a:lnTo>
                <a:lnTo>
                  <a:pt x="19037" y="1625599"/>
                </a:lnTo>
                <a:lnTo>
                  <a:pt x="19316" y="1638299"/>
                </a:lnTo>
                <a:close/>
              </a:path>
              <a:path w="1757045" h="1917700">
                <a:moveTo>
                  <a:pt x="1756740" y="1638299"/>
                </a:moveTo>
                <a:lnTo>
                  <a:pt x="1737715" y="1638299"/>
                </a:lnTo>
                <a:lnTo>
                  <a:pt x="1737995" y="1625599"/>
                </a:lnTo>
                <a:lnTo>
                  <a:pt x="1737995" y="279399"/>
                </a:lnTo>
                <a:lnTo>
                  <a:pt x="1757032" y="279399"/>
                </a:lnTo>
                <a:lnTo>
                  <a:pt x="1757032" y="1625599"/>
                </a:lnTo>
                <a:lnTo>
                  <a:pt x="1756740" y="1638299"/>
                </a:lnTo>
                <a:close/>
              </a:path>
              <a:path w="1757045" h="1917700">
                <a:moveTo>
                  <a:pt x="22199" y="1663699"/>
                </a:moveTo>
                <a:lnTo>
                  <a:pt x="2285" y="1663699"/>
                </a:lnTo>
                <a:lnTo>
                  <a:pt x="1435" y="1650999"/>
                </a:lnTo>
                <a:lnTo>
                  <a:pt x="761" y="1638299"/>
                </a:lnTo>
                <a:lnTo>
                  <a:pt x="19761" y="1638299"/>
                </a:lnTo>
                <a:lnTo>
                  <a:pt x="20408" y="1650999"/>
                </a:lnTo>
                <a:lnTo>
                  <a:pt x="21183" y="1650999"/>
                </a:lnTo>
                <a:lnTo>
                  <a:pt x="22199" y="1663699"/>
                </a:lnTo>
                <a:close/>
              </a:path>
              <a:path w="1757045" h="1917700">
                <a:moveTo>
                  <a:pt x="1754708" y="1663699"/>
                </a:moveTo>
                <a:lnTo>
                  <a:pt x="1734832" y="1663699"/>
                </a:lnTo>
                <a:lnTo>
                  <a:pt x="1735848" y="1650999"/>
                </a:lnTo>
                <a:lnTo>
                  <a:pt x="1736623" y="1650999"/>
                </a:lnTo>
                <a:lnTo>
                  <a:pt x="1737271" y="1638299"/>
                </a:lnTo>
                <a:lnTo>
                  <a:pt x="1756244" y="1638299"/>
                </a:lnTo>
                <a:lnTo>
                  <a:pt x="1755571" y="1650999"/>
                </a:lnTo>
                <a:lnTo>
                  <a:pt x="1754708" y="1663699"/>
                </a:lnTo>
                <a:close/>
              </a:path>
              <a:path w="1757045" h="1917700">
                <a:moveTo>
                  <a:pt x="23342" y="1676399"/>
                </a:moveTo>
                <a:lnTo>
                  <a:pt x="4546" y="1676399"/>
                </a:lnTo>
                <a:lnTo>
                  <a:pt x="3327" y="1663699"/>
                </a:lnTo>
                <a:lnTo>
                  <a:pt x="22161" y="1663699"/>
                </a:lnTo>
                <a:lnTo>
                  <a:pt x="23342" y="1676399"/>
                </a:lnTo>
                <a:close/>
              </a:path>
              <a:path w="1757045" h="1917700">
                <a:moveTo>
                  <a:pt x="1752434" y="1676399"/>
                </a:moveTo>
                <a:lnTo>
                  <a:pt x="1733689" y="1676399"/>
                </a:lnTo>
                <a:lnTo>
                  <a:pt x="1734870" y="1663699"/>
                </a:lnTo>
                <a:lnTo>
                  <a:pt x="1753666" y="1663699"/>
                </a:lnTo>
                <a:lnTo>
                  <a:pt x="1752434" y="1676399"/>
                </a:lnTo>
                <a:close/>
              </a:path>
              <a:path w="1757045" h="1917700">
                <a:moveTo>
                  <a:pt x="29603" y="1701799"/>
                </a:moveTo>
                <a:lnTo>
                  <a:pt x="9296" y="1701799"/>
                </a:lnTo>
                <a:lnTo>
                  <a:pt x="7531" y="1689099"/>
                </a:lnTo>
                <a:lnTo>
                  <a:pt x="5956" y="1676399"/>
                </a:lnTo>
                <a:lnTo>
                  <a:pt x="24612" y="1676399"/>
                </a:lnTo>
                <a:lnTo>
                  <a:pt x="26149" y="1689099"/>
                </a:lnTo>
                <a:lnTo>
                  <a:pt x="27736" y="1689099"/>
                </a:lnTo>
                <a:lnTo>
                  <a:pt x="29603" y="1701799"/>
                </a:lnTo>
                <a:close/>
              </a:path>
              <a:path w="1757045" h="1917700">
                <a:moveTo>
                  <a:pt x="1747685" y="1701799"/>
                </a:moveTo>
                <a:lnTo>
                  <a:pt x="1727428" y="1701799"/>
                </a:lnTo>
                <a:lnTo>
                  <a:pt x="1729295" y="1689099"/>
                </a:lnTo>
                <a:lnTo>
                  <a:pt x="1730883" y="1689099"/>
                </a:lnTo>
                <a:lnTo>
                  <a:pt x="1732419" y="1676399"/>
                </a:lnTo>
                <a:lnTo>
                  <a:pt x="1751025" y="1676399"/>
                </a:lnTo>
                <a:lnTo>
                  <a:pt x="1749501" y="1689099"/>
                </a:lnTo>
                <a:lnTo>
                  <a:pt x="1747685" y="1701799"/>
                </a:lnTo>
                <a:close/>
              </a:path>
              <a:path w="1757045" h="1917700">
                <a:moveTo>
                  <a:pt x="33705" y="1714499"/>
                </a:moveTo>
                <a:lnTo>
                  <a:pt x="13322" y="1714499"/>
                </a:lnTo>
                <a:lnTo>
                  <a:pt x="11214" y="1701799"/>
                </a:lnTo>
                <a:lnTo>
                  <a:pt x="31508" y="1701799"/>
                </a:lnTo>
                <a:lnTo>
                  <a:pt x="33705" y="1714499"/>
                </a:lnTo>
                <a:close/>
              </a:path>
              <a:path w="1757045" h="1917700">
                <a:moveTo>
                  <a:pt x="1743646" y="1714499"/>
                </a:moveTo>
                <a:lnTo>
                  <a:pt x="1723326" y="1714499"/>
                </a:lnTo>
                <a:lnTo>
                  <a:pt x="1725523" y="1701799"/>
                </a:lnTo>
                <a:lnTo>
                  <a:pt x="1745818" y="1701799"/>
                </a:lnTo>
                <a:lnTo>
                  <a:pt x="1743646" y="1714499"/>
                </a:lnTo>
                <a:close/>
              </a:path>
              <a:path w="1757045" h="1917700">
                <a:moveTo>
                  <a:pt x="38417" y="1727199"/>
                </a:moveTo>
                <a:lnTo>
                  <a:pt x="18021" y="1727199"/>
                </a:lnTo>
                <a:lnTo>
                  <a:pt x="15582" y="1714499"/>
                </a:lnTo>
                <a:lnTo>
                  <a:pt x="35902" y="1714499"/>
                </a:lnTo>
                <a:lnTo>
                  <a:pt x="38417" y="1727199"/>
                </a:lnTo>
                <a:close/>
              </a:path>
              <a:path w="1757045" h="1917700">
                <a:moveTo>
                  <a:pt x="1738934" y="1727199"/>
                </a:moveTo>
                <a:lnTo>
                  <a:pt x="1718614" y="1727199"/>
                </a:lnTo>
                <a:lnTo>
                  <a:pt x="1721129" y="1714499"/>
                </a:lnTo>
                <a:lnTo>
                  <a:pt x="1741373" y="1714499"/>
                </a:lnTo>
                <a:lnTo>
                  <a:pt x="1738934" y="1727199"/>
                </a:lnTo>
                <a:close/>
              </a:path>
              <a:path w="1757045" h="1917700">
                <a:moveTo>
                  <a:pt x="43738" y="1739899"/>
                </a:moveTo>
                <a:lnTo>
                  <a:pt x="23367" y="1739899"/>
                </a:lnTo>
                <a:lnTo>
                  <a:pt x="20612" y="1727199"/>
                </a:lnTo>
                <a:lnTo>
                  <a:pt x="40919" y="1727199"/>
                </a:lnTo>
                <a:lnTo>
                  <a:pt x="43738" y="1739899"/>
                </a:lnTo>
                <a:close/>
              </a:path>
              <a:path w="1757045" h="1917700">
                <a:moveTo>
                  <a:pt x="1733562" y="1739899"/>
                </a:moveTo>
                <a:lnTo>
                  <a:pt x="1713293" y="1739899"/>
                </a:lnTo>
                <a:lnTo>
                  <a:pt x="1716112" y="1727199"/>
                </a:lnTo>
                <a:lnTo>
                  <a:pt x="1736331" y="1727199"/>
                </a:lnTo>
                <a:lnTo>
                  <a:pt x="1733562" y="1739899"/>
                </a:lnTo>
                <a:close/>
              </a:path>
              <a:path w="1757045" h="1917700">
                <a:moveTo>
                  <a:pt x="49644" y="1752599"/>
                </a:moveTo>
                <a:lnTo>
                  <a:pt x="29362" y="1752599"/>
                </a:lnTo>
                <a:lnTo>
                  <a:pt x="26289" y="1739899"/>
                </a:lnTo>
                <a:lnTo>
                  <a:pt x="46520" y="1739899"/>
                </a:lnTo>
                <a:lnTo>
                  <a:pt x="49644" y="1752599"/>
                </a:lnTo>
                <a:close/>
              </a:path>
              <a:path w="1757045" h="1917700">
                <a:moveTo>
                  <a:pt x="1727568" y="1752599"/>
                </a:moveTo>
                <a:lnTo>
                  <a:pt x="1707388" y="1752599"/>
                </a:lnTo>
                <a:lnTo>
                  <a:pt x="1710512" y="1739899"/>
                </a:lnTo>
                <a:lnTo>
                  <a:pt x="1730641" y="1739899"/>
                </a:lnTo>
                <a:lnTo>
                  <a:pt x="1727568" y="1752599"/>
                </a:lnTo>
                <a:close/>
              </a:path>
              <a:path w="1757045" h="1917700">
                <a:moveTo>
                  <a:pt x="56121" y="1765299"/>
                </a:moveTo>
                <a:lnTo>
                  <a:pt x="35966" y="1765299"/>
                </a:lnTo>
                <a:lnTo>
                  <a:pt x="32588" y="1752599"/>
                </a:lnTo>
                <a:lnTo>
                  <a:pt x="52704" y="1752599"/>
                </a:lnTo>
                <a:lnTo>
                  <a:pt x="56121" y="1765299"/>
                </a:lnTo>
                <a:close/>
              </a:path>
              <a:path w="1757045" h="1917700">
                <a:moveTo>
                  <a:pt x="1720951" y="1765299"/>
                </a:moveTo>
                <a:lnTo>
                  <a:pt x="1700910" y="1765299"/>
                </a:lnTo>
                <a:lnTo>
                  <a:pt x="1704327" y="1752599"/>
                </a:lnTo>
                <a:lnTo>
                  <a:pt x="1724342" y="1752599"/>
                </a:lnTo>
                <a:lnTo>
                  <a:pt x="1720951" y="1765299"/>
                </a:lnTo>
                <a:close/>
              </a:path>
              <a:path w="1757045" h="1917700">
                <a:moveTo>
                  <a:pt x="63144" y="1777999"/>
                </a:moveTo>
                <a:lnTo>
                  <a:pt x="43167" y="1777999"/>
                </a:lnTo>
                <a:lnTo>
                  <a:pt x="39496" y="1765299"/>
                </a:lnTo>
                <a:lnTo>
                  <a:pt x="59448" y="1765299"/>
                </a:lnTo>
                <a:lnTo>
                  <a:pt x="63144" y="1777999"/>
                </a:lnTo>
                <a:close/>
              </a:path>
              <a:path w="1757045" h="1917700">
                <a:moveTo>
                  <a:pt x="1713750" y="1777999"/>
                </a:moveTo>
                <a:lnTo>
                  <a:pt x="1693887" y="1777999"/>
                </a:lnTo>
                <a:lnTo>
                  <a:pt x="1697583" y="1765299"/>
                </a:lnTo>
                <a:lnTo>
                  <a:pt x="1717420" y="1765299"/>
                </a:lnTo>
                <a:lnTo>
                  <a:pt x="1713750" y="1777999"/>
                </a:lnTo>
                <a:close/>
              </a:path>
              <a:path w="1757045" h="1917700">
                <a:moveTo>
                  <a:pt x="74676" y="1790699"/>
                </a:moveTo>
                <a:lnTo>
                  <a:pt x="50939" y="1790699"/>
                </a:lnTo>
                <a:lnTo>
                  <a:pt x="46989" y="1777999"/>
                </a:lnTo>
                <a:lnTo>
                  <a:pt x="70573" y="1777999"/>
                </a:lnTo>
                <a:lnTo>
                  <a:pt x="74676" y="1790699"/>
                </a:lnTo>
                <a:close/>
              </a:path>
              <a:path w="1757045" h="1917700">
                <a:moveTo>
                  <a:pt x="1705965" y="1790699"/>
                </a:moveTo>
                <a:lnTo>
                  <a:pt x="1682356" y="1790699"/>
                </a:lnTo>
                <a:lnTo>
                  <a:pt x="1686458" y="1777999"/>
                </a:lnTo>
                <a:lnTo>
                  <a:pt x="1709927" y="1777999"/>
                </a:lnTo>
                <a:lnTo>
                  <a:pt x="1705965" y="1790699"/>
                </a:lnTo>
                <a:close/>
              </a:path>
              <a:path w="1757045" h="1917700">
                <a:moveTo>
                  <a:pt x="101168" y="1816099"/>
                </a:moveTo>
                <a:lnTo>
                  <a:pt x="68084" y="1816099"/>
                </a:lnTo>
                <a:lnTo>
                  <a:pt x="59283" y="1803399"/>
                </a:lnTo>
                <a:lnTo>
                  <a:pt x="55041" y="1790699"/>
                </a:lnTo>
                <a:lnTo>
                  <a:pt x="74472" y="1790699"/>
                </a:lnTo>
                <a:lnTo>
                  <a:pt x="83070" y="1803399"/>
                </a:lnTo>
                <a:lnTo>
                  <a:pt x="91579" y="1803399"/>
                </a:lnTo>
                <a:lnTo>
                  <a:pt x="101168" y="1816099"/>
                </a:lnTo>
                <a:close/>
              </a:path>
              <a:path w="1757045" h="1917700">
                <a:moveTo>
                  <a:pt x="1688655" y="1816099"/>
                </a:moveTo>
                <a:lnTo>
                  <a:pt x="1655864" y="1816099"/>
                </a:lnTo>
                <a:lnTo>
                  <a:pt x="1665452" y="1803399"/>
                </a:lnTo>
                <a:lnTo>
                  <a:pt x="1673961" y="1803399"/>
                </a:lnTo>
                <a:lnTo>
                  <a:pt x="1682559" y="1790699"/>
                </a:lnTo>
                <a:lnTo>
                  <a:pt x="1701850" y="1790699"/>
                </a:lnTo>
                <a:lnTo>
                  <a:pt x="1697545" y="1803399"/>
                </a:lnTo>
                <a:lnTo>
                  <a:pt x="1688655" y="1816099"/>
                </a:lnTo>
                <a:close/>
              </a:path>
              <a:path w="1757045" h="1917700">
                <a:moveTo>
                  <a:pt x="137033" y="1854199"/>
                </a:moveTo>
                <a:lnTo>
                  <a:pt x="108610" y="1854199"/>
                </a:lnTo>
                <a:lnTo>
                  <a:pt x="98094" y="1841499"/>
                </a:lnTo>
                <a:lnTo>
                  <a:pt x="87376" y="1828799"/>
                </a:lnTo>
                <a:lnTo>
                  <a:pt x="77787" y="1816099"/>
                </a:lnTo>
                <a:lnTo>
                  <a:pt x="100850" y="1816099"/>
                </a:lnTo>
                <a:lnTo>
                  <a:pt x="110909" y="1828799"/>
                </a:lnTo>
                <a:lnTo>
                  <a:pt x="110578" y="1828799"/>
                </a:lnTo>
                <a:lnTo>
                  <a:pt x="121081" y="1841499"/>
                </a:lnTo>
                <a:lnTo>
                  <a:pt x="131406" y="1841499"/>
                </a:lnTo>
                <a:lnTo>
                  <a:pt x="137033" y="1854199"/>
                </a:lnTo>
                <a:close/>
              </a:path>
              <a:path w="1757045" h="1917700">
                <a:moveTo>
                  <a:pt x="1636852" y="1866899"/>
                </a:moveTo>
                <a:lnTo>
                  <a:pt x="1597253" y="1866899"/>
                </a:lnTo>
                <a:lnTo>
                  <a:pt x="1603273" y="1854199"/>
                </a:lnTo>
                <a:lnTo>
                  <a:pt x="1619999" y="1854199"/>
                </a:lnTo>
                <a:lnTo>
                  <a:pt x="1625625" y="1841499"/>
                </a:lnTo>
                <a:lnTo>
                  <a:pt x="1635950" y="1841499"/>
                </a:lnTo>
                <a:lnTo>
                  <a:pt x="1646453" y="1828799"/>
                </a:lnTo>
                <a:lnTo>
                  <a:pt x="1646123" y="1828799"/>
                </a:lnTo>
                <a:lnTo>
                  <a:pt x="1656181" y="1816099"/>
                </a:lnTo>
                <a:lnTo>
                  <a:pt x="1679244" y="1816099"/>
                </a:lnTo>
                <a:lnTo>
                  <a:pt x="1669656" y="1828799"/>
                </a:lnTo>
                <a:lnTo>
                  <a:pt x="1658937" y="1841499"/>
                </a:lnTo>
                <a:lnTo>
                  <a:pt x="1648421" y="1854199"/>
                </a:lnTo>
                <a:lnTo>
                  <a:pt x="1636852" y="1866899"/>
                </a:lnTo>
                <a:close/>
              </a:path>
              <a:path w="1757045" h="1917700">
                <a:moveTo>
                  <a:pt x="159778" y="1866899"/>
                </a:moveTo>
                <a:lnTo>
                  <a:pt x="125806" y="1866899"/>
                </a:lnTo>
                <a:lnTo>
                  <a:pt x="119913" y="1854199"/>
                </a:lnTo>
                <a:lnTo>
                  <a:pt x="153758" y="1854199"/>
                </a:lnTo>
                <a:lnTo>
                  <a:pt x="159778" y="1866899"/>
                </a:lnTo>
                <a:close/>
              </a:path>
              <a:path w="1757045" h="1917700">
                <a:moveTo>
                  <a:pt x="177761" y="1879599"/>
                </a:moveTo>
                <a:lnTo>
                  <a:pt x="143865" y="1879599"/>
                </a:lnTo>
                <a:lnTo>
                  <a:pt x="137744" y="1866899"/>
                </a:lnTo>
                <a:lnTo>
                  <a:pt x="171475" y="1866899"/>
                </a:lnTo>
                <a:lnTo>
                  <a:pt x="177761" y="1879599"/>
                </a:lnTo>
                <a:close/>
              </a:path>
              <a:path w="1757045" h="1917700">
                <a:moveTo>
                  <a:pt x="1612976" y="1879599"/>
                </a:moveTo>
                <a:lnTo>
                  <a:pt x="1579270" y="1879599"/>
                </a:lnTo>
                <a:lnTo>
                  <a:pt x="1585556" y="1866899"/>
                </a:lnTo>
                <a:lnTo>
                  <a:pt x="1619097" y="1866899"/>
                </a:lnTo>
                <a:lnTo>
                  <a:pt x="1612976" y="1879599"/>
                </a:lnTo>
                <a:close/>
              </a:path>
              <a:path w="1757045" h="1917700">
                <a:moveTo>
                  <a:pt x="209372" y="1892299"/>
                </a:moveTo>
                <a:lnTo>
                  <a:pt x="162788" y="1892299"/>
                </a:lnTo>
                <a:lnTo>
                  <a:pt x="156387" y="1879599"/>
                </a:lnTo>
                <a:lnTo>
                  <a:pt x="202679" y="1879599"/>
                </a:lnTo>
                <a:lnTo>
                  <a:pt x="209372" y="1892299"/>
                </a:lnTo>
                <a:close/>
              </a:path>
              <a:path w="1757045" h="1917700">
                <a:moveTo>
                  <a:pt x="1594027" y="1892299"/>
                </a:moveTo>
                <a:lnTo>
                  <a:pt x="1547660" y="1892299"/>
                </a:lnTo>
                <a:lnTo>
                  <a:pt x="1554352" y="1879599"/>
                </a:lnTo>
                <a:lnTo>
                  <a:pt x="1600441" y="1879599"/>
                </a:lnTo>
                <a:lnTo>
                  <a:pt x="1594027" y="1892299"/>
                </a:lnTo>
                <a:close/>
              </a:path>
              <a:path w="1757045" h="1917700">
                <a:moveTo>
                  <a:pt x="263550" y="1904999"/>
                </a:moveTo>
                <a:lnTo>
                  <a:pt x="189293" y="1904999"/>
                </a:lnTo>
                <a:lnTo>
                  <a:pt x="182549" y="1892299"/>
                </a:lnTo>
                <a:lnTo>
                  <a:pt x="256324" y="1892299"/>
                </a:lnTo>
                <a:lnTo>
                  <a:pt x="263550" y="1904999"/>
                </a:lnTo>
                <a:close/>
              </a:path>
              <a:path w="1757045" h="1917700">
                <a:moveTo>
                  <a:pt x="1567522" y="1904999"/>
                </a:moveTo>
                <a:lnTo>
                  <a:pt x="1493481" y="1904999"/>
                </a:lnTo>
                <a:lnTo>
                  <a:pt x="1500708" y="1892299"/>
                </a:lnTo>
                <a:lnTo>
                  <a:pt x="1574279" y="1892299"/>
                </a:lnTo>
                <a:lnTo>
                  <a:pt x="1567522" y="1904999"/>
                </a:lnTo>
                <a:close/>
              </a:path>
              <a:path w="1757045" h="1917700">
                <a:moveTo>
                  <a:pt x="1525358" y="1917699"/>
                </a:moveTo>
                <a:lnTo>
                  <a:pt x="231444" y="1917699"/>
                </a:lnTo>
                <a:lnTo>
                  <a:pt x="224243" y="1904999"/>
                </a:lnTo>
                <a:lnTo>
                  <a:pt x="1532559" y="1904999"/>
                </a:lnTo>
                <a:lnTo>
                  <a:pt x="1525358" y="1917699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27586" y="1292492"/>
            <a:ext cx="631190" cy="8444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 marR="5080" indent="-27940">
              <a:lnSpc>
                <a:spcPct val="124000"/>
              </a:lnSpc>
            </a:pPr>
            <a:r>
              <a:rPr sz="4200" spc="217" baseline="-9920" dirty="0" err="1">
                <a:latin typeface="Cambria Math"/>
                <a:cs typeface="Cambria Math"/>
              </a:rPr>
              <a:t>s</a:t>
            </a:r>
            <a:r>
              <a:rPr sz="3000" spc="217" baseline="-29166" dirty="0" err="1">
                <a:latin typeface="Cambria Math"/>
                <a:cs typeface="Cambria Math"/>
              </a:rPr>
              <a:t>t</a:t>
            </a:r>
            <a:r>
              <a:rPr sz="3000" spc="217" baseline="-29166" dirty="0">
                <a:latin typeface="Cambria Math"/>
                <a:cs typeface="Cambria Math"/>
              </a:rPr>
              <a:t> </a:t>
            </a:r>
            <a:r>
              <a:rPr lang="en-US" spc="130" dirty="0">
                <a:latin typeface="Cambria Math"/>
                <a:cs typeface="Cambria Math"/>
              </a:rPr>
              <a:t>v</a:t>
            </a:r>
            <a:r>
              <a:rPr sz="1950" spc="195" baseline="-14957" dirty="0">
                <a:latin typeface="Cambria Math"/>
                <a:cs typeface="Cambria Math"/>
              </a:rPr>
              <a:t>2  </a:t>
            </a:r>
            <a:r>
              <a:rPr lang="en-US" spc="130" dirty="0">
                <a:latin typeface="Cambria Math"/>
                <a:cs typeface="Cambria Math"/>
              </a:rPr>
              <a:t>v</a:t>
            </a:r>
            <a:r>
              <a:rPr sz="1950" spc="195" baseline="-14957" dirty="0">
                <a:latin typeface="Cambria Math"/>
                <a:cs typeface="Cambria Math"/>
              </a:rPr>
              <a:t>1</a:t>
            </a:r>
            <a:endParaRPr sz="1950" baseline="-14957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24400" y="1600200"/>
            <a:ext cx="1505112" cy="17052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22705" y="1479766"/>
            <a:ext cx="1757045" cy="1917700"/>
          </a:xfrm>
          <a:custGeom>
            <a:avLst/>
            <a:gdLst/>
            <a:ahLst/>
            <a:cxnLst/>
            <a:rect l="l" t="t" r="r" b="b"/>
            <a:pathLst>
              <a:path w="1757045" h="1917700">
                <a:moveTo>
                  <a:pt x="1546999" y="12699"/>
                </a:moveTo>
                <a:lnTo>
                  <a:pt x="210261" y="12699"/>
                </a:lnTo>
                <a:lnTo>
                  <a:pt x="217335" y="0"/>
                </a:lnTo>
                <a:lnTo>
                  <a:pt x="1539709" y="0"/>
                </a:lnTo>
                <a:lnTo>
                  <a:pt x="1546999" y="12699"/>
                </a:lnTo>
                <a:close/>
              </a:path>
              <a:path w="1757045" h="1917700">
                <a:moveTo>
                  <a:pt x="235724" y="25399"/>
                </a:moveTo>
                <a:lnTo>
                  <a:pt x="176085" y="25399"/>
                </a:lnTo>
                <a:lnTo>
                  <a:pt x="182765" y="12699"/>
                </a:lnTo>
                <a:lnTo>
                  <a:pt x="242773" y="12699"/>
                </a:lnTo>
                <a:lnTo>
                  <a:pt x="235724" y="25399"/>
                </a:lnTo>
                <a:close/>
              </a:path>
              <a:path w="1757045" h="1917700">
                <a:moveTo>
                  <a:pt x="1581162" y="25399"/>
                </a:moveTo>
                <a:lnTo>
                  <a:pt x="1521307" y="25399"/>
                </a:lnTo>
                <a:lnTo>
                  <a:pt x="1514271" y="12699"/>
                </a:lnTo>
                <a:lnTo>
                  <a:pt x="1574495" y="12699"/>
                </a:lnTo>
                <a:lnTo>
                  <a:pt x="1581162" y="25399"/>
                </a:lnTo>
                <a:close/>
              </a:path>
              <a:path w="1757045" h="1917700">
                <a:moveTo>
                  <a:pt x="196291" y="38099"/>
                </a:moveTo>
                <a:lnTo>
                  <a:pt x="150279" y="38099"/>
                </a:lnTo>
                <a:lnTo>
                  <a:pt x="156591" y="25399"/>
                </a:lnTo>
                <a:lnTo>
                  <a:pt x="202907" y="25399"/>
                </a:lnTo>
                <a:lnTo>
                  <a:pt x="196291" y="38099"/>
                </a:lnTo>
                <a:close/>
              </a:path>
              <a:path w="1757045" h="1917700">
                <a:moveTo>
                  <a:pt x="1606956" y="38099"/>
                </a:moveTo>
                <a:lnTo>
                  <a:pt x="1560753" y="38099"/>
                </a:lnTo>
                <a:lnTo>
                  <a:pt x="1554137" y="25399"/>
                </a:lnTo>
                <a:lnTo>
                  <a:pt x="1600644" y="25399"/>
                </a:lnTo>
                <a:lnTo>
                  <a:pt x="1606956" y="38099"/>
                </a:lnTo>
                <a:close/>
              </a:path>
              <a:path w="1757045" h="1917700">
                <a:moveTo>
                  <a:pt x="165481" y="50799"/>
                </a:moveTo>
                <a:lnTo>
                  <a:pt x="131914" y="50799"/>
                </a:lnTo>
                <a:lnTo>
                  <a:pt x="137934" y="38099"/>
                </a:lnTo>
                <a:lnTo>
                  <a:pt x="171691" y="38099"/>
                </a:lnTo>
                <a:lnTo>
                  <a:pt x="165481" y="50799"/>
                </a:lnTo>
                <a:close/>
              </a:path>
              <a:path w="1757045" h="1917700">
                <a:moveTo>
                  <a:pt x="1625307" y="50799"/>
                </a:moveTo>
                <a:lnTo>
                  <a:pt x="1591551" y="50799"/>
                </a:lnTo>
                <a:lnTo>
                  <a:pt x="1585353" y="38099"/>
                </a:lnTo>
                <a:lnTo>
                  <a:pt x="1619288" y="38099"/>
                </a:lnTo>
                <a:lnTo>
                  <a:pt x="1625307" y="50799"/>
                </a:lnTo>
                <a:close/>
              </a:path>
              <a:path w="1757045" h="1917700">
                <a:moveTo>
                  <a:pt x="120738" y="76199"/>
                </a:moveTo>
                <a:lnTo>
                  <a:pt x="97764" y="76199"/>
                </a:lnTo>
                <a:lnTo>
                  <a:pt x="120180" y="50799"/>
                </a:lnTo>
                <a:lnTo>
                  <a:pt x="148221" y="50799"/>
                </a:lnTo>
                <a:lnTo>
                  <a:pt x="142392" y="63499"/>
                </a:lnTo>
                <a:lnTo>
                  <a:pt x="131686" y="63499"/>
                </a:lnTo>
                <a:lnTo>
                  <a:pt x="120738" y="76199"/>
                </a:lnTo>
                <a:close/>
              </a:path>
              <a:path w="1757045" h="1917700">
                <a:moveTo>
                  <a:pt x="1658937" y="76199"/>
                </a:moveTo>
                <a:lnTo>
                  <a:pt x="1636293" y="76199"/>
                </a:lnTo>
                <a:lnTo>
                  <a:pt x="1625358" y="63499"/>
                </a:lnTo>
                <a:lnTo>
                  <a:pt x="1614639" y="63499"/>
                </a:lnTo>
                <a:lnTo>
                  <a:pt x="1608823" y="50799"/>
                </a:lnTo>
                <a:lnTo>
                  <a:pt x="1637131" y="50799"/>
                </a:lnTo>
                <a:lnTo>
                  <a:pt x="1648421" y="63499"/>
                </a:lnTo>
                <a:lnTo>
                  <a:pt x="1658937" y="76199"/>
                </a:lnTo>
                <a:close/>
              </a:path>
              <a:path w="1757045" h="1917700">
                <a:moveTo>
                  <a:pt x="82778" y="114299"/>
                </a:moveTo>
                <a:lnTo>
                  <a:pt x="59486" y="114299"/>
                </a:lnTo>
                <a:lnTo>
                  <a:pt x="68376" y="101599"/>
                </a:lnTo>
                <a:lnTo>
                  <a:pt x="77787" y="88899"/>
                </a:lnTo>
                <a:lnTo>
                  <a:pt x="87706" y="76199"/>
                </a:lnTo>
                <a:lnTo>
                  <a:pt x="121081" y="76199"/>
                </a:lnTo>
                <a:lnTo>
                  <a:pt x="110578" y="88899"/>
                </a:lnTo>
                <a:lnTo>
                  <a:pt x="101168" y="88899"/>
                </a:lnTo>
                <a:lnTo>
                  <a:pt x="91579" y="101599"/>
                </a:lnTo>
                <a:lnTo>
                  <a:pt x="91884" y="101599"/>
                </a:lnTo>
                <a:lnTo>
                  <a:pt x="82778" y="114299"/>
                </a:lnTo>
                <a:close/>
              </a:path>
              <a:path w="1757045" h="1917700">
                <a:moveTo>
                  <a:pt x="1697748" y="114299"/>
                </a:moveTo>
                <a:lnTo>
                  <a:pt x="1674253" y="114299"/>
                </a:lnTo>
                <a:lnTo>
                  <a:pt x="1665147" y="101599"/>
                </a:lnTo>
                <a:lnTo>
                  <a:pt x="1665452" y="101599"/>
                </a:lnTo>
                <a:lnTo>
                  <a:pt x="1655864" y="88899"/>
                </a:lnTo>
                <a:lnTo>
                  <a:pt x="1646466" y="88899"/>
                </a:lnTo>
                <a:lnTo>
                  <a:pt x="1635950" y="76199"/>
                </a:lnTo>
                <a:lnTo>
                  <a:pt x="1669656" y="76199"/>
                </a:lnTo>
                <a:lnTo>
                  <a:pt x="1679244" y="88899"/>
                </a:lnTo>
                <a:lnTo>
                  <a:pt x="1688947" y="101599"/>
                </a:lnTo>
                <a:lnTo>
                  <a:pt x="1697748" y="114299"/>
                </a:lnTo>
                <a:close/>
              </a:path>
              <a:path w="1757045" h="1917700">
                <a:moveTo>
                  <a:pt x="74472" y="126999"/>
                </a:moveTo>
                <a:lnTo>
                  <a:pt x="51079" y="126999"/>
                </a:lnTo>
                <a:lnTo>
                  <a:pt x="55181" y="114299"/>
                </a:lnTo>
                <a:lnTo>
                  <a:pt x="83070" y="114299"/>
                </a:lnTo>
                <a:lnTo>
                  <a:pt x="74472" y="126999"/>
                </a:lnTo>
                <a:close/>
              </a:path>
              <a:path w="1757045" h="1917700">
                <a:moveTo>
                  <a:pt x="1706092" y="126999"/>
                </a:moveTo>
                <a:lnTo>
                  <a:pt x="1682572" y="126999"/>
                </a:lnTo>
                <a:lnTo>
                  <a:pt x="1673961" y="114299"/>
                </a:lnTo>
                <a:lnTo>
                  <a:pt x="1701990" y="114299"/>
                </a:lnTo>
                <a:lnTo>
                  <a:pt x="1706092" y="126999"/>
                </a:lnTo>
                <a:close/>
              </a:path>
              <a:path w="1757045" h="1917700">
                <a:moveTo>
                  <a:pt x="66725" y="139699"/>
                </a:moveTo>
                <a:lnTo>
                  <a:pt x="43281" y="139699"/>
                </a:lnTo>
                <a:lnTo>
                  <a:pt x="47104" y="126999"/>
                </a:lnTo>
                <a:lnTo>
                  <a:pt x="70700" y="126999"/>
                </a:lnTo>
                <a:lnTo>
                  <a:pt x="66725" y="139699"/>
                </a:lnTo>
                <a:close/>
              </a:path>
              <a:path w="1757045" h="1917700">
                <a:moveTo>
                  <a:pt x="1713865" y="139699"/>
                </a:moveTo>
                <a:lnTo>
                  <a:pt x="1690306" y="139699"/>
                </a:lnTo>
                <a:lnTo>
                  <a:pt x="1686331" y="126999"/>
                </a:lnTo>
                <a:lnTo>
                  <a:pt x="1710055" y="126999"/>
                </a:lnTo>
                <a:lnTo>
                  <a:pt x="1713865" y="139699"/>
                </a:lnTo>
                <a:close/>
              </a:path>
              <a:path w="1757045" h="1917700">
                <a:moveTo>
                  <a:pt x="59448" y="152399"/>
                </a:moveTo>
                <a:lnTo>
                  <a:pt x="36080" y="152399"/>
                </a:lnTo>
                <a:lnTo>
                  <a:pt x="39611" y="139699"/>
                </a:lnTo>
                <a:lnTo>
                  <a:pt x="63144" y="139699"/>
                </a:lnTo>
                <a:lnTo>
                  <a:pt x="59448" y="152399"/>
                </a:lnTo>
                <a:close/>
              </a:path>
              <a:path w="1757045" h="1917700">
                <a:moveTo>
                  <a:pt x="1721065" y="152399"/>
                </a:moveTo>
                <a:lnTo>
                  <a:pt x="1697583" y="152399"/>
                </a:lnTo>
                <a:lnTo>
                  <a:pt x="1693887" y="139699"/>
                </a:lnTo>
                <a:lnTo>
                  <a:pt x="1717548" y="139699"/>
                </a:lnTo>
                <a:lnTo>
                  <a:pt x="1721065" y="152399"/>
                </a:lnTo>
                <a:close/>
              </a:path>
              <a:path w="1757045" h="1917700">
                <a:moveTo>
                  <a:pt x="52705" y="165099"/>
                </a:moveTo>
                <a:lnTo>
                  <a:pt x="29464" y="165099"/>
                </a:lnTo>
                <a:lnTo>
                  <a:pt x="32689" y="152399"/>
                </a:lnTo>
                <a:lnTo>
                  <a:pt x="56121" y="152399"/>
                </a:lnTo>
                <a:lnTo>
                  <a:pt x="52705" y="165099"/>
                </a:lnTo>
                <a:close/>
              </a:path>
              <a:path w="1757045" h="1917700">
                <a:moveTo>
                  <a:pt x="1727669" y="165099"/>
                </a:moveTo>
                <a:lnTo>
                  <a:pt x="1704327" y="165099"/>
                </a:lnTo>
                <a:lnTo>
                  <a:pt x="1700911" y="152399"/>
                </a:lnTo>
                <a:lnTo>
                  <a:pt x="1724444" y="152399"/>
                </a:lnTo>
                <a:lnTo>
                  <a:pt x="1727669" y="165099"/>
                </a:lnTo>
                <a:close/>
              </a:path>
              <a:path w="1757045" h="1917700">
                <a:moveTo>
                  <a:pt x="43649" y="177799"/>
                </a:moveTo>
                <a:lnTo>
                  <a:pt x="23469" y="177799"/>
                </a:lnTo>
                <a:lnTo>
                  <a:pt x="26390" y="165099"/>
                </a:lnTo>
                <a:lnTo>
                  <a:pt x="46621" y="165099"/>
                </a:lnTo>
                <a:lnTo>
                  <a:pt x="43649" y="177799"/>
                </a:lnTo>
                <a:close/>
              </a:path>
              <a:path w="1757045" h="1917700">
                <a:moveTo>
                  <a:pt x="1733664" y="177799"/>
                </a:moveTo>
                <a:lnTo>
                  <a:pt x="1713382" y="177799"/>
                </a:lnTo>
                <a:lnTo>
                  <a:pt x="1710410" y="165099"/>
                </a:lnTo>
                <a:lnTo>
                  <a:pt x="1730743" y="165099"/>
                </a:lnTo>
                <a:lnTo>
                  <a:pt x="1733664" y="177799"/>
                </a:lnTo>
                <a:close/>
              </a:path>
              <a:path w="1757045" h="1917700">
                <a:moveTo>
                  <a:pt x="38341" y="190499"/>
                </a:moveTo>
                <a:lnTo>
                  <a:pt x="18097" y="190499"/>
                </a:lnTo>
                <a:lnTo>
                  <a:pt x="20701" y="177799"/>
                </a:lnTo>
                <a:lnTo>
                  <a:pt x="41008" y="177799"/>
                </a:lnTo>
                <a:lnTo>
                  <a:pt x="38341" y="190499"/>
                </a:lnTo>
                <a:close/>
              </a:path>
              <a:path w="1757045" h="1917700">
                <a:moveTo>
                  <a:pt x="1741449" y="203199"/>
                </a:moveTo>
                <a:lnTo>
                  <a:pt x="1723402" y="203199"/>
                </a:lnTo>
                <a:lnTo>
                  <a:pt x="1721053" y="190499"/>
                </a:lnTo>
                <a:lnTo>
                  <a:pt x="1718703" y="190499"/>
                </a:lnTo>
                <a:lnTo>
                  <a:pt x="1716024" y="177799"/>
                </a:lnTo>
                <a:lnTo>
                  <a:pt x="1736420" y="177799"/>
                </a:lnTo>
                <a:lnTo>
                  <a:pt x="1739011" y="190499"/>
                </a:lnTo>
                <a:lnTo>
                  <a:pt x="1741449" y="203199"/>
                </a:lnTo>
                <a:close/>
              </a:path>
              <a:path w="1757045" h="1917700">
                <a:moveTo>
                  <a:pt x="29540" y="215899"/>
                </a:moveTo>
                <a:lnTo>
                  <a:pt x="11290" y="215899"/>
                </a:lnTo>
                <a:lnTo>
                  <a:pt x="13385" y="203199"/>
                </a:lnTo>
                <a:lnTo>
                  <a:pt x="15659" y="190499"/>
                </a:lnTo>
                <a:lnTo>
                  <a:pt x="35991" y="190499"/>
                </a:lnTo>
                <a:lnTo>
                  <a:pt x="33629" y="203199"/>
                </a:lnTo>
                <a:lnTo>
                  <a:pt x="31584" y="203199"/>
                </a:lnTo>
                <a:lnTo>
                  <a:pt x="29540" y="215899"/>
                </a:lnTo>
                <a:close/>
              </a:path>
              <a:path w="1757045" h="1917700">
                <a:moveTo>
                  <a:pt x="31508" y="215899"/>
                </a:moveTo>
                <a:lnTo>
                  <a:pt x="31584" y="203199"/>
                </a:lnTo>
                <a:lnTo>
                  <a:pt x="33705" y="203199"/>
                </a:lnTo>
                <a:lnTo>
                  <a:pt x="31508" y="215899"/>
                </a:lnTo>
                <a:close/>
              </a:path>
              <a:path w="1757045" h="1917700">
                <a:moveTo>
                  <a:pt x="1725523" y="215899"/>
                </a:moveTo>
                <a:lnTo>
                  <a:pt x="1723326" y="203199"/>
                </a:lnTo>
                <a:lnTo>
                  <a:pt x="1725460" y="203199"/>
                </a:lnTo>
                <a:lnTo>
                  <a:pt x="1725523" y="215899"/>
                </a:lnTo>
                <a:close/>
              </a:path>
              <a:path w="1757045" h="1917700">
                <a:moveTo>
                  <a:pt x="1745818" y="215899"/>
                </a:moveTo>
                <a:lnTo>
                  <a:pt x="1727492" y="215899"/>
                </a:lnTo>
                <a:lnTo>
                  <a:pt x="1725460" y="203199"/>
                </a:lnTo>
                <a:lnTo>
                  <a:pt x="1743710" y="203199"/>
                </a:lnTo>
                <a:lnTo>
                  <a:pt x="1745818" y="215899"/>
                </a:lnTo>
                <a:close/>
              </a:path>
              <a:path w="1757045" h="1917700">
                <a:moveTo>
                  <a:pt x="27736" y="228599"/>
                </a:moveTo>
                <a:lnTo>
                  <a:pt x="7531" y="228599"/>
                </a:lnTo>
                <a:lnTo>
                  <a:pt x="9347" y="215899"/>
                </a:lnTo>
                <a:lnTo>
                  <a:pt x="29616" y="215899"/>
                </a:lnTo>
                <a:lnTo>
                  <a:pt x="27736" y="228599"/>
                </a:lnTo>
                <a:close/>
              </a:path>
              <a:path w="1757045" h="1917700">
                <a:moveTo>
                  <a:pt x="1749501" y="228599"/>
                </a:moveTo>
                <a:lnTo>
                  <a:pt x="1729295" y="228599"/>
                </a:lnTo>
                <a:lnTo>
                  <a:pt x="1727428" y="215899"/>
                </a:lnTo>
                <a:lnTo>
                  <a:pt x="1747748" y="215899"/>
                </a:lnTo>
                <a:lnTo>
                  <a:pt x="1749501" y="228599"/>
                </a:lnTo>
                <a:close/>
              </a:path>
              <a:path w="1757045" h="1917700">
                <a:moveTo>
                  <a:pt x="24612" y="241299"/>
                </a:moveTo>
                <a:lnTo>
                  <a:pt x="4597" y="241299"/>
                </a:lnTo>
                <a:lnTo>
                  <a:pt x="6007" y="228599"/>
                </a:lnTo>
                <a:lnTo>
                  <a:pt x="26149" y="228599"/>
                </a:lnTo>
                <a:lnTo>
                  <a:pt x="24612" y="241299"/>
                </a:lnTo>
                <a:close/>
              </a:path>
              <a:path w="1757045" h="1917700">
                <a:moveTo>
                  <a:pt x="1752485" y="241299"/>
                </a:moveTo>
                <a:lnTo>
                  <a:pt x="1732419" y="241299"/>
                </a:lnTo>
                <a:lnTo>
                  <a:pt x="1730883" y="228599"/>
                </a:lnTo>
                <a:lnTo>
                  <a:pt x="1751076" y="228599"/>
                </a:lnTo>
                <a:lnTo>
                  <a:pt x="1752485" y="241299"/>
                </a:lnTo>
                <a:close/>
              </a:path>
              <a:path w="1757045" h="1917700">
                <a:moveTo>
                  <a:pt x="20383" y="266699"/>
                </a:moveTo>
                <a:lnTo>
                  <a:pt x="1460" y="266699"/>
                </a:lnTo>
                <a:lnTo>
                  <a:pt x="2324" y="253999"/>
                </a:lnTo>
                <a:lnTo>
                  <a:pt x="3365" y="241299"/>
                </a:lnTo>
                <a:lnTo>
                  <a:pt x="23342" y="241299"/>
                </a:lnTo>
                <a:lnTo>
                  <a:pt x="22161" y="253999"/>
                </a:lnTo>
                <a:lnTo>
                  <a:pt x="21221" y="253999"/>
                </a:lnTo>
                <a:lnTo>
                  <a:pt x="20383" y="266699"/>
                </a:lnTo>
                <a:close/>
              </a:path>
              <a:path w="1757045" h="1917700">
                <a:moveTo>
                  <a:pt x="1755597" y="266699"/>
                </a:moveTo>
                <a:lnTo>
                  <a:pt x="1736648" y="266699"/>
                </a:lnTo>
                <a:lnTo>
                  <a:pt x="1735823" y="253999"/>
                </a:lnTo>
                <a:lnTo>
                  <a:pt x="1734870" y="253999"/>
                </a:lnTo>
                <a:lnTo>
                  <a:pt x="1733689" y="241299"/>
                </a:lnTo>
                <a:lnTo>
                  <a:pt x="1753704" y="241299"/>
                </a:lnTo>
                <a:lnTo>
                  <a:pt x="1754746" y="253999"/>
                </a:lnTo>
                <a:lnTo>
                  <a:pt x="1755597" y="266699"/>
                </a:lnTo>
                <a:close/>
              </a:path>
              <a:path w="1757045" h="1917700">
                <a:moveTo>
                  <a:pt x="19304" y="279399"/>
                </a:moveTo>
                <a:lnTo>
                  <a:pt x="292" y="279399"/>
                </a:lnTo>
                <a:lnTo>
                  <a:pt x="787" y="266699"/>
                </a:lnTo>
                <a:lnTo>
                  <a:pt x="19773" y="266699"/>
                </a:lnTo>
                <a:lnTo>
                  <a:pt x="19304" y="279399"/>
                </a:lnTo>
                <a:close/>
              </a:path>
              <a:path w="1757045" h="1917700">
                <a:moveTo>
                  <a:pt x="1756752" y="279399"/>
                </a:moveTo>
                <a:lnTo>
                  <a:pt x="1737728" y="279399"/>
                </a:lnTo>
                <a:lnTo>
                  <a:pt x="1737258" y="266699"/>
                </a:lnTo>
                <a:lnTo>
                  <a:pt x="1756270" y="266699"/>
                </a:lnTo>
                <a:lnTo>
                  <a:pt x="1756752" y="279399"/>
                </a:lnTo>
                <a:close/>
              </a:path>
              <a:path w="1757045" h="1917700">
                <a:moveTo>
                  <a:pt x="19316" y="1638299"/>
                </a:moveTo>
                <a:lnTo>
                  <a:pt x="279" y="1638299"/>
                </a:lnTo>
                <a:lnTo>
                  <a:pt x="0" y="1625599"/>
                </a:lnTo>
                <a:lnTo>
                  <a:pt x="0" y="279399"/>
                </a:lnTo>
                <a:lnTo>
                  <a:pt x="19050" y="279399"/>
                </a:lnTo>
                <a:lnTo>
                  <a:pt x="19037" y="1625599"/>
                </a:lnTo>
                <a:lnTo>
                  <a:pt x="19316" y="1638299"/>
                </a:lnTo>
                <a:close/>
              </a:path>
              <a:path w="1757045" h="1917700">
                <a:moveTo>
                  <a:pt x="1756740" y="1638299"/>
                </a:moveTo>
                <a:lnTo>
                  <a:pt x="1737715" y="1638299"/>
                </a:lnTo>
                <a:lnTo>
                  <a:pt x="1737995" y="1625599"/>
                </a:lnTo>
                <a:lnTo>
                  <a:pt x="1737995" y="279399"/>
                </a:lnTo>
                <a:lnTo>
                  <a:pt x="1757032" y="279399"/>
                </a:lnTo>
                <a:lnTo>
                  <a:pt x="1757032" y="1625599"/>
                </a:lnTo>
                <a:lnTo>
                  <a:pt x="1756740" y="1638299"/>
                </a:lnTo>
                <a:close/>
              </a:path>
              <a:path w="1757045" h="1917700">
                <a:moveTo>
                  <a:pt x="22199" y="1663699"/>
                </a:moveTo>
                <a:lnTo>
                  <a:pt x="2286" y="1663699"/>
                </a:lnTo>
                <a:lnTo>
                  <a:pt x="1435" y="1650999"/>
                </a:lnTo>
                <a:lnTo>
                  <a:pt x="762" y="1638299"/>
                </a:lnTo>
                <a:lnTo>
                  <a:pt x="19761" y="1638299"/>
                </a:lnTo>
                <a:lnTo>
                  <a:pt x="20408" y="1650999"/>
                </a:lnTo>
                <a:lnTo>
                  <a:pt x="21183" y="1650999"/>
                </a:lnTo>
                <a:lnTo>
                  <a:pt x="22199" y="1663699"/>
                </a:lnTo>
                <a:close/>
              </a:path>
              <a:path w="1757045" h="1917700">
                <a:moveTo>
                  <a:pt x="1754720" y="1663699"/>
                </a:moveTo>
                <a:lnTo>
                  <a:pt x="1734832" y="1663699"/>
                </a:lnTo>
                <a:lnTo>
                  <a:pt x="1735848" y="1650999"/>
                </a:lnTo>
                <a:lnTo>
                  <a:pt x="1736623" y="1650999"/>
                </a:lnTo>
                <a:lnTo>
                  <a:pt x="1737283" y="1638299"/>
                </a:lnTo>
                <a:lnTo>
                  <a:pt x="1756257" y="1638299"/>
                </a:lnTo>
                <a:lnTo>
                  <a:pt x="1755571" y="1650999"/>
                </a:lnTo>
                <a:lnTo>
                  <a:pt x="1754720" y="1663699"/>
                </a:lnTo>
                <a:close/>
              </a:path>
              <a:path w="1757045" h="1917700">
                <a:moveTo>
                  <a:pt x="23342" y="1676399"/>
                </a:moveTo>
                <a:lnTo>
                  <a:pt x="4559" y="1676399"/>
                </a:lnTo>
                <a:lnTo>
                  <a:pt x="3327" y="1663699"/>
                </a:lnTo>
                <a:lnTo>
                  <a:pt x="22161" y="1663699"/>
                </a:lnTo>
                <a:lnTo>
                  <a:pt x="23342" y="1676399"/>
                </a:lnTo>
                <a:close/>
              </a:path>
              <a:path w="1757045" h="1917700">
                <a:moveTo>
                  <a:pt x="1752434" y="1676399"/>
                </a:moveTo>
                <a:lnTo>
                  <a:pt x="1733689" y="1676399"/>
                </a:lnTo>
                <a:lnTo>
                  <a:pt x="1734870" y="1663699"/>
                </a:lnTo>
                <a:lnTo>
                  <a:pt x="1753666" y="1663699"/>
                </a:lnTo>
                <a:lnTo>
                  <a:pt x="1752434" y="1676399"/>
                </a:lnTo>
                <a:close/>
              </a:path>
              <a:path w="1757045" h="1917700">
                <a:moveTo>
                  <a:pt x="29616" y="1701799"/>
                </a:moveTo>
                <a:lnTo>
                  <a:pt x="9296" y="1701799"/>
                </a:lnTo>
                <a:lnTo>
                  <a:pt x="7531" y="1689099"/>
                </a:lnTo>
                <a:lnTo>
                  <a:pt x="5956" y="1676399"/>
                </a:lnTo>
                <a:lnTo>
                  <a:pt x="24612" y="1676399"/>
                </a:lnTo>
                <a:lnTo>
                  <a:pt x="26149" y="1689099"/>
                </a:lnTo>
                <a:lnTo>
                  <a:pt x="27736" y="1689099"/>
                </a:lnTo>
                <a:lnTo>
                  <a:pt x="29616" y="1701799"/>
                </a:lnTo>
                <a:close/>
              </a:path>
              <a:path w="1757045" h="1917700">
                <a:moveTo>
                  <a:pt x="1747685" y="1701799"/>
                </a:moveTo>
                <a:lnTo>
                  <a:pt x="1727428" y="1701799"/>
                </a:lnTo>
                <a:lnTo>
                  <a:pt x="1729295" y="1689099"/>
                </a:lnTo>
                <a:lnTo>
                  <a:pt x="1730883" y="1689099"/>
                </a:lnTo>
                <a:lnTo>
                  <a:pt x="1732419" y="1676399"/>
                </a:lnTo>
                <a:lnTo>
                  <a:pt x="1751025" y="1676399"/>
                </a:lnTo>
                <a:lnTo>
                  <a:pt x="1749450" y="1689099"/>
                </a:lnTo>
                <a:lnTo>
                  <a:pt x="1747685" y="1701799"/>
                </a:lnTo>
                <a:close/>
              </a:path>
              <a:path w="1757045" h="1917700">
                <a:moveTo>
                  <a:pt x="33705" y="1714499"/>
                </a:moveTo>
                <a:lnTo>
                  <a:pt x="13322" y="1714499"/>
                </a:lnTo>
                <a:lnTo>
                  <a:pt x="11226" y="1701799"/>
                </a:lnTo>
                <a:lnTo>
                  <a:pt x="31508" y="1701799"/>
                </a:lnTo>
                <a:lnTo>
                  <a:pt x="33705" y="1714499"/>
                </a:lnTo>
                <a:close/>
              </a:path>
              <a:path w="1757045" h="1917700">
                <a:moveTo>
                  <a:pt x="1743646" y="1714499"/>
                </a:moveTo>
                <a:lnTo>
                  <a:pt x="1723326" y="1714499"/>
                </a:lnTo>
                <a:lnTo>
                  <a:pt x="1725523" y="1701799"/>
                </a:lnTo>
                <a:lnTo>
                  <a:pt x="1745754" y="1701799"/>
                </a:lnTo>
                <a:lnTo>
                  <a:pt x="1743646" y="1714499"/>
                </a:lnTo>
                <a:close/>
              </a:path>
              <a:path w="1757045" h="1917700">
                <a:moveTo>
                  <a:pt x="38417" y="1727199"/>
                </a:moveTo>
                <a:lnTo>
                  <a:pt x="18021" y="1727199"/>
                </a:lnTo>
                <a:lnTo>
                  <a:pt x="15582" y="1714499"/>
                </a:lnTo>
                <a:lnTo>
                  <a:pt x="35902" y="1714499"/>
                </a:lnTo>
                <a:lnTo>
                  <a:pt x="38417" y="1727199"/>
                </a:lnTo>
                <a:close/>
              </a:path>
              <a:path w="1757045" h="1917700">
                <a:moveTo>
                  <a:pt x="1738934" y="1727199"/>
                </a:moveTo>
                <a:lnTo>
                  <a:pt x="1718614" y="1727199"/>
                </a:lnTo>
                <a:lnTo>
                  <a:pt x="1721129" y="1714499"/>
                </a:lnTo>
                <a:lnTo>
                  <a:pt x="1741373" y="1714499"/>
                </a:lnTo>
                <a:lnTo>
                  <a:pt x="1738934" y="1727199"/>
                </a:lnTo>
                <a:close/>
              </a:path>
              <a:path w="1757045" h="1917700">
                <a:moveTo>
                  <a:pt x="43738" y="1739899"/>
                </a:moveTo>
                <a:lnTo>
                  <a:pt x="23380" y="1739899"/>
                </a:lnTo>
                <a:lnTo>
                  <a:pt x="20612" y="1727199"/>
                </a:lnTo>
                <a:lnTo>
                  <a:pt x="40919" y="1727199"/>
                </a:lnTo>
                <a:lnTo>
                  <a:pt x="43738" y="1739899"/>
                </a:lnTo>
                <a:close/>
              </a:path>
              <a:path w="1757045" h="1917700">
                <a:moveTo>
                  <a:pt x="1733575" y="1739899"/>
                </a:moveTo>
                <a:lnTo>
                  <a:pt x="1713293" y="1739899"/>
                </a:lnTo>
                <a:lnTo>
                  <a:pt x="1716112" y="1727199"/>
                </a:lnTo>
                <a:lnTo>
                  <a:pt x="1736331" y="1727199"/>
                </a:lnTo>
                <a:lnTo>
                  <a:pt x="1733575" y="1739899"/>
                </a:lnTo>
                <a:close/>
              </a:path>
              <a:path w="1757045" h="1917700">
                <a:moveTo>
                  <a:pt x="49644" y="1752599"/>
                </a:moveTo>
                <a:lnTo>
                  <a:pt x="29362" y="1752599"/>
                </a:lnTo>
                <a:lnTo>
                  <a:pt x="26289" y="1739899"/>
                </a:lnTo>
                <a:lnTo>
                  <a:pt x="46520" y="1739899"/>
                </a:lnTo>
                <a:lnTo>
                  <a:pt x="49644" y="1752599"/>
                </a:lnTo>
                <a:close/>
              </a:path>
              <a:path w="1757045" h="1917700">
                <a:moveTo>
                  <a:pt x="1727568" y="1752599"/>
                </a:moveTo>
                <a:lnTo>
                  <a:pt x="1707388" y="1752599"/>
                </a:lnTo>
                <a:lnTo>
                  <a:pt x="1710512" y="1739899"/>
                </a:lnTo>
                <a:lnTo>
                  <a:pt x="1730654" y="1739899"/>
                </a:lnTo>
                <a:lnTo>
                  <a:pt x="1727568" y="1752599"/>
                </a:lnTo>
                <a:close/>
              </a:path>
              <a:path w="1757045" h="1917700">
                <a:moveTo>
                  <a:pt x="56121" y="1765299"/>
                </a:moveTo>
                <a:lnTo>
                  <a:pt x="35966" y="1765299"/>
                </a:lnTo>
                <a:lnTo>
                  <a:pt x="32588" y="1752599"/>
                </a:lnTo>
                <a:lnTo>
                  <a:pt x="52705" y="1752599"/>
                </a:lnTo>
                <a:lnTo>
                  <a:pt x="56121" y="1765299"/>
                </a:lnTo>
                <a:close/>
              </a:path>
              <a:path w="1757045" h="1917700">
                <a:moveTo>
                  <a:pt x="1720964" y="1765299"/>
                </a:moveTo>
                <a:lnTo>
                  <a:pt x="1700911" y="1765299"/>
                </a:lnTo>
                <a:lnTo>
                  <a:pt x="1704327" y="1752599"/>
                </a:lnTo>
                <a:lnTo>
                  <a:pt x="1724342" y="1752599"/>
                </a:lnTo>
                <a:lnTo>
                  <a:pt x="1720964" y="1765299"/>
                </a:lnTo>
                <a:close/>
              </a:path>
              <a:path w="1757045" h="1917700">
                <a:moveTo>
                  <a:pt x="63144" y="1777999"/>
                </a:moveTo>
                <a:lnTo>
                  <a:pt x="43167" y="1777999"/>
                </a:lnTo>
                <a:lnTo>
                  <a:pt x="39497" y="1765299"/>
                </a:lnTo>
                <a:lnTo>
                  <a:pt x="59448" y="1765299"/>
                </a:lnTo>
                <a:lnTo>
                  <a:pt x="63144" y="1777999"/>
                </a:lnTo>
                <a:close/>
              </a:path>
              <a:path w="1757045" h="1917700">
                <a:moveTo>
                  <a:pt x="1713750" y="1777999"/>
                </a:moveTo>
                <a:lnTo>
                  <a:pt x="1693887" y="1777999"/>
                </a:lnTo>
                <a:lnTo>
                  <a:pt x="1697583" y="1765299"/>
                </a:lnTo>
                <a:lnTo>
                  <a:pt x="1717420" y="1765299"/>
                </a:lnTo>
                <a:lnTo>
                  <a:pt x="1713750" y="1777999"/>
                </a:lnTo>
                <a:close/>
              </a:path>
              <a:path w="1757045" h="1917700">
                <a:moveTo>
                  <a:pt x="74676" y="1790699"/>
                </a:moveTo>
                <a:lnTo>
                  <a:pt x="50952" y="1790699"/>
                </a:lnTo>
                <a:lnTo>
                  <a:pt x="46990" y="1777999"/>
                </a:lnTo>
                <a:lnTo>
                  <a:pt x="70573" y="1777999"/>
                </a:lnTo>
                <a:lnTo>
                  <a:pt x="74676" y="1790699"/>
                </a:lnTo>
                <a:close/>
              </a:path>
              <a:path w="1757045" h="1917700">
                <a:moveTo>
                  <a:pt x="1705965" y="1790699"/>
                </a:moveTo>
                <a:lnTo>
                  <a:pt x="1682356" y="1790699"/>
                </a:lnTo>
                <a:lnTo>
                  <a:pt x="1686471" y="1777999"/>
                </a:lnTo>
                <a:lnTo>
                  <a:pt x="1709928" y="1777999"/>
                </a:lnTo>
                <a:lnTo>
                  <a:pt x="1705965" y="1790699"/>
                </a:lnTo>
                <a:close/>
              </a:path>
              <a:path w="1757045" h="1917700">
                <a:moveTo>
                  <a:pt x="101168" y="1816099"/>
                </a:moveTo>
                <a:lnTo>
                  <a:pt x="68084" y="1816099"/>
                </a:lnTo>
                <a:lnTo>
                  <a:pt x="59283" y="1803399"/>
                </a:lnTo>
                <a:lnTo>
                  <a:pt x="55041" y="1790699"/>
                </a:lnTo>
                <a:lnTo>
                  <a:pt x="74472" y="1790699"/>
                </a:lnTo>
                <a:lnTo>
                  <a:pt x="83070" y="1803399"/>
                </a:lnTo>
                <a:lnTo>
                  <a:pt x="91579" y="1803399"/>
                </a:lnTo>
                <a:lnTo>
                  <a:pt x="101168" y="1816099"/>
                </a:lnTo>
                <a:close/>
              </a:path>
              <a:path w="1757045" h="1917700">
                <a:moveTo>
                  <a:pt x="1688655" y="1816099"/>
                </a:moveTo>
                <a:lnTo>
                  <a:pt x="1655864" y="1816099"/>
                </a:lnTo>
                <a:lnTo>
                  <a:pt x="1665452" y="1803399"/>
                </a:lnTo>
                <a:lnTo>
                  <a:pt x="1673961" y="1803399"/>
                </a:lnTo>
                <a:lnTo>
                  <a:pt x="1682572" y="1790699"/>
                </a:lnTo>
                <a:lnTo>
                  <a:pt x="1701850" y="1790699"/>
                </a:lnTo>
                <a:lnTo>
                  <a:pt x="1697545" y="1803399"/>
                </a:lnTo>
                <a:lnTo>
                  <a:pt x="1688655" y="1816099"/>
                </a:lnTo>
                <a:close/>
              </a:path>
              <a:path w="1757045" h="1917700">
                <a:moveTo>
                  <a:pt x="137033" y="1854199"/>
                </a:moveTo>
                <a:lnTo>
                  <a:pt x="108610" y="1854199"/>
                </a:lnTo>
                <a:lnTo>
                  <a:pt x="97764" y="1841499"/>
                </a:lnTo>
                <a:lnTo>
                  <a:pt x="87388" y="1828799"/>
                </a:lnTo>
                <a:lnTo>
                  <a:pt x="77787" y="1816099"/>
                </a:lnTo>
                <a:lnTo>
                  <a:pt x="100850" y="1816099"/>
                </a:lnTo>
                <a:lnTo>
                  <a:pt x="110909" y="1828799"/>
                </a:lnTo>
                <a:lnTo>
                  <a:pt x="110578" y="1828799"/>
                </a:lnTo>
                <a:lnTo>
                  <a:pt x="121081" y="1841499"/>
                </a:lnTo>
                <a:lnTo>
                  <a:pt x="131406" y="1841499"/>
                </a:lnTo>
                <a:lnTo>
                  <a:pt x="137033" y="1854199"/>
                </a:lnTo>
                <a:close/>
              </a:path>
              <a:path w="1757045" h="1917700">
                <a:moveTo>
                  <a:pt x="1648421" y="1854199"/>
                </a:moveTo>
                <a:lnTo>
                  <a:pt x="1619999" y="1854199"/>
                </a:lnTo>
                <a:lnTo>
                  <a:pt x="1625625" y="1841499"/>
                </a:lnTo>
                <a:lnTo>
                  <a:pt x="1635950" y="1841499"/>
                </a:lnTo>
                <a:lnTo>
                  <a:pt x="1646466" y="1828799"/>
                </a:lnTo>
                <a:lnTo>
                  <a:pt x="1646123" y="1828799"/>
                </a:lnTo>
                <a:lnTo>
                  <a:pt x="1656181" y="1816099"/>
                </a:lnTo>
                <a:lnTo>
                  <a:pt x="1679244" y="1816099"/>
                </a:lnTo>
                <a:lnTo>
                  <a:pt x="1669656" y="1828799"/>
                </a:lnTo>
                <a:lnTo>
                  <a:pt x="1658937" y="1841499"/>
                </a:lnTo>
                <a:lnTo>
                  <a:pt x="1648421" y="1854199"/>
                </a:lnTo>
                <a:close/>
              </a:path>
              <a:path w="1757045" h="1917700">
                <a:moveTo>
                  <a:pt x="159778" y="1866899"/>
                </a:moveTo>
                <a:lnTo>
                  <a:pt x="125806" y="1866899"/>
                </a:lnTo>
                <a:lnTo>
                  <a:pt x="119913" y="1854199"/>
                </a:lnTo>
                <a:lnTo>
                  <a:pt x="153758" y="1854199"/>
                </a:lnTo>
                <a:lnTo>
                  <a:pt x="159778" y="1866899"/>
                </a:lnTo>
                <a:close/>
              </a:path>
              <a:path w="1757045" h="1917700">
                <a:moveTo>
                  <a:pt x="1631035" y="1866899"/>
                </a:moveTo>
                <a:lnTo>
                  <a:pt x="1597266" y="1866899"/>
                </a:lnTo>
                <a:lnTo>
                  <a:pt x="1603286" y="1854199"/>
                </a:lnTo>
                <a:lnTo>
                  <a:pt x="1637131" y="1854199"/>
                </a:lnTo>
                <a:lnTo>
                  <a:pt x="1631035" y="1866899"/>
                </a:lnTo>
                <a:close/>
              </a:path>
              <a:path w="1757045" h="1917700">
                <a:moveTo>
                  <a:pt x="177774" y="1879599"/>
                </a:moveTo>
                <a:lnTo>
                  <a:pt x="143865" y="1879599"/>
                </a:lnTo>
                <a:lnTo>
                  <a:pt x="137744" y="1866899"/>
                </a:lnTo>
                <a:lnTo>
                  <a:pt x="171475" y="1866899"/>
                </a:lnTo>
                <a:lnTo>
                  <a:pt x="177774" y="1879599"/>
                </a:lnTo>
                <a:close/>
              </a:path>
              <a:path w="1757045" h="1917700">
                <a:moveTo>
                  <a:pt x="1612976" y="1879599"/>
                </a:moveTo>
                <a:lnTo>
                  <a:pt x="1579270" y="1879599"/>
                </a:lnTo>
                <a:lnTo>
                  <a:pt x="1585556" y="1866899"/>
                </a:lnTo>
                <a:lnTo>
                  <a:pt x="1619097" y="1866899"/>
                </a:lnTo>
                <a:lnTo>
                  <a:pt x="1612976" y="1879599"/>
                </a:lnTo>
                <a:close/>
              </a:path>
              <a:path w="1757045" h="1917700">
                <a:moveTo>
                  <a:pt x="209372" y="1892299"/>
                </a:moveTo>
                <a:lnTo>
                  <a:pt x="162801" y="1892299"/>
                </a:lnTo>
                <a:lnTo>
                  <a:pt x="156387" y="1879599"/>
                </a:lnTo>
                <a:lnTo>
                  <a:pt x="202679" y="1879599"/>
                </a:lnTo>
                <a:lnTo>
                  <a:pt x="209372" y="1892299"/>
                </a:lnTo>
                <a:close/>
              </a:path>
              <a:path w="1757045" h="1917700">
                <a:moveTo>
                  <a:pt x="1594027" y="1892299"/>
                </a:moveTo>
                <a:lnTo>
                  <a:pt x="1547660" y="1892299"/>
                </a:lnTo>
                <a:lnTo>
                  <a:pt x="1554353" y="1879599"/>
                </a:lnTo>
                <a:lnTo>
                  <a:pt x="1600441" y="1879599"/>
                </a:lnTo>
                <a:lnTo>
                  <a:pt x="1594027" y="1892299"/>
                </a:lnTo>
                <a:close/>
              </a:path>
              <a:path w="1757045" h="1917700">
                <a:moveTo>
                  <a:pt x="263550" y="1904999"/>
                </a:moveTo>
                <a:lnTo>
                  <a:pt x="189293" y="1904999"/>
                </a:lnTo>
                <a:lnTo>
                  <a:pt x="182549" y="1892299"/>
                </a:lnTo>
                <a:lnTo>
                  <a:pt x="256324" y="1892299"/>
                </a:lnTo>
                <a:lnTo>
                  <a:pt x="263550" y="1904999"/>
                </a:lnTo>
                <a:close/>
              </a:path>
              <a:path w="1757045" h="1917700">
                <a:moveTo>
                  <a:pt x="1567522" y="1904999"/>
                </a:moveTo>
                <a:lnTo>
                  <a:pt x="1493481" y="1904999"/>
                </a:lnTo>
                <a:lnTo>
                  <a:pt x="1500708" y="1892299"/>
                </a:lnTo>
                <a:lnTo>
                  <a:pt x="1574279" y="1892299"/>
                </a:lnTo>
                <a:lnTo>
                  <a:pt x="1567522" y="1904999"/>
                </a:lnTo>
                <a:close/>
              </a:path>
              <a:path w="1757045" h="1917700">
                <a:moveTo>
                  <a:pt x="1525358" y="1917699"/>
                </a:moveTo>
                <a:lnTo>
                  <a:pt x="231444" y="1917699"/>
                </a:lnTo>
                <a:lnTo>
                  <a:pt x="224243" y="1904999"/>
                </a:lnTo>
                <a:lnTo>
                  <a:pt x="1532572" y="1904999"/>
                </a:lnTo>
                <a:lnTo>
                  <a:pt x="1525358" y="1917699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77402" y="2327797"/>
            <a:ext cx="999490" cy="146685"/>
          </a:xfrm>
          <a:custGeom>
            <a:avLst/>
            <a:gdLst/>
            <a:ahLst/>
            <a:cxnLst/>
            <a:rect l="l" t="t" r="r" b="b"/>
            <a:pathLst>
              <a:path w="999489" h="146685">
                <a:moveTo>
                  <a:pt x="996048" y="146189"/>
                </a:moveTo>
                <a:lnTo>
                  <a:pt x="0" y="25222"/>
                </a:lnTo>
                <a:lnTo>
                  <a:pt x="3060" y="0"/>
                </a:lnTo>
                <a:lnTo>
                  <a:pt x="999108" y="120980"/>
                </a:lnTo>
                <a:lnTo>
                  <a:pt x="996048" y="14618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03184" y="1526769"/>
            <a:ext cx="633730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4200" spc="135" baseline="10912" dirty="0">
                <a:latin typeface="Cambria Math"/>
                <a:cs typeface="Cambria Math"/>
              </a:rPr>
              <a:t>s</a:t>
            </a:r>
            <a:r>
              <a:rPr sz="2000" spc="200" dirty="0">
                <a:latin typeface="Cambria Math"/>
                <a:cs typeface="Cambria Math"/>
              </a:rPr>
              <a:t>t</a:t>
            </a:r>
            <a:r>
              <a:rPr sz="2000" spc="-45" dirty="0">
                <a:latin typeface="Cambria Math"/>
                <a:cs typeface="Cambria Math"/>
              </a:rPr>
              <a:t>+</a:t>
            </a:r>
            <a:r>
              <a:rPr sz="2000" spc="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26798" y="2327797"/>
            <a:ext cx="999490" cy="146685"/>
          </a:xfrm>
          <a:custGeom>
            <a:avLst/>
            <a:gdLst/>
            <a:ahLst/>
            <a:cxnLst/>
            <a:rect l="l" t="t" r="r" b="b"/>
            <a:pathLst>
              <a:path w="999489" h="146685">
                <a:moveTo>
                  <a:pt x="996048" y="146189"/>
                </a:moveTo>
                <a:lnTo>
                  <a:pt x="0" y="25222"/>
                </a:lnTo>
                <a:lnTo>
                  <a:pt x="3060" y="0"/>
                </a:lnTo>
                <a:lnTo>
                  <a:pt x="999108" y="120980"/>
                </a:lnTo>
                <a:lnTo>
                  <a:pt x="996048" y="14618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24141" y="2246706"/>
            <a:ext cx="544195" cy="309880"/>
          </a:xfrm>
          <a:custGeom>
            <a:avLst/>
            <a:gdLst/>
            <a:ahLst/>
            <a:cxnLst/>
            <a:rect l="l" t="t" r="r" b="b"/>
            <a:pathLst>
              <a:path w="544194" h="309880">
                <a:moveTo>
                  <a:pt x="390144" y="309372"/>
                </a:moveTo>
                <a:lnTo>
                  <a:pt x="390144" y="231648"/>
                </a:lnTo>
                <a:lnTo>
                  <a:pt x="0" y="231648"/>
                </a:lnTo>
                <a:lnTo>
                  <a:pt x="0" y="76200"/>
                </a:lnTo>
                <a:lnTo>
                  <a:pt x="390144" y="76200"/>
                </a:lnTo>
                <a:lnTo>
                  <a:pt x="390144" y="0"/>
                </a:lnTo>
                <a:lnTo>
                  <a:pt x="544068" y="153924"/>
                </a:lnTo>
                <a:lnTo>
                  <a:pt x="390144" y="309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15653" y="1952575"/>
            <a:ext cx="135890" cy="173990"/>
          </a:xfrm>
          <a:custGeom>
            <a:avLst/>
            <a:gdLst/>
            <a:ahLst/>
            <a:cxnLst/>
            <a:rect l="l" t="t" r="r" b="b"/>
            <a:pathLst>
              <a:path w="135889" h="173989">
                <a:moveTo>
                  <a:pt x="38100" y="173735"/>
                </a:moveTo>
                <a:lnTo>
                  <a:pt x="0" y="149351"/>
                </a:lnTo>
                <a:lnTo>
                  <a:pt x="41147" y="86867"/>
                </a:lnTo>
                <a:lnTo>
                  <a:pt x="0" y="24383"/>
                </a:lnTo>
                <a:lnTo>
                  <a:pt x="38100" y="0"/>
                </a:lnTo>
                <a:lnTo>
                  <a:pt x="68579" y="47243"/>
                </a:lnTo>
                <a:lnTo>
                  <a:pt x="120581" y="47243"/>
                </a:lnTo>
                <a:lnTo>
                  <a:pt x="94487" y="86867"/>
                </a:lnTo>
                <a:lnTo>
                  <a:pt x="121585" y="128015"/>
                </a:lnTo>
                <a:lnTo>
                  <a:pt x="68579" y="128015"/>
                </a:lnTo>
                <a:lnTo>
                  <a:pt x="38100" y="173735"/>
                </a:lnTo>
                <a:close/>
              </a:path>
              <a:path w="135889" h="173989">
                <a:moveTo>
                  <a:pt x="120581" y="47243"/>
                </a:moveTo>
                <a:lnTo>
                  <a:pt x="68579" y="47243"/>
                </a:lnTo>
                <a:lnTo>
                  <a:pt x="99059" y="0"/>
                </a:lnTo>
                <a:lnTo>
                  <a:pt x="135635" y="24383"/>
                </a:lnTo>
                <a:lnTo>
                  <a:pt x="120581" y="47243"/>
                </a:lnTo>
                <a:close/>
              </a:path>
              <a:path w="135889" h="173989">
                <a:moveTo>
                  <a:pt x="99059" y="173735"/>
                </a:moveTo>
                <a:lnTo>
                  <a:pt x="68579" y="128015"/>
                </a:lnTo>
                <a:lnTo>
                  <a:pt x="121585" y="128015"/>
                </a:lnTo>
                <a:lnTo>
                  <a:pt x="135635" y="149351"/>
                </a:lnTo>
                <a:lnTo>
                  <a:pt x="99059" y="17373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03550" y="1940510"/>
            <a:ext cx="160655" cy="198755"/>
          </a:xfrm>
          <a:custGeom>
            <a:avLst/>
            <a:gdLst/>
            <a:ahLst/>
            <a:cxnLst/>
            <a:rect l="l" t="t" r="r" b="b"/>
            <a:pathLst>
              <a:path w="160654" h="198755">
                <a:moveTo>
                  <a:pt x="38465" y="99383"/>
                </a:moveTo>
                <a:lnTo>
                  <a:pt x="2082" y="44030"/>
                </a:lnTo>
                <a:lnTo>
                  <a:pt x="927" y="41821"/>
                </a:lnTo>
                <a:lnTo>
                  <a:pt x="215" y="39433"/>
                </a:lnTo>
                <a:lnTo>
                  <a:pt x="107" y="35905"/>
                </a:lnTo>
                <a:lnTo>
                  <a:pt x="253" y="34480"/>
                </a:lnTo>
                <a:lnTo>
                  <a:pt x="42760" y="2095"/>
                </a:lnTo>
                <a:lnTo>
                  <a:pt x="49834" y="0"/>
                </a:lnTo>
                <a:lnTo>
                  <a:pt x="52311" y="266"/>
                </a:lnTo>
                <a:lnTo>
                  <a:pt x="69525" y="19684"/>
                </a:lnTo>
                <a:lnTo>
                  <a:pt x="39128" y="19684"/>
                </a:lnTo>
                <a:lnTo>
                  <a:pt x="45956" y="30073"/>
                </a:lnTo>
                <a:lnTo>
                  <a:pt x="23304" y="30073"/>
                </a:lnTo>
                <a:lnTo>
                  <a:pt x="19672" y="47663"/>
                </a:lnTo>
                <a:lnTo>
                  <a:pt x="34865" y="47663"/>
                </a:lnTo>
                <a:lnTo>
                  <a:pt x="64274" y="92405"/>
                </a:lnTo>
                <a:lnTo>
                  <a:pt x="43052" y="92405"/>
                </a:lnTo>
                <a:lnTo>
                  <a:pt x="38465" y="99383"/>
                </a:lnTo>
                <a:close/>
              </a:path>
              <a:path w="160654" h="198755">
                <a:moveTo>
                  <a:pt x="99970" y="52057"/>
                </a:moveTo>
                <a:lnTo>
                  <a:pt x="90805" y="52057"/>
                </a:lnTo>
                <a:lnTo>
                  <a:pt x="80187" y="35905"/>
                </a:lnTo>
                <a:lnTo>
                  <a:pt x="101587" y="3797"/>
                </a:lnTo>
                <a:lnTo>
                  <a:pt x="110540" y="0"/>
                </a:lnTo>
                <a:lnTo>
                  <a:pt x="113017" y="228"/>
                </a:lnTo>
                <a:lnTo>
                  <a:pt x="115404" y="939"/>
                </a:lnTo>
                <a:lnTo>
                  <a:pt x="117614" y="2095"/>
                </a:lnTo>
                <a:lnTo>
                  <a:pt x="144379" y="19684"/>
                </a:lnTo>
                <a:lnTo>
                  <a:pt x="121246" y="19684"/>
                </a:lnTo>
                <a:lnTo>
                  <a:pt x="103657" y="23317"/>
                </a:lnTo>
                <a:lnTo>
                  <a:pt x="114273" y="30294"/>
                </a:lnTo>
                <a:lnTo>
                  <a:pt x="99970" y="52057"/>
                </a:lnTo>
                <a:close/>
              </a:path>
              <a:path w="160654" h="198755">
                <a:moveTo>
                  <a:pt x="46101" y="30294"/>
                </a:moveTo>
                <a:lnTo>
                  <a:pt x="39128" y="19684"/>
                </a:lnTo>
                <a:lnTo>
                  <a:pt x="56718" y="23317"/>
                </a:lnTo>
                <a:lnTo>
                  <a:pt x="46101" y="30294"/>
                </a:lnTo>
                <a:close/>
              </a:path>
              <a:path w="160654" h="198755">
                <a:moveTo>
                  <a:pt x="81584" y="71653"/>
                </a:moveTo>
                <a:lnTo>
                  <a:pt x="78790" y="71653"/>
                </a:lnTo>
                <a:lnTo>
                  <a:pt x="76073" y="71043"/>
                </a:lnTo>
                <a:lnTo>
                  <a:pt x="73558" y="69862"/>
                </a:lnTo>
                <a:lnTo>
                  <a:pt x="71348" y="68148"/>
                </a:lnTo>
                <a:lnTo>
                  <a:pt x="69570" y="66001"/>
                </a:lnTo>
                <a:lnTo>
                  <a:pt x="46101" y="30294"/>
                </a:lnTo>
                <a:lnTo>
                  <a:pt x="56718" y="23317"/>
                </a:lnTo>
                <a:lnTo>
                  <a:pt x="39128" y="19684"/>
                </a:lnTo>
                <a:lnTo>
                  <a:pt x="69525" y="19684"/>
                </a:lnTo>
                <a:lnTo>
                  <a:pt x="80187" y="35905"/>
                </a:lnTo>
                <a:lnTo>
                  <a:pt x="69570" y="52057"/>
                </a:lnTo>
                <a:lnTo>
                  <a:pt x="99970" y="52057"/>
                </a:lnTo>
                <a:lnTo>
                  <a:pt x="90805" y="66001"/>
                </a:lnTo>
                <a:lnTo>
                  <a:pt x="89026" y="68148"/>
                </a:lnTo>
                <a:lnTo>
                  <a:pt x="86817" y="69862"/>
                </a:lnTo>
                <a:lnTo>
                  <a:pt x="84302" y="71043"/>
                </a:lnTo>
                <a:lnTo>
                  <a:pt x="81584" y="71653"/>
                </a:lnTo>
                <a:close/>
              </a:path>
              <a:path w="160654" h="198755">
                <a:moveTo>
                  <a:pt x="114273" y="30294"/>
                </a:moveTo>
                <a:lnTo>
                  <a:pt x="103657" y="23317"/>
                </a:lnTo>
                <a:lnTo>
                  <a:pt x="121246" y="19684"/>
                </a:lnTo>
                <a:lnTo>
                  <a:pt x="114273" y="30294"/>
                </a:lnTo>
                <a:close/>
              </a:path>
              <a:path w="160654" h="198755">
                <a:moveTo>
                  <a:pt x="130092" y="40690"/>
                </a:moveTo>
                <a:lnTo>
                  <a:pt x="114273" y="30294"/>
                </a:lnTo>
                <a:lnTo>
                  <a:pt x="121246" y="19684"/>
                </a:lnTo>
                <a:lnTo>
                  <a:pt x="144379" y="19684"/>
                </a:lnTo>
                <a:lnTo>
                  <a:pt x="154660" y="26441"/>
                </a:lnTo>
                <a:lnTo>
                  <a:pt x="156590" y="28003"/>
                </a:lnTo>
                <a:lnTo>
                  <a:pt x="158191" y="29921"/>
                </a:lnTo>
                <a:lnTo>
                  <a:pt x="158273" y="30073"/>
                </a:lnTo>
                <a:lnTo>
                  <a:pt x="137071" y="30073"/>
                </a:lnTo>
                <a:lnTo>
                  <a:pt x="130092" y="40690"/>
                </a:lnTo>
                <a:close/>
              </a:path>
              <a:path w="160654" h="198755">
                <a:moveTo>
                  <a:pt x="19672" y="47663"/>
                </a:moveTo>
                <a:lnTo>
                  <a:pt x="23304" y="30073"/>
                </a:lnTo>
                <a:lnTo>
                  <a:pt x="30282" y="40690"/>
                </a:lnTo>
                <a:lnTo>
                  <a:pt x="19672" y="47663"/>
                </a:lnTo>
                <a:close/>
              </a:path>
              <a:path w="160654" h="198755">
                <a:moveTo>
                  <a:pt x="30282" y="40690"/>
                </a:moveTo>
                <a:lnTo>
                  <a:pt x="23304" y="30073"/>
                </a:lnTo>
                <a:lnTo>
                  <a:pt x="45956" y="30073"/>
                </a:lnTo>
                <a:lnTo>
                  <a:pt x="46101" y="30294"/>
                </a:lnTo>
                <a:lnTo>
                  <a:pt x="30282" y="40690"/>
                </a:lnTo>
                <a:close/>
              </a:path>
              <a:path w="160654" h="198755">
                <a:moveTo>
                  <a:pt x="140703" y="47663"/>
                </a:moveTo>
                <a:lnTo>
                  <a:pt x="130092" y="40690"/>
                </a:lnTo>
                <a:lnTo>
                  <a:pt x="137071" y="30073"/>
                </a:lnTo>
                <a:lnTo>
                  <a:pt x="140703" y="47663"/>
                </a:lnTo>
                <a:close/>
              </a:path>
              <a:path w="160654" h="198755">
                <a:moveTo>
                  <a:pt x="155905" y="47663"/>
                </a:moveTo>
                <a:lnTo>
                  <a:pt x="140703" y="47663"/>
                </a:lnTo>
                <a:lnTo>
                  <a:pt x="137071" y="30073"/>
                </a:lnTo>
                <a:lnTo>
                  <a:pt x="158273" y="30073"/>
                </a:lnTo>
                <a:lnTo>
                  <a:pt x="159372" y="32105"/>
                </a:lnTo>
                <a:lnTo>
                  <a:pt x="160121" y="34480"/>
                </a:lnTo>
                <a:lnTo>
                  <a:pt x="160375" y="36956"/>
                </a:lnTo>
                <a:lnTo>
                  <a:pt x="160159" y="39433"/>
                </a:lnTo>
                <a:lnTo>
                  <a:pt x="159448" y="41821"/>
                </a:lnTo>
                <a:lnTo>
                  <a:pt x="158292" y="44030"/>
                </a:lnTo>
                <a:lnTo>
                  <a:pt x="155905" y="47663"/>
                </a:lnTo>
                <a:close/>
              </a:path>
              <a:path w="160654" h="198755">
                <a:moveTo>
                  <a:pt x="90805" y="52057"/>
                </a:moveTo>
                <a:lnTo>
                  <a:pt x="69570" y="52057"/>
                </a:lnTo>
                <a:lnTo>
                  <a:pt x="80187" y="35905"/>
                </a:lnTo>
                <a:lnTo>
                  <a:pt x="90805" y="52057"/>
                </a:lnTo>
                <a:close/>
              </a:path>
              <a:path w="160654" h="198755">
                <a:moveTo>
                  <a:pt x="34865" y="47663"/>
                </a:moveTo>
                <a:lnTo>
                  <a:pt x="19672" y="47663"/>
                </a:lnTo>
                <a:lnTo>
                  <a:pt x="30282" y="40690"/>
                </a:lnTo>
                <a:lnTo>
                  <a:pt x="34865" y="47663"/>
                </a:lnTo>
                <a:close/>
              </a:path>
              <a:path w="160654" h="198755">
                <a:moveTo>
                  <a:pt x="130093" y="158068"/>
                </a:moveTo>
                <a:lnTo>
                  <a:pt x="96100" y="106362"/>
                </a:lnTo>
                <a:lnTo>
                  <a:pt x="94957" y="104178"/>
                </a:lnTo>
                <a:lnTo>
                  <a:pt x="94246" y="101828"/>
                </a:lnTo>
                <a:lnTo>
                  <a:pt x="94018" y="99377"/>
                </a:lnTo>
                <a:lnTo>
                  <a:pt x="94246" y="96939"/>
                </a:lnTo>
                <a:lnTo>
                  <a:pt x="94957" y="94576"/>
                </a:lnTo>
                <a:lnTo>
                  <a:pt x="96100" y="92405"/>
                </a:lnTo>
                <a:lnTo>
                  <a:pt x="130092" y="40690"/>
                </a:lnTo>
                <a:lnTo>
                  <a:pt x="140703" y="47663"/>
                </a:lnTo>
                <a:lnTo>
                  <a:pt x="155905" y="47663"/>
                </a:lnTo>
                <a:lnTo>
                  <a:pt x="126496" y="92405"/>
                </a:lnTo>
                <a:lnTo>
                  <a:pt x="117322" y="92405"/>
                </a:lnTo>
                <a:lnTo>
                  <a:pt x="117322" y="106362"/>
                </a:lnTo>
                <a:lnTo>
                  <a:pt x="126496" y="106362"/>
                </a:lnTo>
                <a:lnTo>
                  <a:pt x="155897" y="151091"/>
                </a:lnTo>
                <a:lnTo>
                  <a:pt x="140703" y="151091"/>
                </a:lnTo>
                <a:lnTo>
                  <a:pt x="130093" y="158068"/>
                </a:lnTo>
                <a:close/>
              </a:path>
              <a:path w="160654" h="198755">
                <a:moveTo>
                  <a:pt x="43052" y="106362"/>
                </a:moveTo>
                <a:lnTo>
                  <a:pt x="38470" y="99377"/>
                </a:lnTo>
                <a:lnTo>
                  <a:pt x="43052" y="92405"/>
                </a:lnTo>
                <a:lnTo>
                  <a:pt x="43052" y="106362"/>
                </a:lnTo>
                <a:close/>
              </a:path>
              <a:path w="160654" h="198755">
                <a:moveTo>
                  <a:pt x="64274" y="106362"/>
                </a:moveTo>
                <a:lnTo>
                  <a:pt x="43052" y="106362"/>
                </a:lnTo>
                <a:lnTo>
                  <a:pt x="43052" y="92405"/>
                </a:lnTo>
                <a:lnTo>
                  <a:pt x="64274" y="92405"/>
                </a:lnTo>
                <a:lnTo>
                  <a:pt x="65417" y="94576"/>
                </a:lnTo>
                <a:lnTo>
                  <a:pt x="66128" y="96939"/>
                </a:lnTo>
                <a:lnTo>
                  <a:pt x="66356" y="99383"/>
                </a:lnTo>
                <a:lnTo>
                  <a:pt x="66128" y="101828"/>
                </a:lnTo>
                <a:lnTo>
                  <a:pt x="65417" y="104178"/>
                </a:lnTo>
                <a:lnTo>
                  <a:pt x="64274" y="106362"/>
                </a:lnTo>
                <a:close/>
              </a:path>
              <a:path w="160654" h="198755">
                <a:moveTo>
                  <a:pt x="117322" y="106362"/>
                </a:moveTo>
                <a:lnTo>
                  <a:pt x="117322" y="92405"/>
                </a:lnTo>
                <a:lnTo>
                  <a:pt x="121909" y="99383"/>
                </a:lnTo>
                <a:lnTo>
                  <a:pt x="117322" y="106362"/>
                </a:lnTo>
                <a:close/>
              </a:path>
              <a:path w="160654" h="198755">
                <a:moveTo>
                  <a:pt x="121909" y="99383"/>
                </a:moveTo>
                <a:lnTo>
                  <a:pt x="117322" y="92405"/>
                </a:lnTo>
                <a:lnTo>
                  <a:pt x="126496" y="92405"/>
                </a:lnTo>
                <a:lnTo>
                  <a:pt x="121909" y="99383"/>
                </a:lnTo>
                <a:close/>
              </a:path>
              <a:path w="160654" h="198755">
                <a:moveTo>
                  <a:pt x="49834" y="198754"/>
                </a:moveTo>
                <a:lnTo>
                  <a:pt x="5714" y="172326"/>
                </a:lnTo>
                <a:lnTo>
                  <a:pt x="0" y="161810"/>
                </a:lnTo>
                <a:lnTo>
                  <a:pt x="215" y="159321"/>
                </a:lnTo>
                <a:lnTo>
                  <a:pt x="927" y="156933"/>
                </a:lnTo>
                <a:lnTo>
                  <a:pt x="2082" y="154736"/>
                </a:lnTo>
                <a:lnTo>
                  <a:pt x="38465" y="99383"/>
                </a:lnTo>
                <a:lnTo>
                  <a:pt x="43052" y="106362"/>
                </a:lnTo>
                <a:lnTo>
                  <a:pt x="64274" y="106362"/>
                </a:lnTo>
                <a:lnTo>
                  <a:pt x="34868" y="151091"/>
                </a:lnTo>
                <a:lnTo>
                  <a:pt x="19672" y="151091"/>
                </a:lnTo>
                <a:lnTo>
                  <a:pt x="23304" y="168681"/>
                </a:lnTo>
                <a:lnTo>
                  <a:pt x="45963" y="168681"/>
                </a:lnTo>
                <a:lnTo>
                  <a:pt x="39128" y="179082"/>
                </a:lnTo>
                <a:lnTo>
                  <a:pt x="69525" y="179082"/>
                </a:lnTo>
                <a:lnTo>
                  <a:pt x="52311" y="198500"/>
                </a:lnTo>
                <a:lnTo>
                  <a:pt x="49834" y="198754"/>
                </a:lnTo>
                <a:close/>
              </a:path>
              <a:path w="160654" h="198755">
                <a:moveTo>
                  <a:pt x="126496" y="106362"/>
                </a:moveTo>
                <a:lnTo>
                  <a:pt x="117322" y="106362"/>
                </a:lnTo>
                <a:lnTo>
                  <a:pt x="121909" y="99383"/>
                </a:lnTo>
                <a:lnTo>
                  <a:pt x="126496" y="106362"/>
                </a:lnTo>
                <a:close/>
              </a:path>
              <a:path w="160654" h="198755">
                <a:moveTo>
                  <a:pt x="69525" y="179082"/>
                </a:moveTo>
                <a:lnTo>
                  <a:pt x="39128" y="179082"/>
                </a:lnTo>
                <a:lnTo>
                  <a:pt x="56718" y="175450"/>
                </a:lnTo>
                <a:lnTo>
                  <a:pt x="46101" y="168470"/>
                </a:lnTo>
                <a:lnTo>
                  <a:pt x="69570" y="132753"/>
                </a:lnTo>
                <a:lnTo>
                  <a:pt x="78790" y="127114"/>
                </a:lnTo>
                <a:lnTo>
                  <a:pt x="81584" y="127114"/>
                </a:lnTo>
                <a:lnTo>
                  <a:pt x="99975" y="146710"/>
                </a:lnTo>
                <a:lnTo>
                  <a:pt x="69570" y="146710"/>
                </a:lnTo>
                <a:lnTo>
                  <a:pt x="80187" y="162862"/>
                </a:lnTo>
                <a:lnTo>
                  <a:pt x="69525" y="179082"/>
                </a:lnTo>
                <a:close/>
              </a:path>
              <a:path w="160654" h="198755">
                <a:moveTo>
                  <a:pt x="80187" y="162862"/>
                </a:moveTo>
                <a:lnTo>
                  <a:pt x="69570" y="146710"/>
                </a:lnTo>
                <a:lnTo>
                  <a:pt x="90805" y="146710"/>
                </a:lnTo>
                <a:lnTo>
                  <a:pt x="80187" y="162862"/>
                </a:lnTo>
                <a:close/>
              </a:path>
              <a:path w="160654" h="198755">
                <a:moveTo>
                  <a:pt x="110540" y="198754"/>
                </a:moveTo>
                <a:lnTo>
                  <a:pt x="80187" y="162862"/>
                </a:lnTo>
                <a:lnTo>
                  <a:pt x="90805" y="146710"/>
                </a:lnTo>
                <a:lnTo>
                  <a:pt x="99975" y="146710"/>
                </a:lnTo>
                <a:lnTo>
                  <a:pt x="114273" y="168470"/>
                </a:lnTo>
                <a:lnTo>
                  <a:pt x="103657" y="175450"/>
                </a:lnTo>
                <a:lnTo>
                  <a:pt x="121246" y="179082"/>
                </a:lnTo>
                <a:lnTo>
                  <a:pt x="144379" y="179082"/>
                </a:lnTo>
                <a:lnTo>
                  <a:pt x="117614" y="196672"/>
                </a:lnTo>
                <a:lnTo>
                  <a:pt x="115404" y="197827"/>
                </a:lnTo>
                <a:lnTo>
                  <a:pt x="113017" y="198539"/>
                </a:lnTo>
                <a:lnTo>
                  <a:pt x="110540" y="198754"/>
                </a:lnTo>
                <a:close/>
              </a:path>
              <a:path w="160654" h="198755">
                <a:moveTo>
                  <a:pt x="23304" y="168681"/>
                </a:moveTo>
                <a:lnTo>
                  <a:pt x="19672" y="151091"/>
                </a:lnTo>
                <a:lnTo>
                  <a:pt x="30282" y="158068"/>
                </a:lnTo>
                <a:lnTo>
                  <a:pt x="23304" y="168681"/>
                </a:lnTo>
                <a:close/>
              </a:path>
              <a:path w="160654" h="198755">
                <a:moveTo>
                  <a:pt x="30282" y="158068"/>
                </a:moveTo>
                <a:lnTo>
                  <a:pt x="19672" y="151091"/>
                </a:lnTo>
                <a:lnTo>
                  <a:pt x="34868" y="151091"/>
                </a:lnTo>
                <a:lnTo>
                  <a:pt x="30282" y="158068"/>
                </a:lnTo>
                <a:close/>
              </a:path>
              <a:path w="160654" h="198755">
                <a:moveTo>
                  <a:pt x="137071" y="168681"/>
                </a:moveTo>
                <a:lnTo>
                  <a:pt x="130093" y="158068"/>
                </a:lnTo>
                <a:lnTo>
                  <a:pt x="140703" y="151091"/>
                </a:lnTo>
                <a:lnTo>
                  <a:pt x="137071" y="168681"/>
                </a:lnTo>
                <a:close/>
              </a:path>
              <a:path w="160654" h="198755">
                <a:moveTo>
                  <a:pt x="158280" y="168681"/>
                </a:moveTo>
                <a:lnTo>
                  <a:pt x="137071" y="168681"/>
                </a:lnTo>
                <a:lnTo>
                  <a:pt x="140703" y="151091"/>
                </a:lnTo>
                <a:lnTo>
                  <a:pt x="155897" y="151091"/>
                </a:lnTo>
                <a:lnTo>
                  <a:pt x="158292" y="154736"/>
                </a:lnTo>
                <a:lnTo>
                  <a:pt x="159448" y="156933"/>
                </a:lnTo>
                <a:lnTo>
                  <a:pt x="160159" y="159321"/>
                </a:lnTo>
                <a:lnTo>
                  <a:pt x="160267" y="162862"/>
                </a:lnTo>
                <a:lnTo>
                  <a:pt x="160121" y="164287"/>
                </a:lnTo>
                <a:lnTo>
                  <a:pt x="159372" y="166662"/>
                </a:lnTo>
                <a:lnTo>
                  <a:pt x="158280" y="168681"/>
                </a:lnTo>
                <a:close/>
              </a:path>
              <a:path w="160654" h="198755">
                <a:moveTo>
                  <a:pt x="45963" y="168681"/>
                </a:moveTo>
                <a:lnTo>
                  <a:pt x="23304" y="168681"/>
                </a:lnTo>
                <a:lnTo>
                  <a:pt x="30282" y="158068"/>
                </a:lnTo>
                <a:lnTo>
                  <a:pt x="46101" y="168470"/>
                </a:lnTo>
                <a:lnTo>
                  <a:pt x="45963" y="168681"/>
                </a:lnTo>
                <a:close/>
              </a:path>
              <a:path w="160654" h="198755">
                <a:moveTo>
                  <a:pt x="144379" y="179082"/>
                </a:moveTo>
                <a:lnTo>
                  <a:pt x="121246" y="179082"/>
                </a:lnTo>
                <a:lnTo>
                  <a:pt x="114273" y="168470"/>
                </a:lnTo>
                <a:lnTo>
                  <a:pt x="130093" y="158068"/>
                </a:lnTo>
                <a:lnTo>
                  <a:pt x="137071" y="168681"/>
                </a:lnTo>
                <a:lnTo>
                  <a:pt x="158280" y="168681"/>
                </a:lnTo>
                <a:lnTo>
                  <a:pt x="158191" y="168846"/>
                </a:lnTo>
                <a:lnTo>
                  <a:pt x="156590" y="170751"/>
                </a:lnTo>
                <a:lnTo>
                  <a:pt x="154660" y="172326"/>
                </a:lnTo>
                <a:lnTo>
                  <a:pt x="144379" y="179082"/>
                </a:lnTo>
                <a:close/>
              </a:path>
              <a:path w="160654" h="198755">
                <a:moveTo>
                  <a:pt x="39128" y="179082"/>
                </a:moveTo>
                <a:lnTo>
                  <a:pt x="46101" y="168470"/>
                </a:lnTo>
                <a:lnTo>
                  <a:pt x="56718" y="175450"/>
                </a:lnTo>
                <a:lnTo>
                  <a:pt x="39128" y="179082"/>
                </a:lnTo>
                <a:close/>
              </a:path>
              <a:path w="160654" h="198755">
                <a:moveTo>
                  <a:pt x="121246" y="179082"/>
                </a:moveTo>
                <a:lnTo>
                  <a:pt x="103657" y="175450"/>
                </a:lnTo>
                <a:lnTo>
                  <a:pt x="114273" y="168470"/>
                </a:lnTo>
                <a:lnTo>
                  <a:pt x="121246" y="1790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70323" y="1639126"/>
            <a:ext cx="1505234" cy="17052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68750" y="1518692"/>
            <a:ext cx="1757045" cy="1917700"/>
          </a:xfrm>
          <a:custGeom>
            <a:avLst/>
            <a:gdLst/>
            <a:ahLst/>
            <a:cxnLst/>
            <a:rect l="l" t="t" r="r" b="b"/>
            <a:pathLst>
              <a:path w="1757045" h="1917700">
                <a:moveTo>
                  <a:pt x="1546999" y="12700"/>
                </a:moveTo>
                <a:lnTo>
                  <a:pt x="210273" y="12700"/>
                </a:lnTo>
                <a:lnTo>
                  <a:pt x="217335" y="0"/>
                </a:lnTo>
                <a:lnTo>
                  <a:pt x="1539938" y="0"/>
                </a:lnTo>
                <a:lnTo>
                  <a:pt x="1546999" y="12700"/>
                </a:lnTo>
                <a:close/>
              </a:path>
              <a:path w="1757045" h="1917700">
                <a:moveTo>
                  <a:pt x="235737" y="25400"/>
                </a:moveTo>
                <a:lnTo>
                  <a:pt x="176085" y="25400"/>
                </a:lnTo>
                <a:lnTo>
                  <a:pt x="182765" y="12700"/>
                </a:lnTo>
                <a:lnTo>
                  <a:pt x="242773" y="12700"/>
                </a:lnTo>
                <a:lnTo>
                  <a:pt x="235737" y="25400"/>
                </a:lnTo>
                <a:close/>
              </a:path>
              <a:path w="1757045" h="1917700">
                <a:moveTo>
                  <a:pt x="1581162" y="25400"/>
                </a:moveTo>
                <a:lnTo>
                  <a:pt x="1521307" y="25400"/>
                </a:lnTo>
                <a:lnTo>
                  <a:pt x="1514271" y="12700"/>
                </a:lnTo>
                <a:lnTo>
                  <a:pt x="1574495" y="12700"/>
                </a:lnTo>
                <a:lnTo>
                  <a:pt x="1581162" y="25400"/>
                </a:lnTo>
                <a:close/>
              </a:path>
              <a:path w="1757045" h="1917700">
                <a:moveTo>
                  <a:pt x="196291" y="38100"/>
                </a:moveTo>
                <a:lnTo>
                  <a:pt x="150279" y="38100"/>
                </a:lnTo>
                <a:lnTo>
                  <a:pt x="156603" y="25400"/>
                </a:lnTo>
                <a:lnTo>
                  <a:pt x="202907" y="25400"/>
                </a:lnTo>
                <a:lnTo>
                  <a:pt x="196291" y="38100"/>
                </a:lnTo>
                <a:close/>
              </a:path>
              <a:path w="1757045" h="1917700">
                <a:moveTo>
                  <a:pt x="1606956" y="38100"/>
                </a:moveTo>
                <a:lnTo>
                  <a:pt x="1560753" y="38100"/>
                </a:lnTo>
                <a:lnTo>
                  <a:pt x="1554137" y="25400"/>
                </a:lnTo>
                <a:lnTo>
                  <a:pt x="1600644" y="25400"/>
                </a:lnTo>
                <a:lnTo>
                  <a:pt x="1606956" y="38100"/>
                </a:lnTo>
                <a:close/>
              </a:path>
              <a:path w="1757045" h="1917700">
                <a:moveTo>
                  <a:pt x="165493" y="50800"/>
                </a:moveTo>
                <a:lnTo>
                  <a:pt x="131914" y="50800"/>
                </a:lnTo>
                <a:lnTo>
                  <a:pt x="137947" y="38100"/>
                </a:lnTo>
                <a:lnTo>
                  <a:pt x="171691" y="38100"/>
                </a:lnTo>
                <a:lnTo>
                  <a:pt x="165493" y="50800"/>
                </a:lnTo>
                <a:close/>
              </a:path>
              <a:path w="1757045" h="1917700">
                <a:moveTo>
                  <a:pt x="1625307" y="50800"/>
                </a:moveTo>
                <a:lnTo>
                  <a:pt x="1591551" y="50800"/>
                </a:lnTo>
                <a:lnTo>
                  <a:pt x="1585353" y="38100"/>
                </a:lnTo>
                <a:lnTo>
                  <a:pt x="1619288" y="38100"/>
                </a:lnTo>
                <a:lnTo>
                  <a:pt x="1625307" y="50800"/>
                </a:lnTo>
                <a:close/>
              </a:path>
              <a:path w="1757045" h="1917700">
                <a:moveTo>
                  <a:pt x="120738" y="76200"/>
                </a:moveTo>
                <a:lnTo>
                  <a:pt x="97764" y="76200"/>
                </a:lnTo>
                <a:lnTo>
                  <a:pt x="108623" y="63500"/>
                </a:lnTo>
                <a:lnTo>
                  <a:pt x="120180" y="50800"/>
                </a:lnTo>
                <a:lnTo>
                  <a:pt x="148221" y="50800"/>
                </a:lnTo>
                <a:lnTo>
                  <a:pt x="142392" y="63500"/>
                </a:lnTo>
                <a:lnTo>
                  <a:pt x="131686" y="63500"/>
                </a:lnTo>
                <a:lnTo>
                  <a:pt x="120738" y="76200"/>
                </a:lnTo>
                <a:close/>
              </a:path>
              <a:path w="1757045" h="1917700">
                <a:moveTo>
                  <a:pt x="1658937" y="76200"/>
                </a:moveTo>
                <a:lnTo>
                  <a:pt x="1636306" y="76200"/>
                </a:lnTo>
                <a:lnTo>
                  <a:pt x="1625358" y="63500"/>
                </a:lnTo>
                <a:lnTo>
                  <a:pt x="1614652" y="63500"/>
                </a:lnTo>
                <a:lnTo>
                  <a:pt x="1608823" y="50800"/>
                </a:lnTo>
                <a:lnTo>
                  <a:pt x="1637131" y="50800"/>
                </a:lnTo>
                <a:lnTo>
                  <a:pt x="1648421" y="63500"/>
                </a:lnTo>
                <a:lnTo>
                  <a:pt x="1658937" y="76200"/>
                </a:lnTo>
                <a:close/>
              </a:path>
              <a:path w="1757045" h="1917700">
                <a:moveTo>
                  <a:pt x="82778" y="114300"/>
                </a:moveTo>
                <a:lnTo>
                  <a:pt x="59283" y="114300"/>
                </a:lnTo>
                <a:lnTo>
                  <a:pt x="68389" y="101600"/>
                </a:lnTo>
                <a:lnTo>
                  <a:pt x="77800" y="88900"/>
                </a:lnTo>
                <a:lnTo>
                  <a:pt x="87706" y="76200"/>
                </a:lnTo>
                <a:lnTo>
                  <a:pt x="121094" y="76200"/>
                </a:lnTo>
                <a:lnTo>
                  <a:pt x="110578" y="88900"/>
                </a:lnTo>
                <a:lnTo>
                  <a:pt x="101180" y="88900"/>
                </a:lnTo>
                <a:lnTo>
                  <a:pt x="91579" y="101600"/>
                </a:lnTo>
                <a:lnTo>
                  <a:pt x="91884" y="101600"/>
                </a:lnTo>
                <a:lnTo>
                  <a:pt x="82778" y="114300"/>
                </a:lnTo>
                <a:close/>
              </a:path>
              <a:path w="1757045" h="1917700">
                <a:moveTo>
                  <a:pt x="1697761" y="114300"/>
                </a:moveTo>
                <a:lnTo>
                  <a:pt x="1674266" y="114300"/>
                </a:lnTo>
                <a:lnTo>
                  <a:pt x="1665160" y="101600"/>
                </a:lnTo>
                <a:lnTo>
                  <a:pt x="1665465" y="101600"/>
                </a:lnTo>
                <a:lnTo>
                  <a:pt x="1655864" y="88900"/>
                </a:lnTo>
                <a:lnTo>
                  <a:pt x="1646466" y="88900"/>
                </a:lnTo>
                <a:lnTo>
                  <a:pt x="1635950" y="76200"/>
                </a:lnTo>
                <a:lnTo>
                  <a:pt x="1669656" y="76200"/>
                </a:lnTo>
                <a:lnTo>
                  <a:pt x="1679244" y="88900"/>
                </a:lnTo>
                <a:lnTo>
                  <a:pt x="1688947" y="101600"/>
                </a:lnTo>
                <a:lnTo>
                  <a:pt x="1697761" y="114300"/>
                </a:lnTo>
                <a:close/>
              </a:path>
              <a:path w="1757045" h="1917700">
                <a:moveTo>
                  <a:pt x="74472" y="127000"/>
                </a:moveTo>
                <a:lnTo>
                  <a:pt x="51079" y="127000"/>
                </a:lnTo>
                <a:lnTo>
                  <a:pt x="55181" y="114300"/>
                </a:lnTo>
                <a:lnTo>
                  <a:pt x="83070" y="114300"/>
                </a:lnTo>
                <a:lnTo>
                  <a:pt x="74472" y="127000"/>
                </a:lnTo>
                <a:close/>
              </a:path>
              <a:path w="1757045" h="1917700">
                <a:moveTo>
                  <a:pt x="1706092" y="127000"/>
                </a:moveTo>
                <a:lnTo>
                  <a:pt x="1682572" y="127000"/>
                </a:lnTo>
                <a:lnTo>
                  <a:pt x="1673974" y="114300"/>
                </a:lnTo>
                <a:lnTo>
                  <a:pt x="1701990" y="114300"/>
                </a:lnTo>
                <a:lnTo>
                  <a:pt x="1706092" y="127000"/>
                </a:lnTo>
                <a:close/>
              </a:path>
              <a:path w="1757045" h="1917700">
                <a:moveTo>
                  <a:pt x="66738" y="139700"/>
                </a:moveTo>
                <a:lnTo>
                  <a:pt x="43294" y="139700"/>
                </a:lnTo>
                <a:lnTo>
                  <a:pt x="47117" y="127000"/>
                </a:lnTo>
                <a:lnTo>
                  <a:pt x="70700" y="127000"/>
                </a:lnTo>
                <a:lnTo>
                  <a:pt x="66738" y="139700"/>
                </a:lnTo>
                <a:close/>
              </a:path>
              <a:path w="1757045" h="1917700">
                <a:moveTo>
                  <a:pt x="1713877" y="139700"/>
                </a:moveTo>
                <a:lnTo>
                  <a:pt x="1690306" y="139700"/>
                </a:lnTo>
                <a:lnTo>
                  <a:pt x="1686331" y="127000"/>
                </a:lnTo>
                <a:lnTo>
                  <a:pt x="1710054" y="127000"/>
                </a:lnTo>
                <a:lnTo>
                  <a:pt x="1713877" y="139700"/>
                </a:lnTo>
                <a:close/>
              </a:path>
              <a:path w="1757045" h="1917700">
                <a:moveTo>
                  <a:pt x="59448" y="152400"/>
                </a:moveTo>
                <a:lnTo>
                  <a:pt x="36080" y="152400"/>
                </a:lnTo>
                <a:lnTo>
                  <a:pt x="39611" y="139700"/>
                </a:lnTo>
                <a:lnTo>
                  <a:pt x="63144" y="139700"/>
                </a:lnTo>
                <a:lnTo>
                  <a:pt x="59448" y="152400"/>
                </a:lnTo>
                <a:close/>
              </a:path>
              <a:path w="1757045" h="1917700">
                <a:moveTo>
                  <a:pt x="1721065" y="152400"/>
                </a:moveTo>
                <a:lnTo>
                  <a:pt x="1697596" y="152400"/>
                </a:lnTo>
                <a:lnTo>
                  <a:pt x="1693887" y="139700"/>
                </a:lnTo>
                <a:lnTo>
                  <a:pt x="1717548" y="139700"/>
                </a:lnTo>
                <a:lnTo>
                  <a:pt x="1721065" y="152400"/>
                </a:lnTo>
                <a:close/>
              </a:path>
              <a:path w="1757045" h="1917700">
                <a:moveTo>
                  <a:pt x="52705" y="165100"/>
                </a:moveTo>
                <a:lnTo>
                  <a:pt x="29463" y="165100"/>
                </a:lnTo>
                <a:lnTo>
                  <a:pt x="32702" y="152400"/>
                </a:lnTo>
                <a:lnTo>
                  <a:pt x="56121" y="152400"/>
                </a:lnTo>
                <a:lnTo>
                  <a:pt x="52705" y="165100"/>
                </a:lnTo>
                <a:close/>
              </a:path>
              <a:path w="1757045" h="1917700">
                <a:moveTo>
                  <a:pt x="1727580" y="165100"/>
                </a:moveTo>
                <a:lnTo>
                  <a:pt x="1704327" y="165100"/>
                </a:lnTo>
                <a:lnTo>
                  <a:pt x="1700911" y="152400"/>
                </a:lnTo>
                <a:lnTo>
                  <a:pt x="1724444" y="152400"/>
                </a:lnTo>
                <a:lnTo>
                  <a:pt x="1727580" y="165100"/>
                </a:lnTo>
                <a:close/>
              </a:path>
              <a:path w="1757045" h="1917700">
                <a:moveTo>
                  <a:pt x="43649" y="177800"/>
                </a:moveTo>
                <a:lnTo>
                  <a:pt x="23469" y="177800"/>
                </a:lnTo>
                <a:lnTo>
                  <a:pt x="26390" y="165100"/>
                </a:lnTo>
                <a:lnTo>
                  <a:pt x="46621" y="165100"/>
                </a:lnTo>
                <a:lnTo>
                  <a:pt x="43649" y="177800"/>
                </a:lnTo>
                <a:close/>
              </a:path>
              <a:path w="1757045" h="1917700">
                <a:moveTo>
                  <a:pt x="1733664" y="177800"/>
                </a:moveTo>
                <a:lnTo>
                  <a:pt x="1713395" y="177800"/>
                </a:lnTo>
                <a:lnTo>
                  <a:pt x="1710410" y="165100"/>
                </a:lnTo>
                <a:lnTo>
                  <a:pt x="1730743" y="165100"/>
                </a:lnTo>
                <a:lnTo>
                  <a:pt x="1733664" y="177800"/>
                </a:lnTo>
                <a:close/>
              </a:path>
              <a:path w="1757045" h="1917700">
                <a:moveTo>
                  <a:pt x="38341" y="190500"/>
                </a:moveTo>
                <a:lnTo>
                  <a:pt x="18110" y="190500"/>
                </a:lnTo>
                <a:lnTo>
                  <a:pt x="20700" y="177800"/>
                </a:lnTo>
                <a:lnTo>
                  <a:pt x="41008" y="177800"/>
                </a:lnTo>
                <a:lnTo>
                  <a:pt x="38341" y="190500"/>
                </a:lnTo>
                <a:close/>
              </a:path>
              <a:path w="1757045" h="1917700">
                <a:moveTo>
                  <a:pt x="1741449" y="203200"/>
                </a:moveTo>
                <a:lnTo>
                  <a:pt x="1723402" y="203200"/>
                </a:lnTo>
                <a:lnTo>
                  <a:pt x="1721053" y="190500"/>
                </a:lnTo>
                <a:lnTo>
                  <a:pt x="1718703" y="190500"/>
                </a:lnTo>
                <a:lnTo>
                  <a:pt x="1716024" y="177800"/>
                </a:lnTo>
                <a:lnTo>
                  <a:pt x="1736420" y="177800"/>
                </a:lnTo>
                <a:lnTo>
                  <a:pt x="1739023" y="190500"/>
                </a:lnTo>
                <a:lnTo>
                  <a:pt x="1741449" y="203200"/>
                </a:lnTo>
                <a:close/>
              </a:path>
              <a:path w="1757045" h="1917700">
                <a:moveTo>
                  <a:pt x="29552" y="215900"/>
                </a:moveTo>
                <a:lnTo>
                  <a:pt x="11290" y="215900"/>
                </a:lnTo>
                <a:lnTo>
                  <a:pt x="13398" y="203200"/>
                </a:lnTo>
                <a:lnTo>
                  <a:pt x="15671" y="190500"/>
                </a:lnTo>
                <a:lnTo>
                  <a:pt x="35991" y="190500"/>
                </a:lnTo>
                <a:lnTo>
                  <a:pt x="33629" y="203200"/>
                </a:lnTo>
                <a:lnTo>
                  <a:pt x="31584" y="203200"/>
                </a:lnTo>
                <a:lnTo>
                  <a:pt x="29552" y="215900"/>
                </a:lnTo>
                <a:close/>
              </a:path>
              <a:path w="1757045" h="1917700">
                <a:moveTo>
                  <a:pt x="31508" y="215900"/>
                </a:moveTo>
                <a:lnTo>
                  <a:pt x="31584" y="203200"/>
                </a:lnTo>
                <a:lnTo>
                  <a:pt x="33705" y="203200"/>
                </a:lnTo>
                <a:lnTo>
                  <a:pt x="31508" y="215900"/>
                </a:lnTo>
                <a:close/>
              </a:path>
              <a:path w="1757045" h="1917700">
                <a:moveTo>
                  <a:pt x="1725523" y="215900"/>
                </a:moveTo>
                <a:lnTo>
                  <a:pt x="1723326" y="203200"/>
                </a:lnTo>
                <a:lnTo>
                  <a:pt x="1725460" y="203200"/>
                </a:lnTo>
                <a:lnTo>
                  <a:pt x="1725523" y="215900"/>
                </a:lnTo>
                <a:close/>
              </a:path>
              <a:path w="1757045" h="1917700">
                <a:moveTo>
                  <a:pt x="1745818" y="215900"/>
                </a:moveTo>
                <a:lnTo>
                  <a:pt x="1727492" y="215900"/>
                </a:lnTo>
                <a:lnTo>
                  <a:pt x="1725460" y="203200"/>
                </a:lnTo>
                <a:lnTo>
                  <a:pt x="1743722" y="203200"/>
                </a:lnTo>
                <a:lnTo>
                  <a:pt x="1745818" y="215900"/>
                </a:lnTo>
                <a:close/>
              </a:path>
              <a:path w="1757045" h="1917700">
                <a:moveTo>
                  <a:pt x="27749" y="228600"/>
                </a:moveTo>
                <a:lnTo>
                  <a:pt x="7594" y="228600"/>
                </a:lnTo>
                <a:lnTo>
                  <a:pt x="9359" y="215900"/>
                </a:lnTo>
                <a:lnTo>
                  <a:pt x="29616" y="215900"/>
                </a:lnTo>
                <a:lnTo>
                  <a:pt x="27749" y="228600"/>
                </a:lnTo>
                <a:close/>
              </a:path>
              <a:path w="1757045" h="1917700">
                <a:moveTo>
                  <a:pt x="1749501" y="228600"/>
                </a:moveTo>
                <a:lnTo>
                  <a:pt x="1729295" y="228600"/>
                </a:lnTo>
                <a:lnTo>
                  <a:pt x="1727428" y="215900"/>
                </a:lnTo>
                <a:lnTo>
                  <a:pt x="1747748" y="215900"/>
                </a:lnTo>
                <a:lnTo>
                  <a:pt x="1749501" y="228600"/>
                </a:lnTo>
                <a:close/>
              </a:path>
              <a:path w="1757045" h="1917700">
                <a:moveTo>
                  <a:pt x="24625" y="241300"/>
                </a:moveTo>
                <a:lnTo>
                  <a:pt x="4597" y="241300"/>
                </a:lnTo>
                <a:lnTo>
                  <a:pt x="6007" y="228600"/>
                </a:lnTo>
                <a:lnTo>
                  <a:pt x="26149" y="228600"/>
                </a:lnTo>
                <a:lnTo>
                  <a:pt x="24625" y="241300"/>
                </a:lnTo>
                <a:close/>
              </a:path>
              <a:path w="1757045" h="1917700">
                <a:moveTo>
                  <a:pt x="1752485" y="241300"/>
                </a:moveTo>
                <a:lnTo>
                  <a:pt x="1732419" y="241300"/>
                </a:lnTo>
                <a:lnTo>
                  <a:pt x="1730882" y="228600"/>
                </a:lnTo>
                <a:lnTo>
                  <a:pt x="1751088" y="228600"/>
                </a:lnTo>
                <a:lnTo>
                  <a:pt x="1752485" y="241300"/>
                </a:lnTo>
                <a:close/>
              </a:path>
              <a:path w="1757045" h="1917700">
                <a:moveTo>
                  <a:pt x="20383" y="266700"/>
                </a:moveTo>
                <a:lnTo>
                  <a:pt x="1460" y="266700"/>
                </a:lnTo>
                <a:lnTo>
                  <a:pt x="2324" y="254000"/>
                </a:lnTo>
                <a:lnTo>
                  <a:pt x="3365" y="241300"/>
                </a:lnTo>
                <a:lnTo>
                  <a:pt x="23355" y="241300"/>
                </a:lnTo>
                <a:lnTo>
                  <a:pt x="22161" y="254000"/>
                </a:lnTo>
                <a:lnTo>
                  <a:pt x="21221" y="254000"/>
                </a:lnTo>
                <a:lnTo>
                  <a:pt x="20383" y="266700"/>
                </a:lnTo>
                <a:close/>
              </a:path>
              <a:path w="1757045" h="1917700">
                <a:moveTo>
                  <a:pt x="1755609" y="266700"/>
                </a:moveTo>
                <a:lnTo>
                  <a:pt x="1736648" y="266700"/>
                </a:lnTo>
                <a:lnTo>
                  <a:pt x="1735823" y="254000"/>
                </a:lnTo>
                <a:lnTo>
                  <a:pt x="1734883" y="254000"/>
                </a:lnTo>
                <a:lnTo>
                  <a:pt x="1733689" y="241300"/>
                </a:lnTo>
                <a:lnTo>
                  <a:pt x="1753704" y="241300"/>
                </a:lnTo>
                <a:lnTo>
                  <a:pt x="1754746" y="254000"/>
                </a:lnTo>
                <a:lnTo>
                  <a:pt x="1755609" y="266700"/>
                </a:lnTo>
                <a:close/>
              </a:path>
              <a:path w="1757045" h="1917700">
                <a:moveTo>
                  <a:pt x="19316" y="279400"/>
                </a:moveTo>
                <a:lnTo>
                  <a:pt x="304" y="279400"/>
                </a:lnTo>
                <a:lnTo>
                  <a:pt x="787" y="266700"/>
                </a:lnTo>
                <a:lnTo>
                  <a:pt x="19773" y="266700"/>
                </a:lnTo>
                <a:lnTo>
                  <a:pt x="19316" y="279400"/>
                </a:lnTo>
                <a:close/>
              </a:path>
              <a:path w="1757045" h="1917700">
                <a:moveTo>
                  <a:pt x="1756752" y="279400"/>
                </a:moveTo>
                <a:lnTo>
                  <a:pt x="1737728" y="279400"/>
                </a:lnTo>
                <a:lnTo>
                  <a:pt x="1737258" y="266700"/>
                </a:lnTo>
                <a:lnTo>
                  <a:pt x="1756270" y="266700"/>
                </a:lnTo>
                <a:lnTo>
                  <a:pt x="1756752" y="279400"/>
                </a:lnTo>
                <a:close/>
              </a:path>
              <a:path w="1757045" h="1917700">
                <a:moveTo>
                  <a:pt x="19329" y="1638300"/>
                </a:moveTo>
                <a:lnTo>
                  <a:pt x="292" y="1638300"/>
                </a:lnTo>
                <a:lnTo>
                  <a:pt x="0" y="1625600"/>
                </a:lnTo>
                <a:lnTo>
                  <a:pt x="0" y="279400"/>
                </a:lnTo>
                <a:lnTo>
                  <a:pt x="19050" y="279400"/>
                </a:lnTo>
                <a:lnTo>
                  <a:pt x="19037" y="1625600"/>
                </a:lnTo>
                <a:lnTo>
                  <a:pt x="19329" y="1638300"/>
                </a:lnTo>
                <a:close/>
              </a:path>
              <a:path w="1757045" h="1917700">
                <a:moveTo>
                  <a:pt x="1756740" y="1638300"/>
                </a:moveTo>
                <a:lnTo>
                  <a:pt x="1737715" y="1638300"/>
                </a:lnTo>
                <a:lnTo>
                  <a:pt x="1737995" y="1625600"/>
                </a:lnTo>
                <a:lnTo>
                  <a:pt x="1737995" y="279400"/>
                </a:lnTo>
                <a:lnTo>
                  <a:pt x="1757032" y="279400"/>
                </a:lnTo>
                <a:lnTo>
                  <a:pt x="1757032" y="1625600"/>
                </a:lnTo>
                <a:lnTo>
                  <a:pt x="1756740" y="1638300"/>
                </a:lnTo>
                <a:close/>
              </a:path>
              <a:path w="1757045" h="1917700">
                <a:moveTo>
                  <a:pt x="22199" y="1663700"/>
                </a:moveTo>
                <a:lnTo>
                  <a:pt x="2298" y="1663700"/>
                </a:lnTo>
                <a:lnTo>
                  <a:pt x="1435" y="1651000"/>
                </a:lnTo>
                <a:lnTo>
                  <a:pt x="762" y="1638300"/>
                </a:lnTo>
                <a:lnTo>
                  <a:pt x="19761" y="1638300"/>
                </a:lnTo>
                <a:lnTo>
                  <a:pt x="20408" y="1651000"/>
                </a:lnTo>
                <a:lnTo>
                  <a:pt x="21183" y="1651000"/>
                </a:lnTo>
                <a:lnTo>
                  <a:pt x="22199" y="1663700"/>
                </a:lnTo>
                <a:close/>
              </a:path>
              <a:path w="1757045" h="1917700">
                <a:moveTo>
                  <a:pt x="1754720" y="1663700"/>
                </a:moveTo>
                <a:lnTo>
                  <a:pt x="1734845" y="1663700"/>
                </a:lnTo>
                <a:lnTo>
                  <a:pt x="1735848" y="1651000"/>
                </a:lnTo>
                <a:lnTo>
                  <a:pt x="1736636" y="1651000"/>
                </a:lnTo>
                <a:lnTo>
                  <a:pt x="1737283" y="1638300"/>
                </a:lnTo>
                <a:lnTo>
                  <a:pt x="1756257" y="1638300"/>
                </a:lnTo>
                <a:lnTo>
                  <a:pt x="1755584" y="1651000"/>
                </a:lnTo>
                <a:lnTo>
                  <a:pt x="1754720" y="1663700"/>
                </a:lnTo>
                <a:close/>
              </a:path>
              <a:path w="1757045" h="1917700">
                <a:moveTo>
                  <a:pt x="23355" y="1676400"/>
                </a:moveTo>
                <a:lnTo>
                  <a:pt x="4559" y="1676400"/>
                </a:lnTo>
                <a:lnTo>
                  <a:pt x="3365" y="1663700"/>
                </a:lnTo>
                <a:lnTo>
                  <a:pt x="22161" y="1663700"/>
                </a:lnTo>
                <a:lnTo>
                  <a:pt x="23355" y="1676400"/>
                </a:lnTo>
                <a:close/>
              </a:path>
              <a:path w="1757045" h="1917700">
                <a:moveTo>
                  <a:pt x="1752447" y="1676400"/>
                </a:moveTo>
                <a:lnTo>
                  <a:pt x="1733689" y="1676400"/>
                </a:lnTo>
                <a:lnTo>
                  <a:pt x="1734883" y="1663700"/>
                </a:lnTo>
                <a:lnTo>
                  <a:pt x="1753666" y="1663700"/>
                </a:lnTo>
                <a:lnTo>
                  <a:pt x="1752447" y="1676400"/>
                </a:lnTo>
                <a:close/>
              </a:path>
              <a:path w="1757045" h="1917700">
                <a:moveTo>
                  <a:pt x="29616" y="1701800"/>
                </a:moveTo>
                <a:lnTo>
                  <a:pt x="9296" y="1701800"/>
                </a:lnTo>
                <a:lnTo>
                  <a:pt x="7543" y="1689100"/>
                </a:lnTo>
                <a:lnTo>
                  <a:pt x="5956" y="1676400"/>
                </a:lnTo>
                <a:lnTo>
                  <a:pt x="24625" y="1676400"/>
                </a:lnTo>
                <a:lnTo>
                  <a:pt x="26149" y="1689100"/>
                </a:lnTo>
                <a:lnTo>
                  <a:pt x="27749" y="1689100"/>
                </a:lnTo>
                <a:lnTo>
                  <a:pt x="29616" y="1701800"/>
                </a:lnTo>
                <a:close/>
              </a:path>
              <a:path w="1757045" h="1917700">
                <a:moveTo>
                  <a:pt x="1747685" y="1701800"/>
                </a:moveTo>
                <a:lnTo>
                  <a:pt x="1727428" y="1701800"/>
                </a:lnTo>
                <a:lnTo>
                  <a:pt x="1729295" y="1689100"/>
                </a:lnTo>
                <a:lnTo>
                  <a:pt x="1730882" y="1689100"/>
                </a:lnTo>
                <a:lnTo>
                  <a:pt x="1732419" y="1676400"/>
                </a:lnTo>
                <a:lnTo>
                  <a:pt x="1751037" y="1676400"/>
                </a:lnTo>
                <a:lnTo>
                  <a:pt x="1749450" y="1689100"/>
                </a:lnTo>
                <a:lnTo>
                  <a:pt x="1747685" y="1701800"/>
                </a:lnTo>
                <a:close/>
              </a:path>
              <a:path w="1757045" h="1917700">
                <a:moveTo>
                  <a:pt x="33705" y="1714500"/>
                </a:moveTo>
                <a:lnTo>
                  <a:pt x="13322" y="1714500"/>
                </a:lnTo>
                <a:lnTo>
                  <a:pt x="11226" y="1701800"/>
                </a:lnTo>
                <a:lnTo>
                  <a:pt x="31508" y="1701800"/>
                </a:lnTo>
                <a:lnTo>
                  <a:pt x="33705" y="1714500"/>
                </a:lnTo>
                <a:close/>
              </a:path>
              <a:path w="1757045" h="1917700">
                <a:moveTo>
                  <a:pt x="1743646" y="1714500"/>
                </a:moveTo>
                <a:lnTo>
                  <a:pt x="1723326" y="1714500"/>
                </a:lnTo>
                <a:lnTo>
                  <a:pt x="1725523" y="1701800"/>
                </a:lnTo>
                <a:lnTo>
                  <a:pt x="1745754" y="1701800"/>
                </a:lnTo>
                <a:lnTo>
                  <a:pt x="1743646" y="1714500"/>
                </a:lnTo>
                <a:close/>
              </a:path>
              <a:path w="1757045" h="1917700">
                <a:moveTo>
                  <a:pt x="38430" y="1727200"/>
                </a:moveTo>
                <a:lnTo>
                  <a:pt x="18021" y="1727200"/>
                </a:lnTo>
                <a:lnTo>
                  <a:pt x="15595" y="1714500"/>
                </a:lnTo>
                <a:lnTo>
                  <a:pt x="35915" y="1714500"/>
                </a:lnTo>
                <a:lnTo>
                  <a:pt x="38430" y="1727200"/>
                </a:lnTo>
                <a:close/>
              </a:path>
              <a:path w="1757045" h="1917700">
                <a:moveTo>
                  <a:pt x="1738934" y="1727200"/>
                </a:moveTo>
                <a:lnTo>
                  <a:pt x="1718614" y="1727200"/>
                </a:lnTo>
                <a:lnTo>
                  <a:pt x="1721129" y="1714500"/>
                </a:lnTo>
                <a:lnTo>
                  <a:pt x="1741373" y="1714500"/>
                </a:lnTo>
                <a:lnTo>
                  <a:pt x="1738934" y="1727200"/>
                </a:lnTo>
                <a:close/>
              </a:path>
              <a:path w="1757045" h="1917700">
                <a:moveTo>
                  <a:pt x="43751" y="1739900"/>
                </a:moveTo>
                <a:lnTo>
                  <a:pt x="23380" y="1739900"/>
                </a:lnTo>
                <a:lnTo>
                  <a:pt x="20700" y="1727200"/>
                </a:lnTo>
                <a:lnTo>
                  <a:pt x="40919" y="1727200"/>
                </a:lnTo>
                <a:lnTo>
                  <a:pt x="43751" y="1739900"/>
                </a:lnTo>
                <a:close/>
              </a:path>
              <a:path w="1757045" h="1917700">
                <a:moveTo>
                  <a:pt x="1733575" y="1739900"/>
                </a:moveTo>
                <a:lnTo>
                  <a:pt x="1713293" y="1739900"/>
                </a:lnTo>
                <a:lnTo>
                  <a:pt x="1716125" y="1727200"/>
                </a:lnTo>
                <a:lnTo>
                  <a:pt x="1736331" y="1727200"/>
                </a:lnTo>
                <a:lnTo>
                  <a:pt x="1733575" y="1739900"/>
                </a:lnTo>
                <a:close/>
              </a:path>
              <a:path w="1757045" h="1917700">
                <a:moveTo>
                  <a:pt x="49657" y="1752600"/>
                </a:moveTo>
                <a:lnTo>
                  <a:pt x="29362" y="1752600"/>
                </a:lnTo>
                <a:lnTo>
                  <a:pt x="26288" y="1739900"/>
                </a:lnTo>
                <a:lnTo>
                  <a:pt x="46532" y="1739900"/>
                </a:lnTo>
                <a:lnTo>
                  <a:pt x="49657" y="1752600"/>
                </a:lnTo>
                <a:close/>
              </a:path>
              <a:path w="1757045" h="1917700">
                <a:moveTo>
                  <a:pt x="1727580" y="1752600"/>
                </a:moveTo>
                <a:lnTo>
                  <a:pt x="1707388" y="1752600"/>
                </a:lnTo>
                <a:lnTo>
                  <a:pt x="1710512" y="1739900"/>
                </a:lnTo>
                <a:lnTo>
                  <a:pt x="1730654" y="1739900"/>
                </a:lnTo>
                <a:lnTo>
                  <a:pt x="1727580" y="1752600"/>
                </a:lnTo>
                <a:close/>
              </a:path>
              <a:path w="1757045" h="1917700">
                <a:moveTo>
                  <a:pt x="56121" y="1765300"/>
                </a:moveTo>
                <a:lnTo>
                  <a:pt x="35966" y="1765300"/>
                </a:lnTo>
                <a:lnTo>
                  <a:pt x="32588" y="1752600"/>
                </a:lnTo>
                <a:lnTo>
                  <a:pt x="52705" y="1752600"/>
                </a:lnTo>
                <a:lnTo>
                  <a:pt x="56121" y="1765300"/>
                </a:lnTo>
                <a:close/>
              </a:path>
              <a:path w="1757045" h="1917700">
                <a:moveTo>
                  <a:pt x="1720964" y="1765300"/>
                </a:moveTo>
                <a:lnTo>
                  <a:pt x="1700911" y="1765300"/>
                </a:lnTo>
                <a:lnTo>
                  <a:pt x="1704327" y="1752600"/>
                </a:lnTo>
                <a:lnTo>
                  <a:pt x="1724342" y="1752600"/>
                </a:lnTo>
                <a:lnTo>
                  <a:pt x="1720964" y="1765300"/>
                </a:lnTo>
                <a:close/>
              </a:path>
              <a:path w="1757045" h="1917700">
                <a:moveTo>
                  <a:pt x="63144" y="1778000"/>
                </a:moveTo>
                <a:lnTo>
                  <a:pt x="43167" y="1778000"/>
                </a:lnTo>
                <a:lnTo>
                  <a:pt x="39497" y="1765300"/>
                </a:lnTo>
                <a:lnTo>
                  <a:pt x="59448" y="1765300"/>
                </a:lnTo>
                <a:lnTo>
                  <a:pt x="63144" y="1778000"/>
                </a:lnTo>
                <a:close/>
              </a:path>
              <a:path w="1757045" h="1917700">
                <a:moveTo>
                  <a:pt x="1713750" y="1778000"/>
                </a:moveTo>
                <a:lnTo>
                  <a:pt x="1693887" y="1778000"/>
                </a:lnTo>
                <a:lnTo>
                  <a:pt x="1697596" y="1765300"/>
                </a:lnTo>
                <a:lnTo>
                  <a:pt x="1717433" y="1765300"/>
                </a:lnTo>
                <a:lnTo>
                  <a:pt x="1713750" y="1778000"/>
                </a:lnTo>
                <a:close/>
              </a:path>
              <a:path w="1757045" h="1917700">
                <a:moveTo>
                  <a:pt x="74675" y="1790700"/>
                </a:moveTo>
                <a:lnTo>
                  <a:pt x="50952" y="1790700"/>
                </a:lnTo>
                <a:lnTo>
                  <a:pt x="46990" y="1778000"/>
                </a:lnTo>
                <a:lnTo>
                  <a:pt x="70573" y="1778000"/>
                </a:lnTo>
                <a:lnTo>
                  <a:pt x="74675" y="1790700"/>
                </a:lnTo>
                <a:close/>
              </a:path>
              <a:path w="1757045" h="1917700">
                <a:moveTo>
                  <a:pt x="1705965" y="1790700"/>
                </a:moveTo>
                <a:lnTo>
                  <a:pt x="1682369" y="1790700"/>
                </a:lnTo>
                <a:lnTo>
                  <a:pt x="1686471" y="1778000"/>
                </a:lnTo>
                <a:lnTo>
                  <a:pt x="1709927" y="1778000"/>
                </a:lnTo>
                <a:lnTo>
                  <a:pt x="1705965" y="1790700"/>
                </a:lnTo>
                <a:close/>
              </a:path>
              <a:path w="1757045" h="1917700">
                <a:moveTo>
                  <a:pt x="101180" y="1816100"/>
                </a:moveTo>
                <a:lnTo>
                  <a:pt x="68097" y="1816100"/>
                </a:lnTo>
                <a:lnTo>
                  <a:pt x="59283" y="1803400"/>
                </a:lnTo>
                <a:lnTo>
                  <a:pt x="55054" y="1790700"/>
                </a:lnTo>
                <a:lnTo>
                  <a:pt x="74472" y="1790700"/>
                </a:lnTo>
                <a:lnTo>
                  <a:pt x="83070" y="1803400"/>
                </a:lnTo>
                <a:lnTo>
                  <a:pt x="91579" y="1803400"/>
                </a:lnTo>
                <a:lnTo>
                  <a:pt x="101180" y="1816100"/>
                </a:lnTo>
                <a:close/>
              </a:path>
              <a:path w="1757045" h="1917700">
                <a:moveTo>
                  <a:pt x="1688655" y="1816100"/>
                </a:moveTo>
                <a:lnTo>
                  <a:pt x="1655864" y="1816100"/>
                </a:lnTo>
                <a:lnTo>
                  <a:pt x="1665465" y="1803400"/>
                </a:lnTo>
                <a:lnTo>
                  <a:pt x="1673974" y="1803400"/>
                </a:lnTo>
                <a:lnTo>
                  <a:pt x="1682572" y="1790700"/>
                </a:lnTo>
                <a:lnTo>
                  <a:pt x="1701863" y="1790700"/>
                </a:lnTo>
                <a:lnTo>
                  <a:pt x="1697761" y="1803400"/>
                </a:lnTo>
                <a:lnTo>
                  <a:pt x="1688655" y="1816100"/>
                </a:lnTo>
                <a:close/>
              </a:path>
              <a:path w="1757045" h="1917700">
                <a:moveTo>
                  <a:pt x="137045" y="1854200"/>
                </a:moveTo>
                <a:lnTo>
                  <a:pt x="108966" y="1854200"/>
                </a:lnTo>
                <a:lnTo>
                  <a:pt x="97764" y="1841500"/>
                </a:lnTo>
                <a:lnTo>
                  <a:pt x="87388" y="1828800"/>
                </a:lnTo>
                <a:lnTo>
                  <a:pt x="77800" y="1816100"/>
                </a:lnTo>
                <a:lnTo>
                  <a:pt x="100850" y="1816100"/>
                </a:lnTo>
                <a:lnTo>
                  <a:pt x="110909" y="1828800"/>
                </a:lnTo>
                <a:lnTo>
                  <a:pt x="110578" y="1828800"/>
                </a:lnTo>
                <a:lnTo>
                  <a:pt x="121094" y="1841500"/>
                </a:lnTo>
                <a:lnTo>
                  <a:pt x="131406" y="1841500"/>
                </a:lnTo>
                <a:lnTo>
                  <a:pt x="137045" y="1854200"/>
                </a:lnTo>
                <a:close/>
              </a:path>
              <a:path w="1757045" h="1917700">
                <a:moveTo>
                  <a:pt x="1636852" y="1866900"/>
                </a:moveTo>
                <a:lnTo>
                  <a:pt x="1597266" y="1866900"/>
                </a:lnTo>
                <a:lnTo>
                  <a:pt x="1603286" y="1854200"/>
                </a:lnTo>
                <a:lnTo>
                  <a:pt x="1619999" y="1854200"/>
                </a:lnTo>
                <a:lnTo>
                  <a:pt x="1625625" y="1841500"/>
                </a:lnTo>
                <a:lnTo>
                  <a:pt x="1635950" y="1841500"/>
                </a:lnTo>
                <a:lnTo>
                  <a:pt x="1646466" y="1828800"/>
                </a:lnTo>
                <a:lnTo>
                  <a:pt x="1646123" y="1828800"/>
                </a:lnTo>
                <a:lnTo>
                  <a:pt x="1656194" y="1816100"/>
                </a:lnTo>
                <a:lnTo>
                  <a:pt x="1679244" y="1816100"/>
                </a:lnTo>
                <a:lnTo>
                  <a:pt x="1669338" y="1828800"/>
                </a:lnTo>
                <a:lnTo>
                  <a:pt x="1658937" y="1841500"/>
                </a:lnTo>
                <a:lnTo>
                  <a:pt x="1648078" y="1854200"/>
                </a:lnTo>
                <a:lnTo>
                  <a:pt x="1636852" y="1866900"/>
                </a:lnTo>
                <a:close/>
              </a:path>
              <a:path w="1757045" h="1917700">
                <a:moveTo>
                  <a:pt x="159778" y="1866900"/>
                </a:moveTo>
                <a:lnTo>
                  <a:pt x="125996" y="1866900"/>
                </a:lnTo>
                <a:lnTo>
                  <a:pt x="119913" y="1854200"/>
                </a:lnTo>
                <a:lnTo>
                  <a:pt x="153758" y="1854200"/>
                </a:lnTo>
                <a:lnTo>
                  <a:pt x="159778" y="1866900"/>
                </a:lnTo>
                <a:close/>
              </a:path>
              <a:path w="1757045" h="1917700">
                <a:moveTo>
                  <a:pt x="177774" y="1879600"/>
                </a:moveTo>
                <a:lnTo>
                  <a:pt x="143865" y="1879600"/>
                </a:lnTo>
                <a:lnTo>
                  <a:pt x="137744" y="1866900"/>
                </a:lnTo>
                <a:lnTo>
                  <a:pt x="171488" y="1866900"/>
                </a:lnTo>
                <a:lnTo>
                  <a:pt x="177774" y="1879600"/>
                </a:lnTo>
                <a:close/>
              </a:path>
              <a:path w="1757045" h="1917700">
                <a:moveTo>
                  <a:pt x="1612976" y="1879600"/>
                </a:moveTo>
                <a:lnTo>
                  <a:pt x="1579270" y="1879600"/>
                </a:lnTo>
                <a:lnTo>
                  <a:pt x="1585556" y="1866900"/>
                </a:lnTo>
                <a:lnTo>
                  <a:pt x="1619097" y="1866900"/>
                </a:lnTo>
                <a:lnTo>
                  <a:pt x="1612976" y="1879600"/>
                </a:lnTo>
                <a:close/>
              </a:path>
              <a:path w="1757045" h="1917700">
                <a:moveTo>
                  <a:pt x="209384" y="1892300"/>
                </a:moveTo>
                <a:lnTo>
                  <a:pt x="162801" y="1892300"/>
                </a:lnTo>
                <a:lnTo>
                  <a:pt x="156400" y="1879600"/>
                </a:lnTo>
                <a:lnTo>
                  <a:pt x="202692" y="1879600"/>
                </a:lnTo>
                <a:lnTo>
                  <a:pt x="209384" y="1892300"/>
                </a:lnTo>
                <a:close/>
              </a:path>
              <a:path w="1757045" h="1917700">
                <a:moveTo>
                  <a:pt x="1594040" y="1892300"/>
                </a:moveTo>
                <a:lnTo>
                  <a:pt x="1547660" y="1892300"/>
                </a:lnTo>
                <a:lnTo>
                  <a:pt x="1554352" y="1879600"/>
                </a:lnTo>
                <a:lnTo>
                  <a:pt x="1600441" y="1879600"/>
                </a:lnTo>
                <a:lnTo>
                  <a:pt x="1594040" y="1892300"/>
                </a:lnTo>
                <a:close/>
              </a:path>
              <a:path w="1757045" h="1917700">
                <a:moveTo>
                  <a:pt x="263550" y="1905000"/>
                </a:moveTo>
                <a:lnTo>
                  <a:pt x="189306" y="1905000"/>
                </a:lnTo>
                <a:lnTo>
                  <a:pt x="182549" y="1892300"/>
                </a:lnTo>
                <a:lnTo>
                  <a:pt x="256336" y="1892300"/>
                </a:lnTo>
                <a:lnTo>
                  <a:pt x="263550" y="1905000"/>
                </a:lnTo>
                <a:close/>
              </a:path>
              <a:path w="1757045" h="1917700">
                <a:moveTo>
                  <a:pt x="1567522" y="1905000"/>
                </a:moveTo>
                <a:lnTo>
                  <a:pt x="1493481" y="1905000"/>
                </a:lnTo>
                <a:lnTo>
                  <a:pt x="1500708" y="1892300"/>
                </a:lnTo>
                <a:lnTo>
                  <a:pt x="1574279" y="1892300"/>
                </a:lnTo>
                <a:lnTo>
                  <a:pt x="1567522" y="1905000"/>
                </a:lnTo>
                <a:close/>
              </a:path>
              <a:path w="1757045" h="1917700">
                <a:moveTo>
                  <a:pt x="1525358" y="1917700"/>
                </a:moveTo>
                <a:lnTo>
                  <a:pt x="231444" y="1917700"/>
                </a:lnTo>
                <a:lnTo>
                  <a:pt x="224243" y="1905000"/>
                </a:lnTo>
                <a:lnTo>
                  <a:pt x="1532572" y="1905000"/>
                </a:lnTo>
                <a:lnTo>
                  <a:pt x="1525358" y="19177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23447" y="2366722"/>
            <a:ext cx="999490" cy="146685"/>
          </a:xfrm>
          <a:custGeom>
            <a:avLst/>
            <a:gdLst/>
            <a:ahLst/>
            <a:cxnLst/>
            <a:rect l="l" t="t" r="r" b="b"/>
            <a:pathLst>
              <a:path w="999490" h="146685">
                <a:moveTo>
                  <a:pt x="996048" y="146202"/>
                </a:moveTo>
                <a:lnTo>
                  <a:pt x="0" y="25222"/>
                </a:lnTo>
                <a:lnTo>
                  <a:pt x="3060" y="0"/>
                </a:lnTo>
                <a:lnTo>
                  <a:pt x="999109" y="120980"/>
                </a:lnTo>
                <a:lnTo>
                  <a:pt x="996048" y="14620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243946" y="1526540"/>
            <a:ext cx="633730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4200" spc="135" baseline="10912" dirty="0">
                <a:latin typeface="Cambria Math"/>
                <a:cs typeface="Cambria Math"/>
              </a:rPr>
              <a:t>s</a:t>
            </a:r>
            <a:r>
              <a:rPr sz="2000" spc="200" dirty="0">
                <a:latin typeface="Cambria Math"/>
                <a:cs typeface="Cambria Math"/>
              </a:rPr>
              <a:t>t</a:t>
            </a:r>
            <a:r>
              <a:rPr sz="2000" spc="-45" dirty="0">
                <a:latin typeface="Cambria Math"/>
                <a:cs typeface="Cambria Math"/>
              </a:rPr>
              <a:t>+</a:t>
            </a:r>
            <a:r>
              <a:rPr sz="2000" spc="50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71330" y="2284806"/>
            <a:ext cx="544195" cy="309880"/>
          </a:xfrm>
          <a:custGeom>
            <a:avLst/>
            <a:gdLst/>
            <a:ahLst/>
            <a:cxnLst/>
            <a:rect l="l" t="t" r="r" b="b"/>
            <a:pathLst>
              <a:path w="544195" h="309880">
                <a:moveTo>
                  <a:pt x="388619" y="309372"/>
                </a:moveTo>
                <a:lnTo>
                  <a:pt x="388619" y="231648"/>
                </a:lnTo>
                <a:lnTo>
                  <a:pt x="0" y="231648"/>
                </a:lnTo>
                <a:lnTo>
                  <a:pt x="0" y="77724"/>
                </a:lnTo>
                <a:lnTo>
                  <a:pt x="388619" y="77724"/>
                </a:lnTo>
                <a:lnTo>
                  <a:pt x="388619" y="0"/>
                </a:lnTo>
                <a:lnTo>
                  <a:pt x="544067" y="155448"/>
                </a:lnTo>
                <a:lnTo>
                  <a:pt x="388619" y="309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66678" y="1888872"/>
            <a:ext cx="505459" cy="1158875"/>
          </a:xfrm>
          <a:custGeom>
            <a:avLst/>
            <a:gdLst/>
            <a:ahLst/>
            <a:cxnLst/>
            <a:rect l="l" t="t" r="r" b="b"/>
            <a:pathLst>
              <a:path w="505459" h="1158875">
                <a:moveTo>
                  <a:pt x="23418" y="1158595"/>
                </a:moveTo>
                <a:lnTo>
                  <a:pt x="0" y="1148778"/>
                </a:lnTo>
                <a:lnTo>
                  <a:pt x="481876" y="0"/>
                </a:lnTo>
                <a:lnTo>
                  <a:pt x="505307" y="9829"/>
                </a:lnTo>
                <a:lnTo>
                  <a:pt x="23418" y="1158595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30710" y="2284806"/>
            <a:ext cx="544195" cy="309880"/>
          </a:xfrm>
          <a:custGeom>
            <a:avLst/>
            <a:gdLst/>
            <a:ahLst/>
            <a:cxnLst/>
            <a:rect l="l" t="t" r="r" b="b"/>
            <a:pathLst>
              <a:path w="544195" h="309880">
                <a:moveTo>
                  <a:pt x="390144" y="309372"/>
                </a:moveTo>
                <a:lnTo>
                  <a:pt x="390144" y="231648"/>
                </a:lnTo>
                <a:lnTo>
                  <a:pt x="0" y="231648"/>
                </a:lnTo>
                <a:lnTo>
                  <a:pt x="0" y="77724"/>
                </a:lnTo>
                <a:lnTo>
                  <a:pt x="390144" y="77724"/>
                </a:lnTo>
                <a:lnTo>
                  <a:pt x="390144" y="0"/>
                </a:lnTo>
                <a:lnTo>
                  <a:pt x="544068" y="155448"/>
                </a:lnTo>
                <a:lnTo>
                  <a:pt x="390144" y="309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951472" y="1829576"/>
            <a:ext cx="711200" cy="843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5400" dirty="0">
                <a:latin typeface="Arial"/>
                <a:cs typeface="Arial"/>
              </a:rPr>
              <a:t>…</a:t>
            </a:r>
            <a:endParaRPr sz="5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170601" y="5639132"/>
            <a:ext cx="7993380" cy="567055"/>
          </a:xfrm>
          <a:custGeom>
            <a:avLst/>
            <a:gdLst/>
            <a:ahLst/>
            <a:cxnLst/>
            <a:rect l="l" t="t" r="r" b="b"/>
            <a:pathLst>
              <a:path w="7993380" h="567054">
                <a:moveTo>
                  <a:pt x="7898891" y="566927"/>
                </a:moveTo>
                <a:lnTo>
                  <a:pt x="94487" y="566927"/>
                </a:lnTo>
                <a:lnTo>
                  <a:pt x="57800" y="559100"/>
                </a:lnTo>
                <a:lnTo>
                  <a:pt x="27812" y="538734"/>
                </a:lnTo>
                <a:lnTo>
                  <a:pt x="7541" y="508842"/>
                </a:lnTo>
                <a:lnTo>
                  <a:pt x="0" y="472439"/>
                </a:lnTo>
                <a:lnTo>
                  <a:pt x="0" y="94487"/>
                </a:lnTo>
                <a:lnTo>
                  <a:pt x="7541" y="57914"/>
                </a:lnTo>
                <a:lnTo>
                  <a:pt x="27812" y="27965"/>
                </a:lnTo>
                <a:lnTo>
                  <a:pt x="57800" y="7655"/>
                </a:lnTo>
                <a:lnTo>
                  <a:pt x="94487" y="0"/>
                </a:lnTo>
                <a:lnTo>
                  <a:pt x="7898891" y="0"/>
                </a:lnTo>
                <a:lnTo>
                  <a:pt x="7935403" y="7655"/>
                </a:lnTo>
                <a:lnTo>
                  <a:pt x="7965333" y="27965"/>
                </a:lnTo>
                <a:lnTo>
                  <a:pt x="7985665" y="57914"/>
                </a:lnTo>
                <a:lnTo>
                  <a:pt x="7993380" y="94487"/>
                </a:lnTo>
                <a:lnTo>
                  <a:pt x="7993380" y="472439"/>
                </a:lnTo>
                <a:lnTo>
                  <a:pt x="7985665" y="508842"/>
                </a:lnTo>
                <a:lnTo>
                  <a:pt x="7965333" y="538733"/>
                </a:lnTo>
                <a:lnTo>
                  <a:pt x="7935403" y="559100"/>
                </a:lnTo>
                <a:lnTo>
                  <a:pt x="7898891" y="566927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08205" y="5744009"/>
            <a:ext cx="7112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2090"/>
              </a:spcBef>
            </a:pPr>
            <a:r>
              <a:rPr dirty="0" err="1">
                <a:latin typeface="Microsoft JhengHei UI"/>
                <a:cs typeface="Microsoft JhengHei UI"/>
              </a:rPr>
              <a:t>马尔可夫决策过程：当前的决策只基于当前的状态而与之前的决策无关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004473" y="2534743"/>
            <a:ext cx="135890" cy="173990"/>
          </a:xfrm>
          <a:custGeom>
            <a:avLst/>
            <a:gdLst/>
            <a:ahLst/>
            <a:cxnLst/>
            <a:rect l="l" t="t" r="r" b="b"/>
            <a:pathLst>
              <a:path w="135890" h="173989">
                <a:moveTo>
                  <a:pt x="38100" y="173736"/>
                </a:moveTo>
                <a:lnTo>
                  <a:pt x="0" y="149351"/>
                </a:lnTo>
                <a:lnTo>
                  <a:pt x="41148" y="86868"/>
                </a:lnTo>
                <a:lnTo>
                  <a:pt x="0" y="24384"/>
                </a:lnTo>
                <a:lnTo>
                  <a:pt x="38100" y="0"/>
                </a:lnTo>
                <a:lnTo>
                  <a:pt x="68580" y="45719"/>
                </a:lnTo>
                <a:lnTo>
                  <a:pt x="121585" y="45719"/>
                </a:lnTo>
                <a:lnTo>
                  <a:pt x="94487" y="86868"/>
                </a:lnTo>
                <a:lnTo>
                  <a:pt x="120581" y="126492"/>
                </a:lnTo>
                <a:lnTo>
                  <a:pt x="68580" y="126492"/>
                </a:lnTo>
                <a:lnTo>
                  <a:pt x="38100" y="173736"/>
                </a:lnTo>
                <a:close/>
              </a:path>
              <a:path w="135890" h="173989">
                <a:moveTo>
                  <a:pt x="121585" y="45719"/>
                </a:moveTo>
                <a:lnTo>
                  <a:pt x="68580" y="45719"/>
                </a:lnTo>
                <a:lnTo>
                  <a:pt x="99060" y="0"/>
                </a:lnTo>
                <a:lnTo>
                  <a:pt x="135636" y="24384"/>
                </a:lnTo>
                <a:lnTo>
                  <a:pt x="121585" y="45719"/>
                </a:lnTo>
                <a:close/>
              </a:path>
              <a:path w="135890" h="173989">
                <a:moveTo>
                  <a:pt x="99060" y="173736"/>
                </a:moveTo>
                <a:lnTo>
                  <a:pt x="68580" y="126492"/>
                </a:lnTo>
                <a:lnTo>
                  <a:pt x="120581" y="126492"/>
                </a:lnTo>
                <a:lnTo>
                  <a:pt x="135636" y="149351"/>
                </a:lnTo>
                <a:lnTo>
                  <a:pt x="99060" y="1737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92281" y="2521916"/>
            <a:ext cx="160655" cy="198755"/>
          </a:xfrm>
          <a:custGeom>
            <a:avLst/>
            <a:gdLst/>
            <a:ahLst/>
            <a:cxnLst/>
            <a:rect l="l" t="t" r="r" b="b"/>
            <a:pathLst>
              <a:path w="160654" h="198755">
                <a:moveTo>
                  <a:pt x="38467" y="99371"/>
                </a:moveTo>
                <a:lnTo>
                  <a:pt x="2095" y="44018"/>
                </a:lnTo>
                <a:lnTo>
                  <a:pt x="939" y="41821"/>
                </a:lnTo>
                <a:lnTo>
                  <a:pt x="228" y="39433"/>
                </a:lnTo>
                <a:lnTo>
                  <a:pt x="112" y="35899"/>
                </a:lnTo>
                <a:lnTo>
                  <a:pt x="266" y="34467"/>
                </a:lnTo>
                <a:lnTo>
                  <a:pt x="42773" y="2082"/>
                </a:lnTo>
                <a:lnTo>
                  <a:pt x="49847" y="0"/>
                </a:lnTo>
                <a:lnTo>
                  <a:pt x="52324" y="253"/>
                </a:lnTo>
                <a:lnTo>
                  <a:pt x="69534" y="19672"/>
                </a:lnTo>
                <a:lnTo>
                  <a:pt x="39128" y="19672"/>
                </a:lnTo>
                <a:lnTo>
                  <a:pt x="45965" y="30073"/>
                </a:lnTo>
                <a:lnTo>
                  <a:pt x="23317" y="30073"/>
                </a:lnTo>
                <a:lnTo>
                  <a:pt x="19685" y="47663"/>
                </a:lnTo>
                <a:lnTo>
                  <a:pt x="34881" y="47663"/>
                </a:lnTo>
                <a:lnTo>
                  <a:pt x="64287" y="92392"/>
                </a:lnTo>
                <a:lnTo>
                  <a:pt x="43052" y="92392"/>
                </a:lnTo>
                <a:lnTo>
                  <a:pt x="38467" y="99371"/>
                </a:lnTo>
                <a:close/>
              </a:path>
              <a:path w="160654" h="198755">
                <a:moveTo>
                  <a:pt x="99979" y="52044"/>
                </a:moveTo>
                <a:lnTo>
                  <a:pt x="90804" y="52044"/>
                </a:lnTo>
                <a:lnTo>
                  <a:pt x="80196" y="35899"/>
                </a:lnTo>
                <a:lnTo>
                  <a:pt x="101600" y="3784"/>
                </a:lnTo>
                <a:lnTo>
                  <a:pt x="110553" y="0"/>
                </a:lnTo>
                <a:lnTo>
                  <a:pt x="113029" y="215"/>
                </a:lnTo>
                <a:lnTo>
                  <a:pt x="115417" y="927"/>
                </a:lnTo>
                <a:lnTo>
                  <a:pt x="117627" y="2082"/>
                </a:lnTo>
                <a:lnTo>
                  <a:pt x="144383" y="19672"/>
                </a:lnTo>
                <a:lnTo>
                  <a:pt x="121259" y="19672"/>
                </a:lnTo>
                <a:lnTo>
                  <a:pt x="103670" y="23304"/>
                </a:lnTo>
                <a:lnTo>
                  <a:pt x="114283" y="30285"/>
                </a:lnTo>
                <a:lnTo>
                  <a:pt x="99979" y="52044"/>
                </a:lnTo>
                <a:close/>
              </a:path>
              <a:path w="160654" h="198755">
                <a:moveTo>
                  <a:pt x="46105" y="30285"/>
                </a:moveTo>
                <a:lnTo>
                  <a:pt x="39128" y="19672"/>
                </a:lnTo>
                <a:lnTo>
                  <a:pt x="56718" y="23304"/>
                </a:lnTo>
                <a:lnTo>
                  <a:pt x="46105" y="30285"/>
                </a:lnTo>
                <a:close/>
              </a:path>
              <a:path w="160654" h="198755">
                <a:moveTo>
                  <a:pt x="81584" y="71640"/>
                </a:moveTo>
                <a:lnTo>
                  <a:pt x="78803" y="71640"/>
                </a:lnTo>
                <a:lnTo>
                  <a:pt x="76085" y="71031"/>
                </a:lnTo>
                <a:lnTo>
                  <a:pt x="73558" y="69850"/>
                </a:lnTo>
                <a:lnTo>
                  <a:pt x="71361" y="68148"/>
                </a:lnTo>
                <a:lnTo>
                  <a:pt x="69583" y="66001"/>
                </a:lnTo>
                <a:lnTo>
                  <a:pt x="46107" y="30283"/>
                </a:lnTo>
                <a:lnTo>
                  <a:pt x="56718" y="23304"/>
                </a:lnTo>
                <a:lnTo>
                  <a:pt x="39128" y="19672"/>
                </a:lnTo>
                <a:lnTo>
                  <a:pt x="69534" y="19672"/>
                </a:lnTo>
                <a:lnTo>
                  <a:pt x="80196" y="35899"/>
                </a:lnTo>
                <a:lnTo>
                  <a:pt x="69583" y="52044"/>
                </a:lnTo>
                <a:lnTo>
                  <a:pt x="99979" y="52044"/>
                </a:lnTo>
                <a:lnTo>
                  <a:pt x="90804" y="66001"/>
                </a:lnTo>
                <a:lnTo>
                  <a:pt x="89026" y="68148"/>
                </a:lnTo>
                <a:lnTo>
                  <a:pt x="86829" y="69850"/>
                </a:lnTo>
                <a:lnTo>
                  <a:pt x="84302" y="71031"/>
                </a:lnTo>
                <a:lnTo>
                  <a:pt x="81584" y="71640"/>
                </a:lnTo>
                <a:close/>
              </a:path>
              <a:path w="160654" h="198755">
                <a:moveTo>
                  <a:pt x="114284" y="30283"/>
                </a:moveTo>
                <a:lnTo>
                  <a:pt x="103670" y="23304"/>
                </a:lnTo>
                <a:lnTo>
                  <a:pt x="121259" y="19672"/>
                </a:lnTo>
                <a:lnTo>
                  <a:pt x="114284" y="30283"/>
                </a:lnTo>
                <a:close/>
              </a:path>
              <a:path w="160654" h="198755">
                <a:moveTo>
                  <a:pt x="130098" y="40682"/>
                </a:moveTo>
                <a:lnTo>
                  <a:pt x="114284" y="30283"/>
                </a:lnTo>
                <a:lnTo>
                  <a:pt x="121259" y="19672"/>
                </a:lnTo>
                <a:lnTo>
                  <a:pt x="144383" y="19672"/>
                </a:lnTo>
                <a:lnTo>
                  <a:pt x="154660" y="26428"/>
                </a:lnTo>
                <a:lnTo>
                  <a:pt x="156603" y="28003"/>
                </a:lnTo>
                <a:lnTo>
                  <a:pt x="158191" y="29908"/>
                </a:lnTo>
                <a:lnTo>
                  <a:pt x="158281" y="30073"/>
                </a:lnTo>
                <a:lnTo>
                  <a:pt x="137071" y="30073"/>
                </a:lnTo>
                <a:lnTo>
                  <a:pt x="130098" y="40682"/>
                </a:lnTo>
                <a:close/>
              </a:path>
              <a:path w="160654" h="198755">
                <a:moveTo>
                  <a:pt x="19685" y="47663"/>
                </a:moveTo>
                <a:lnTo>
                  <a:pt x="23317" y="30073"/>
                </a:lnTo>
                <a:lnTo>
                  <a:pt x="30293" y="40685"/>
                </a:lnTo>
                <a:lnTo>
                  <a:pt x="19685" y="47663"/>
                </a:lnTo>
                <a:close/>
              </a:path>
              <a:path w="160654" h="198755">
                <a:moveTo>
                  <a:pt x="30293" y="40685"/>
                </a:moveTo>
                <a:lnTo>
                  <a:pt x="23317" y="30073"/>
                </a:lnTo>
                <a:lnTo>
                  <a:pt x="45965" y="30073"/>
                </a:lnTo>
                <a:lnTo>
                  <a:pt x="46105" y="30285"/>
                </a:lnTo>
                <a:lnTo>
                  <a:pt x="30293" y="40685"/>
                </a:lnTo>
                <a:close/>
              </a:path>
              <a:path w="160654" h="198755">
                <a:moveTo>
                  <a:pt x="140716" y="47663"/>
                </a:moveTo>
                <a:lnTo>
                  <a:pt x="130098" y="40682"/>
                </a:lnTo>
                <a:lnTo>
                  <a:pt x="137071" y="30073"/>
                </a:lnTo>
                <a:lnTo>
                  <a:pt x="140716" y="47663"/>
                </a:lnTo>
                <a:close/>
              </a:path>
              <a:path w="160654" h="198755">
                <a:moveTo>
                  <a:pt x="155909" y="47663"/>
                </a:moveTo>
                <a:lnTo>
                  <a:pt x="140716" y="47663"/>
                </a:lnTo>
                <a:lnTo>
                  <a:pt x="137071" y="30073"/>
                </a:lnTo>
                <a:lnTo>
                  <a:pt x="158281" y="30073"/>
                </a:lnTo>
                <a:lnTo>
                  <a:pt x="159384" y="32092"/>
                </a:lnTo>
                <a:lnTo>
                  <a:pt x="160121" y="34467"/>
                </a:lnTo>
                <a:lnTo>
                  <a:pt x="160388" y="36944"/>
                </a:lnTo>
                <a:lnTo>
                  <a:pt x="160159" y="39433"/>
                </a:lnTo>
                <a:lnTo>
                  <a:pt x="159461" y="41821"/>
                </a:lnTo>
                <a:lnTo>
                  <a:pt x="158305" y="44018"/>
                </a:lnTo>
                <a:lnTo>
                  <a:pt x="155909" y="47663"/>
                </a:lnTo>
                <a:close/>
              </a:path>
              <a:path w="160654" h="198755">
                <a:moveTo>
                  <a:pt x="90804" y="52044"/>
                </a:moveTo>
                <a:lnTo>
                  <a:pt x="69583" y="52044"/>
                </a:lnTo>
                <a:lnTo>
                  <a:pt x="80196" y="35899"/>
                </a:lnTo>
                <a:lnTo>
                  <a:pt x="90804" y="52044"/>
                </a:lnTo>
                <a:close/>
              </a:path>
              <a:path w="160654" h="198755">
                <a:moveTo>
                  <a:pt x="130098" y="158069"/>
                </a:moveTo>
                <a:lnTo>
                  <a:pt x="96113" y="106349"/>
                </a:lnTo>
                <a:lnTo>
                  <a:pt x="94957" y="104178"/>
                </a:lnTo>
                <a:lnTo>
                  <a:pt x="94259" y="101815"/>
                </a:lnTo>
                <a:lnTo>
                  <a:pt x="94018" y="99371"/>
                </a:lnTo>
                <a:lnTo>
                  <a:pt x="94259" y="96926"/>
                </a:lnTo>
                <a:lnTo>
                  <a:pt x="94957" y="94576"/>
                </a:lnTo>
                <a:lnTo>
                  <a:pt x="96113" y="92392"/>
                </a:lnTo>
                <a:lnTo>
                  <a:pt x="130098" y="40682"/>
                </a:lnTo>
                <a:lnTo>
                  <a:pt x="140716" y="47663"/>
                </a:lnTo>
                <a:lnTo>
                  <a:pt x="155909" y="47663"/>
                </a:lnTo>
                <a:lnTo>
                  <a:pt x="126509" y="92392"/>
                </a:lnTo>
                <a:lnTo>
                  <a:pt x="117335" y="92392"/>
                </a:lnTo>
                <a:lnTo>
                  <a:pt x="117335" y="106349"/>
                </a:lnTo>
                <a:lnTo>
                  <a:pt x="126509" y="106349"/>
                </a:lnTo>
                <a:lnTo>
                  <a:pt x="155918" y="151091"/>
                </a:lnTo>
                <a:lnTo>
                  <a:pt x="140716" y="151091"/>
                </a:lnTo>
                <a:lnTo>
                  <a:pt x="130098" y="158069"/>
                </a:lnTo>
                <a:close/>
              </a:path>
              <a:path w="160654" h="198755">
                <a:moveTo>
                  <a:pt x="34881" y="47663"/>
                </a:moveTo>
                <a:lnTo>
                  <a:pt x="19685" y="47663"/>
                </a:lnTo>
                <a:lnTo>
                  <a:pt x="30293" y="40685"/>
                </a:lnTo>
                <a:lnTo>
                  <a:pt x="34881" y="47663"/>
                </a:lnTo>
                <a:close/>
              </a:path>
              <a:path w="160654" h="198755">
                <a:moveTo>
                  <a:pt x="43052" y="106349"/>
                </a:moveTo>
                <a:lnTo>
                  <a:pt x="38467" y="99371"/>
                </a:lnTo>
                <a:lnTo>
                  <a:pt x="43052" y="92392"/>
                </a:lnTo>
                <a:lnTo>
                  <a:pt x="43052" y="106349"/>
                </a:lnTo>
                <a:close/>
              </a:path>
              <a:path w="160654" h="198755">
                <a:moveTo>
                  <a:pt x="64287" y="106349"/>
                </a:moveTo>
                <a:lnTo>
                  <a:pt x="43052" y="106349"/>
                </a:lnTo>
                <a:lnTo>
                  <a:pt x="43052" y="92392"/>
                </a:lnTo>
                <a:lnTo>
                  <a:pt x="64287" y="92392"/>
                </a:lnTo>
                <a:lnTo>
                  <a:pt x="65430" y="94576"/>
                </a:lnTo>
                <a:lnTo>
                  <a:pt x="66128" y="96926"/>
                </a:lnTo>
                <a:lnTo>
                  <a:pt x="66370" y="99377"/>
                </a:lnTo>
                <a:lnTo>
                  <a:pt x="66128" y="101815"/>
                </a:lnTo>
                <a:lnTo>
                  <a:pt x="65430" y="104178"/>
                </a:lnTo>
                <a:lnTo>
                  <a:pt x="64287" y="106349"/>
                </a:lnTo>
                <a:close/>
              </a:path>
              <a:path w="160654" h="198755">
                <a:moveTo>
                  <a:pt x="117335" y="106349"/>
                </a:moveTo>
                <a:lnTo>
                  <a:pt x="117335" y="92392"/>
                </a:lnTo>
                <a:lnTo>
                  <a:pt x="121918" y="99377"/>
                </a:lnTo>
                <a:lnTo>
                  <a:pt x="117335" y="106349"/>
                </a:lnTo>
                <a:close/>
              </a:path>
              <a:path w="160654" h="198755">
                <a:moveTo>
                  <a:pt x="121922" y="99371"/>
                </a:moveTo>
                <a:lnTo>
                  <a:pt x="117335" y="92392"/>
                </a:lnTo>
                <a:lnTo>
                  <a:pt x="126509" y="92392"/>
                </a:lnTo>
                <a:lnTo>
                  <a:pt x="121922" y="99371"/>
                </a:lnTo>
                <a:close/>
              </a:path>
              <a:path w="160654" h="198755">
                <a:moveTo>
                  <a:pt x="49847" y="198755"/>
                </a:moveTo>
                <a:lnTo>
                  <a:pt x="5727" y="172313"/>
                </a:lnTo>
                <a:lnTo>
                  <a:pt x="0" y="161798"/>
                </a:lnTo>
                <a:lnTo>
                  <a:pt x="228" y="159321"/>
                </a:lnTo>
                <a:lnTo>
                  <a:pt x="939" y="156933"/>
                </a:lnTo>
                <a:lnTo>
                  <a:pt x="2095" y="154724"/>
                </a:lnTo>
                <a:lnTo>
                  <a:pt x="38467" y="99371"/>
                </a:lnTo>
                <a:lnTo>
                  <a:pt x="43052" y="106349"/>
                </a:lnTo>
                <a:lnTo>
                  <a:pt x="64287" y="106349"/>
                </a:lnTo>
                <a:lnTo>
                  <a:pt x="34878" y="151091"/>
                </a:lnTo>
                <a:lnTo>
                  <a:pt x="19685" y="151091"/>
                </a:lnTo>
                <a:lnTo>
                  <a:pt x="23317" y="168681"/>
                </a:lnTo>
                <a:lnTo>
                  <a:pt x="45959" y="168681"/>
                </a:lnTo>
                <a:lnTo>
                  <a:pt x="39128" y="179069"/>
                </a:lnTo>
                <a:lnTo>
                  <a:pt x="69534" y="179069"/>
                </a:lnTo>
                <a:lnTo>
                  <a:pt x="52324" y="198488"/>
                </a:lnTo>
                <a:lnTo>
                  <a:pt x="49847" y="198755"/>
                </a:lnTo>
                <a:close/>
              </a:path>
              <a:path w="160654" h="198755">
                <a:moveTo>
                  <a:pt x="126509" y="106349"/>
                </a:moveTo>
                <a:lnTo>
                  <a:pt x="117335" y="106349"/>
                </a:lnTo>
                <a:lnTo>
                  <a:pt x="121922" y="99371"/>
                </a:lnTo>
                <a:lnTo>
                  <a:pt x="126509" y="106349"/>
                </a:lnTo>
                <a:close/>
              </a:path>
              <a:path w="160654" h="198755">
                <a:moveTo>
                  <a:pt x="69534" y="179069"/>
                </a:moveTo>
                <a:lnTo>
                  <a:pt x="39128" y="179069"/>
                </a:lnTo>
                <a:lnTo>
                  <a:pt x="56718" y="175437"/>
                </a:lnTo>
                <a:lnTo>
                  <a:pt x="46104" y="168460"/>
                </a:lnTo>
                <a:lnTo>
                  <a:pt x="69583" y="132753"/>
                </a:lnTo>
                <a:lnTo>
                  <a:pt x="78803" y="127101"/>
                </a:lnTo>
                <a:lnTo>
                  <a:pt x="81584" y="127101"/>
                </a:lnTo>
                <a:lnTo>
                  <a:pt x="99973" y="146697"/>
                </a:lnTo>
                <a:lnTo>
                  <a:pt x="69583" y="146697"/>
                </a:lnTo>
                <a:lnTo>
                  <a:pt x="80196" y="162843"/>
                </a:lnTo>
                <a:lnTo>
                  <a:pt x="69534" y="179069"/>
                </a:lnTo>
                <a:close/>
              </a:path>
              <a:path w="160654" h="198755">
                <a:moveTo>
                  <a:pt x="80196" y="162843"/>
                </a:moveTo>
                <a:lnTo>
                  <a:pt x="69583" y="146697"/>
                </a:lnTo>
                <a:lnTo>
                  <a:pt x="90804" y="146697"/>
                </a:lnTo>
                <a:lnTo>
                  <a:pt x="80196" y="162843"/>
                </a:lnTo>
                <a:close/>
              </a:path>
              <a:path w="160654" h="198755">
                <a:moveTo>
                  <a:pt x="110553" y="198755"/>
                </a:moveTo>
                <a:lnTo>
                  <a:pt x="80196" y="162843"/>
                </a:lnTo>
                <a:lnTo>
                  <a:pt x="90804" y="146697"/>
                </a:lnTo>
                <a:lnTo>
                  <a:pt x="99973" y="146697"/>
                </a:lnTo>
                <a:lnTo>
                  <a:pt x="114284" y="168462"/>
                </a:lnTo>
                <a:lnTo>
                  <a:pt x="103670" y="175437"/>
                </a:lnTo>
                <a:lnTo>
                  <a:pt x="121259" y="179069"/>
                </a:lnTo>
                <a:lnTo>
                  <a:pt x="144383" y="179069"/>
                </a:lnTo>
                <a:lnTo>
                  <a:pt x="117627" y="196659"/>
                </a:lnTo>
                <a:lnTo>
                  <a:pt x="115417" y="197815"/>
                </a:lnTo>
                <a:lnTo>
                  <a:pt x="113029" y="198526"/>
                </a:lnTo>
                <a:lnTo>
                  <a:pt x="110553" y="198755"/>
                </a:lnTo>
                <a:close/>
              </a:path>
              <a:path w="160654" h="198755">
                <a:moveTo>
                  <a:pt x="23317" y="168681"/>
                </a:moveTo>
                <a:lnTo>
                  <a:pt x="19685" y="151091"/>
                </a:lnTo>
                <a:lnTo>
                  <a:pt x="30292" y="158069"/>
                </a:lnTo>
                <a:lnTo>
                  <a:pt x="23317" y="168681"/>
                </a:lnTo>
                <a:close/>
              </a:path>
              <a:path w="160654" h="198755">
                <a:moveTo>
                  <a:pt x="30294" y="158066"/>
                </a:moveTo>
                <a:lnTo>
                  <a:pt x="19685" y="151091"/>
                </a:lnTo>
                <a:lnTo>
                  <a:pt x="34878" y="151091"/>
                </a:lnTo>
                <a:lnTo>
                  <a:pt x="30294" y="158066"/>
                </a:lnTo>
                <a:close/>
              </a:path>
              <a:path w="160654" h="198755">
                <a:moveTo>
                  <a:pt x="137071" y="168681"/>
                </a:moveTo>
                <a:lnTo>
                  <a:pt x="130103" y="158066"/>
                </a:lnTo>
                <a:lnTo>
                  <a:pt x="140716" y="151091"/>
                </a:lnTo>
                <a:lnTo>
                  <a:pt x="137071" y="168681"/>
                </a:lnTo>
                <a:close/>
              </a:path>
              <a:path w="160654" h="198755">
                <a:moveTo>
                  <a:pt x="158274" y="168681"/>
                </a:moveTo>
                <a:lnTo>
                  <a:pt x="137071" y="168681"/>
                </a:lnTo>
                <a:lnTo>
                  <a:pt x="140716" y="151091"/>
                </a:lnTo>
                <a:lnTo>
                  <a:pt x="155918" y="151091"/>
                </a:lnTo>
                <a:lnTo>
                  <a:pt x="158305" y="154724"/>
                </a:lnTo>
                <a:lnTo>
                  <a:pt x="159461" y="156933"/>
                </a:lnTo>
                <a:lnTo>
                  <a:pt x="160159" y="159321"/>
                </a:lnTo>
                <a:lnTo>
                  <a:pt x="160275" y="162843"/>
                </a:lnTo>
                <a:lnTo>
                  <a:pt x="160121" y="164274"/>
                </a:lnTo>
                <a:lnTo>
                  <a:pt x="159384" y="166649"/>
                </a:lnTo>
                <a:lnTo>
                  <a:pt x="158274" y="168681"/>
                </a:lnTo>
                <a:close/>
              </a:path>
              <a:path w="160654" h="198755">
                <a:moveTo>
                  <a:pt x="45959" y="168681"/>
                </a:moveTo>
                <a:lnTo>
                  <a:pt x="23317" y="168681"/>
                </a:lnTo>
                <a:lnTo>
                  <a:pt x="30299" y="158069"/>
                </a:lnTo>
                <a:lnTo>
                  <a:pt x="46103" y="168462"/>
                </a:lnTo>
                <a:lnTo>
                  <a:pt x="45959" y="168681"/>
                </a:lnTo>
                <a:close/>
              </a:path>
              <a:path w="160654" h="198755">
                <a:moveTo>
                  <a:pt x="144383" y="179069"/>
                </a:moveTo>
                <a:lnTo>
                  <a:pt x="121259" y="179069"/>
                </a:lnTo>
                <a:lnTo>
                  <a:pt x="114284" y="168462"/>
                </a:lnTo>
                <a:lnTo>
                  <a:pt x="130098" y="158069"/>
                </a:lnTo>
                <a:lnTo>
                  <a:pt x="137071" y="168681"/>
                </a:lnTo>
                <a:lnTo>
                  <a:pt x="158274" y="168681"/>
                </a:lnTo>
                <a:lnTo>
                  <a:pt x="158191" y="168833"/>
                </a:lnTo>
                <a:lnTo>
                  <a:pt x="156603" y="170751"/>
                </a:lnTo>
                <a:lnTo>
                  <a:pt x="154660" y="172313"/>
                </a:lnTo>
                <a:lnTo>
                  <a:pt x="144383" y="179069"/>
                </a:lnTo>
                <a:close/>
              </a:path>
              <a:path w="160654" h="198755">
                <a:moveTo>
                  <a:pt x="39128" y="179069"/>
                </a:moveTo>
                <a:lnTo>
                  <a:pt x="46107" y="168462"/>
                </a:lnTo>
                <a:lnTo>
                  <a:pt x="56718" y="175437"/>
                </a:lnTo>
                <a:lnTo>
                  <a:pt x="39128" y="179069"/>
                </a:lnTo>
                <a:close/>
              </a:path>
              <a:path w="160654" h="198755">
                <a:moveTo>
                  <a:pt x="121259" y="179069"/>
                </a:moveTo>
                <a:lnTo>
                  <a:pt x="103670" y="175437"/>
                </a:lnTo>
                <a:lnTo>
                  <a:pt x="114284" y="168462"/>
                </a:lnTo>
                <a:lnTo>
                  <a:pt x="121259" y="1790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标题 30">
            <a:extLst>
              <a:ext uri="{FF2B5EF4-FFF2-40B4-BE49-F238E27FC236}">
                <a16:creationId xmlns:a16="http://schemas.microsoft.com/office/drawing/2014/main" id="{6991E711-C140-22C8-3628-928737008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RL-S2V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26125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073797" y="1600200"/>
            <a:ext cx="1553049" cy="1705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3356171" y="2516608"/>
            <a:ext cx="39618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pc="229" dirty="0">
                <a:latin typeface="Cambria Math"/>
                <a:cs typeface="Cambria Math"/>
              </a:rPr>
              <a:t>v</a:t>
            </a:r>
            <a:r>
              <a:rPr sz="1950" spc="37" baseline="-14957" dirty="0">
                <a:latin typeface="Cambria Math"/>
                <a:cs typeface="Cambria Math"/>
              </a:rPr>
              <a:t>3</a:t>
            </a:r>
            <a:endParaRPr sz="1950" baseline="-14957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48288" y="1479766"/>
            <a:ext cx="1757045" cy="1917700"/>
          </a:xfrm>
          <a:custGeom>
            <a:avLst/>
            <a:gdLst/>
            <a:ahLst/>
            <a:cxnLst/>
            <a:rect l="l" t="t" r="r" b="b"/>
            <a:pathLst>
              <a:path w="1757045" h="1917700">
                <a:moveTo>
                  <a:pt x="1546999" y="12699"/>
                </a:moveTo>
                <a:lnTo>
                  <a:pt x="210261" y="12699"/>
                </a:lnTo>
                <a:lnTo>
                  <a:pt x="217335" y="0"/>
                </a:lnTo>
                <a:lnTo>
                  <a:pt x="1539697" y="0"/>
                </a:lnTo>
                <a:lnTo>
                  <a:pt x="1546999" y="12699"/>
                </a:lnTo>
                <a:close/>
              </a:path>
              <a:path w="1757045" h="1917700">
                <a:moveTo>
                  <a:pt x="235724" y="25399"/>
                </a:moveTo>
                <a:lnTo>
                  <a:pt x="176085" y="25399"/>
                </a:lnTo>
                <a:lnTo>
                  <a:pt x="182753" y="12699"/>
                </a:lnTo>
                <a:lnTo>
                  <a:pt x="242773" y="12699"/>
                </a:lnTo>
                <a:lnTo>
                  <a:pt x="235724" y="25399"/>
                </a:lnTo>
                <a:close/>
              </a:path>
              <a:path w="1757045" h="1917700">
                <a:moveTo>
                  <a:pt x="1581162" y="25399"/>
                </a:moveTo>
                <a:lnTo>
                  <a:pt x="1521307" y="25399"/>
                </a:lnTo>
                <a:lnTo>
                  <a:pt x="1514259" y="12699"/>
                </a:lnTo>
                <a:lnTo>
                  <a:pt x="1574279" y="12699"/>
                </a:lnTo>
                <a:lnTo>
                  <a:pt x="1581162" y="25399"/>
                </a:lnTo>
                <a:close/>
              </a:path>
              <a:path w="1757045" h="1917700">
                <a:moveTo>
                  <a:pt x="196291" y="38099"/>
                </a:moveTo>
                <a:lnTo>
                  <a:pt x="150279" y="38099"/>
                </a:lnTo>
                <a:lnTo>
                  <a:pt x="156590" y="25399"/>
                </a:lnTo>
                <a:lnTo>
                  <a:pt x="202907" y="25399"/>
                </a:lnTo>
                <a:lnTo>
                  <a:pt x="196291" y="38099"/>
                </a:lnTo>
                <a:close/>
              </a:path>
              <a:path w="1757045" h="1917700">
                <a:moveTo>
                  <a:pt x="1606956" y="38099"/>
                </a:moveTo>
                <a:lnTo>
                  <a:pt x="1560741" y="38099"/>
                </a:lnTo>
                <a:lnTo>
                  <a:pt x="1554124" y="25399"/>
                </a:lnTo>
                <a:lnTo>
                  <a:pt x="1600644" y="25399"/>
                </a:lnTo>
                <a:lnTo>
                  <a:pt x="1606956" y="38099"/>
                </a:lnTo>
                <a:close/>
              </a:path>
              <a:path w="1757045" h="1917700">
                <a:moveTo>
                  <a:pt x="165481" y="50799"/>
                </a:moveTo>
                <a:lnTo>
                  <a:pt x="131914" y="50799"/>
                </a:lnTo>
                <a:lnTo>
                  <a:pt x="137934" y="38099"/>
                </a:lnTo>
                <a:lnTo>
                  <a:pt x="171678" y="38099"/>
                </a:lnTo>
                <a:lnTo>
                  <a:pt x="165481" y="50799"/>
                </a:lnTo>
                <a:close/>
              </a:path>
              <a:path w="1757045" h="1917700">
                <a:moveTo>
                  <a:pt x="1625307" y="50799"/>
                </a:moveTo>
                <a:lnTo>
                  <a:pt x="1591551" y="50799"/>
                </a:lnTo>
                <a:lnTo>
                  <a:pt x="1585353" y="38099"/>
                </a:lnTo>
                <a:lnTo>
                  <a:pt x="1619288" y="38099"/>
                </a:lnTo>
                <a:lnTo>
                  <a:pt x="1625307" y="50799"/>
                </a:lnTo>
                <a:close/>
              </a:path>
              <a:path w="1757045" h="1917700">
                <a:moveTo>
                  <a:pt x="120738" y="76199"/>
                </a:moveTo>
                <a:lnTo>
                  <a:pt x="98094" y="76199"/>
                </a:lnTo>
                <a:lnTo>
                  <a:pt x="108965" y="63499"/>
                </a:lnTo>
                <a:lnTo>
                  <a:pt x="120180" y="50799"/>
                </a:lnTo>
                <a:lnTo>
                  <a:pt x="148221" y="50799"/>
                </a:lnTo>
                <a:lnTo>
                  <a:pt x="142392" y="63499"/>
                </a:lnTo>
                <a:lnTo>
                  <a:pt x="131673" y="63499"/>
                </a:lnTo>
                <a:lnTo>
                  <a:pt x="120738" y="76199"/>
                </a:lnTo>
                <a:close/>
              </a:path>
              <a:path w="1757045" h="1917700">
                <a:moveTo>
                  <a:pt x="1658937" y="76199"/>
                </a:moveTo>
                <a:lnTo>
                  <a:pt x="1636293" y="76199"/>
                </a:lnTo>
                <a:lnTo>
                  <a:pt x="1625358" y="63499"/>
                </a:lnTo>
                <a:lnTo>
                  <a:pt x="1614639" y="63499"/>
                </a:lnTo>
                <a:lnTo>
                  <a:pt x="1608810" y="50799"/>
                </a:lnTo>
                <a:lnTo>
                  <a:pt x="1637118" y="50799"/>
                </a:lnTo>
                <a:lnTo>
                  <a:pt x="1648421" y="63499"/>
                </a:lnTo>
                <a:lnTo>
                  <a:pt x="1658937" y="76199"/>
                </a:lnTo>
                <a:close/>
              </a:path>
              <a:path w="1757045" h="1917700">
                <a:moveTo>
                  <a:pt x="82778" y="114299"/>
                </a:moveTo>
                <a:lnTo>
                  <a:pt x="59486" y="114299"/>
                </a:lnTo>
                <a:lnTo>
                  <a:pt x="68376" y="101599"/>
                </a:lnTo>
                <a:lnTo>
                  <a:pt x="77787" y="88899"/>
                </a:lnTo>
                <a:lnTo>
                  <a:pt x="87376" y="76199"/>
                </a:lnTo>
                <a:lnTo>
                  <a:pt x="121081" y="76199"/>
                </a:lnTo>
                <a:lnTo>
                  <a:pt x="110578" y="88899"/>
                </a:lnTo>
                <a:lnTo>
                  <a:pt x="101168" y="88899"/>
                </a:lnTo>
                <a:lnTo>
                  <a:pt x="91579" y="101599"/>
                </a:lnTo>
                <a:lnTo>
                  <a:pt x="91884" y="101599"/>
                </a:lnTo>
                <a:lnTo>
                  <a:pt x="82778" y="114299"/>
                </a:lnTo>
                <a:close/>
              </a:path>
              <a:path w="1757045" h="1917700">
                <a:moveTo>
                  <a:pt x="1697748" y="114299"/>
                </a:moveTo>
                <a:lnTo>
                  <a:pt x="1674253" y="114299"/>
                </a:lnTo>
                <a:lnTo>
                  <a:pt x="1665147" y="101599"/>
                </a:lnTo>
                <a:lnTo>
                  <a:pt x="1665452" y="101599"/>
                </a:lnTo>
                <a:lnTo>
                  <a:pt x="1655864" y="88899"/>
                </a:lnTo>
                <a:lnTo>
                  <a:pt x="1646453" y="88899"/>
                </a:lnTo>
                <a:lnTo>
                  <a:pt x="1635950" y="76199"/>
                </a:lnTo>
                <a:lnTo>
                  <a:pt x="1669656" y="76199"/>
                </a:lnTo>
                <a:lnTo>
                  <a:pt x="1679244" y="88899"/>
                </a:lnTo>
                <a:lnTo>
                  <a:pt x="1688947" y="101599"/>
                </a:lnTo>
                <a:lnTo>
                  <a:pt x="1697748" y="114299"/>
                </a:lnTo>
                <a:close/>
              </a:path>
              <a:path w="1757045" h="1917700">
                <a:moveTo>
                  <a:pt x="74472" y="126999"/>
                </a:moveTo>
                <a:lnTo>
                  <a:pt x="51066" y="126999"/>
                </a:lnTo>
                <a:lnTo>
                  <a:pt x="55181" y="114299"/>
                </a:lnTo>
                <a:lnTo>
                  <a:pt x="83070" y="114299"/>
                </a:lnTo>
                <a:lnTo>
                  <a:pt x="74472" y="126999"/>
                </a:lnTo>
                <a:close/>
              </a:path>
              <a:path w="1757045" h="1917700">
                <a:moveTo>
                  <a:pt x="1706092" y="126999"/>
                </a:moveTo>
                <a:lnTo>
                  <a:pt x="1682559" y="126999"/>
                </a:lnTo>
                <a:lnTo>
                  <a:pt x="1673961" y="114299"/>
                </a:lnTo>
                <a:lnTo>
                  <a:pt x="1701990" y="114299"/>
                </a:lnTo>
                <a:lnTo>
                  <a:pt x="1706092" y="126999"/>
                </a:lnTo>
                <a:close/>
              </a:path>
              <a:path w="1757045" h="1917700">
                <a:moveTo>
                  <a:pt x="66725" y="139699"/>
                </a:moveTo>
                <a:lnTo>
                  <a:pt x="43281" y="139699"/>
                </a:lnTo>
                <a:lnTo>
                  <a:pt x="47104" y="126999"/>
                </a:lnTo>
                <a:lnTo>
                  <a:pt x="70700" y="126999"/>
                </a:lnTo>
                <a:lnTo>
                  <a:pt x="66725" y="139699"/>
                </a:lnTo>
                <a:close/>
              </a:path>
              <a:path w="1757045" h="1917700">
                <a:moveTo>
                  <a:pt x="1713864" y="139699"/>
                </a:moveTo>
                <a:lnTo>
                  <a:pt x="1690306" y="139699"/>
                </a:lnTo>
                <a:lnTo>
                  <a:pt x="1686331" y="126999"/>
                </a:lnTo>
                <a:lnTo>
                  <a:pt x="1710042" y="126999"/>
                </a:lnTo>
                <a:lnTo>
                  <a:pt x="1713864" y="139699"/>
                </a:lnTo>
                <a:close/>
              </a:path>
              <a:path w="1757045" h="1917700">
                <a:moveTo>
                  <a:pt x="59448" y="152399"/>
                </a:moveTo>
                <a:lnTo>
                  <a:pt x="36080" y="152399"/>
                </a:lnTo>
                <a:lnTo>
                  <a:pt x="39611" y="139699"/>
                </a:lnTo>
                <a:lnTo>
                  <a:pt x="63144" y="139699"/>
                </a:lnTo>
                <a:lnTo>
                  <a:pt x="59448" y="152399"/>
                </a:lnTo>
                <a:close/>
              </a:path>
              <a:path w="1757045" h="1917700">
                <a:moveTo>
                  <a:pt x="1721065" y="152399"/>
                </a:moveTo>
                <a:lnTo>
                  <a:pt x="1697583" y="152399"/>
                </a:lnTo>
                <a:lnTo>
                  <a:pt x="1693887" y="139699"/>
                </a:lnTo>
                <a:lnTo>
                  <a:pt x="1717535" y="139699"/>
                </a:lnTo>
                <a:lnTo>
                  <a:pt x="1721065" y="152399"/>
                </a:lnTo>
                <a:close/>
              </a:path>
              <a:path w="1757045" h="1917700">
                <a:moveTo>
                  <a:pt x="52704" y="165099"/>
                </a:moveTo>
                <a:lnTo>
                  <a:pt x="29464" y="165099"/>
                </a:lnTo>
                <a:lnTo>
                  <a:pt x="32689" y="152399"/>
                </a:lnTo>
                <a:lnTo>
                  <a:pt x="56121" y="152399"/>
                </a:lnTo>
                <a:lnTo>
                  <a:pt x="52704" y="165099"/>
                </a:lnTo>
                <a:close/>
              </a:path>
              <a:path w="1757045" h="1917700">
                <a:moveTo>
                  <a:pt x="1727669" y="165099"/>
                </a:moveTo>
                <a:lnTo>
                  <a:pt x="1704327" y="165099"/>
                </a:lnTo>
                <a:lnTo>
                  <a:pt x="1700910" y="152399"/>
                </a:lnTo>
                <a:lnTo>
                  <a:pt x="1724444" y="152399"/>
                </a:lnTo>
                <a:lnTo>
                  <a:pt x="1727669" y="165099"/>
                </a:lnTo>
                <a:close/>
              </a:path>
              <a:path w="1757045" h="1917700">
                <a:moveTo>
                  <a:pt x="43649" y="177799"/>
                </a:moveTo>
                <a:lnTo>
                  <a:pt x="23469" y="177799"/>
                </a:lnTo>
                <a:lnTo>
                  <a:pt x="26390" y="165099"/>
                </a:lnTo>
                <a:lnTo>
                  <a:pt x="46621" y="165099"/>
                </a:lnTo>
                <a:lnTo>
                  <a:pt x="43649" y="177799"/>
                </a:lnTo>
                <a:close/>
              </a:path>
              <a:path w="1757045" h="1917700">
                <a:moveTo>
                  <a:pt x="1733664" y="177799"/>
                </a:moveTo>
                <a:lnTo>
                  <a:pt x="1713382" y="177799"/>
                </a:lnTo>
                <a:lnTo>
                  <a:pt x="1710410" y="165099"/>
                </a:lnTo>
                <a:lnTo>
                  <a:pt x="1730743" y="165099"/>
                </a:lnTo>
                <a:lnTo>
                  <a:pt x="1733664" y="177799"/>
                </a:lnTo>
                <a:close/>
              </a:path>
              <a:path w="1757045" h="1917700">
                <a:moveTo>
                  <a:pt x="38341" y="190499"/>
                </a:moveTo>
                <a:lnTo>
                  <a:pt x="18097" y="190499"/>
                </a:lnTo>
                <a:lnTo>
                  <a:pt x="20701" y="177799"/>
                </a:lnTo>
                <a:lnTo>
                  <a:pt x="41008" y="177799"/>
                </a:lnTo>
                <a:lnTo>
                  <a:pt x="38341" y="190499"/>
                </a:lnTo>
                <a:close/>
              </a:path>
              <a:path w="1757045" h="1917700">
                <a:moveTo>
                  <a:pt x="1741449" y="203199"/>
                </a:moveTo>
                <a:lnTo>
                  <a:pt x="1723402" y="203199"/>
                </a:lnTo>
                <a:lnTo>
                  <a:pt x="1721040" y="190499"/>
                </a:lnTo>
                <a:lnTo>
                  <a:pt x="1718690" y="190499"/>
                </a:lnTo>
                <a:lnTo>
                  <a:pt x="1716024" y="177799"/>
                </a:lnTo>
                <a:lnTo>
                  <a:pt x="1736420" y="177799"/>
                </a:lnTo>
                <a:lnTo>
                  <a:pt x="1739010" y="190499"/>
                </a:lnTo>
                <a:lnTo>
                  <a:pt x="1741449" y="203199"/>
                </a:lnTo>
                <a:close/>
              </a:path>
              <a:path w="1757045" h="1917700">
                <a:moveTo>
                  <a:pt x="29540" y="215899"/>
                </a:moveTo>
                <a:lnTo>
                  <a:pt x="11214" y="215899"/>
                </a:lnTo>
                <a:lnTo>
                  <a:pt x="13385" y="203199"/>
                </a:lnTo>
                <a:lnTo>
                  <a:pt x="15659" y="190499"/>
                </a:lnTo>
                <a:lnTo>
                  <a:pt x="35991" y="190499"/>
                </a:lnTo>
                <a:lnTo>
                  <a:pt x="33629" y="203199"/>
                </a:lnTo>
                <a:lnTo>
                  <a:pt x="31572" y="203199"/>
                </a:lnTo>
                <a:lnTo>
                  <a:pt x="29540" y="215899"/>
                </a:lnTo>
                <a:close/>
              </a:path>
              <a:path w="1757045" h="1917700">
                <a:moveTo>
                  <a:pt x="31508" y="215899"/>
                </a:moveTo>
                <a:lnTo>
                  <a:pt x="31572" y="203199"/>
                </a:lnTo>
                <a:lnTo>
                  <a:pt x="33705" y="203199"/>
                </a:lnTo>
                <a:lnTo>
                  <a:pt x="31508" y="215899"/>
                </a:lnTo>
                <a:close/>
              </a:path>
              <a:path w="1757045" h="1917700">
                <a:moveTo>
                  <a:pt x="1725523" y="215899"/>
                </a:moveTo>
                <a:lnTo>
                  <a:pt x="1723326" y="203199"/>
                </a:lnTo>
                <a:lnTo>
                  <a:pt x="1725460" y="203199"/>
                </a:lnTo>
                <a:lnTo>
                  <a:pt x="1725523" y="215899"/>
                </a:lnTo>
                <a:close/>
              </a:path>
              <a:path w="1757045" h="1917700">
                <a:moveTo>
                  <a:pt x="1745818" y="215899"/>
                </a:moveTo>
                <a:lnTo>
                  <a:pt x="1727492" y="215899"/>
                </a:lnTo>
                <a:lnTo>
                  <a:pt x="1725460" y="203199"/>
                </a:lnTo>
                <a:lnTo>
                  <a:pt x="1743709" y="203199"/>
                </a:lnTo>
                <a:lnTo>
                  <a:pt x="1745818" y="215899"/>
                </a:lnTo>
                <a:close/>
              </a:path>
              <a:path w="1757045" h="1917700">
                <a:moveTo>
                  <a:pt x="27736" y="228599"/>
                </a:moveTo>
                <a:lnTo>
                  <a:pt x="7531" y="228599"/>
                </a:lnTo>
                <a:lnTo>
                  <a:pt x="9347" y="215899"/>
                </a:lnTo>
                <a:lnTo>
                  <a:pt x="29603" y="215899"/>
                </a:lnTo>
                <a:lnTo>
                  <a:pt x="27736" y="228599"/>
                </a:lnTo>
                <a:close/>
              </a:path>
              <a:path w="1757045" h="1917700">
                <a:moveTo>
                  <a:pt x="1749501" y="228599"/>
                </a:moveTo>
                <a:lnTo>
                  <a:pt x="1729295" y="228599"/>
                </a:lnTo>
                <a:lnTo>
                  <a:pt x="1727428" y="215899"/>
                </a:lnTo>
                <a:lnTo>
                  <a:pt x="1747735" y="215899"/>
                </a:lnTo>
                <a:lnTo>
                  <a:pt x="1749501" y="228599"/>
                </a:lnTo>
                <a:close/>
              </a:path>
              <a:path w="1757045" h="1917700">
                <a:moveTo>
                  <a:pt x="24612" y="241299"/>
                </a:moveTo>
                <a:lnTo>
                  <a:pt x="4597" y="241299"/>
                </a:lnTo>
                <a:lnTo>
                  <a:pt x="6007" y="228599"/>
                </a:lnTo>
                <a:lnTo>
                  <a:pt x="26149" y="228599"/>
                </a:lnTo>
                <a:lnTo>
                  <a:pt x="24612" y="241299"/>
                </a:lnTo>
                <a:close/>
              </a:path>
              <a:path w="1757045" h="1917700">
                <a:moveTo>
                  <a:pt x="1752485" y="241299"/>
                </a:moveTo>
                <a:lnTo>
                  <a:pt x="1732419" y="241299"/>
                </a:lnTo>
                <a:lnTo>
                  <a:pt x="1730883" y="228599"/>
                </a:lnTo>
                <a:lnTo>
                  <a:pt x="1751076" y="228599"/>
                </a:lnTo>
                <a:lnTo>
                  <a:pt x="1752485" y="241299"/>
                </a:lnTo>
                <a:close/>
              </a:path>
              <a:path w="1757045" h="1917700">
                <a:moveTo>
                  <a:pt x="20383" y="266699"/>
                </a:moveTo>
                <a:lnTo>
                  <a:pt x="1460" y="266699"/>
                </a:lnTo>
                <a:lnTo>
                  <a:pt x="2324" y="253999"/>
                </a:lnTo>
                <a:lnTo>
                  <a:pt x="3365" y="241299"/>
                </a:lnTo>
                <a:lnTo>
                  <a:pt x="23342" y="241299"/>
                </a:lnTo>
                <a:lnTo>
                  <a:pt x="22161" y="253999"/>
                </a:lnTo>
                <a:lnTo>
                  <a:pt x="21209" y="253999"/>
                </a:lnTo>
                <a:lnTo>
                  <a:pt x="20383" y="266699"/>
                </a:lnTo>
                <a:close/>
              </a:path>
              <a:path w="1757045" h="1917700">
                <a:moveTo>
                  <a:pt x="1755597" y="266699"/>
                </a:moveTo>
                <a:lnTo>
                  <a:pt x="1736648" y="266699"/>
                </a:lnTo>
                <a:lnTo>
                  <a:pt x="1735823" y="253999"/>
                </a:lnTo>
                <a:lnTo>
                  <a:pt x="1734870" y="253999"/>
                </a:lnTo>
                <a:lnTo>
                  <a:pt x="1733689" y="241299"/>
                </a:lnTo>
                <a:lnTo>
                  <a:pt x="1753704" y="241299"/>
                </a:lnTo>
                <a:lnTo>
                  <a:pt x="1754746" y="253999"/>
                </a:lnTo>
                <a:lnTo>
                  <a:pt x="1755597" y="266699"/>
                </a:lnTo>
                <a:close/>
              </a:path>
              <a:path w="1757045" h="1917700">
                <a:moveTo>
                  <a:pt x="19303" y="279399"/>
                </a:moveTo>
                <a:lnTo>
                  <a:pt x="292" y="279399"/>
                </a:lnTo>
                <a:lnTo>
                  <a:pt x="787" y="266699"/>
                </a:lnTo>
                <a:lnTo>
                  <a:pt x="19773" y="266699"/>
                </a:lnTo>
                <a:lnTo>
                  <a:pt x="19303" y="279399"/>
                </a:lnTo>
                <a:close/>
              </a:path>
              <a:path w="1757045" h="1917700">
                <a:moveTo>
                  <a:pt x="1756752" y="279399"/>
                </a:moveTo>
                <a:lnTo>
                  <a:pt x="1737728" y="279399"/>
                </a:lnTo>
                <a:lnTo>
                  <a:pt x="1737258" y="266699"/>
                </a:lnTo>
                <a:lnTo>
                  <a:pt x="1756270" y="266699"/>
                </a:lnTo>
                <a:lnTo>
                  <a:pt x="1756752" y="279399"/>
                </a:lnTo>
                <a:close/>
              </a:path>
              <a:path w="1757045" h="1917700">
                <a:moveTo>
                  <a:pt x="19316" y="1638299"/>
                </a:moveTo>
                <a:lnTo>
                  <a:pt x="279" y="1638299"/>
                </a:lnTo>
                <a:lnTo>
                  <a:pt x="0" y="1625599"/>
                </a:lnTo>
                <a:lnTo>
                  <a:pt x="0" y="279399"/>
                </a:lnTo>
                <a:lnTo>
                  <a:pt x="19037" y="279399"/>
                </a:lnTo>
                <a:lnTo>
                  <a:pt x="19037" y="1625599"/>
                </a:lnTo>
                <a:lnTo>
                  <a:pt x="19316" y="1638299"/>
                </a:lnTo>
                <a:close/>
              </a:path>
              <a:path w="1757045" h="1917700">
                <a:moveTo>
                  <a:pt x="1756740" y="1638299"/>
                </a:moveTo>
                <a:lnTo>
                  <a:pt x="1737715" y="1638299"/>
                </a:lnTo>
                <a:lnTo>
                  <a:pt x="1737995" y="1625599"/>
                </a:lnTo>
                <a:lnTo>
                  <a:pt x="1737995" y="279399"/>
                </a:lnTo>
                <a:lnTo>
                  <a:pt x="1757032" y="279399"/>
                </a:lnTo>
                <a:lnTo>
                  <a:pt x="1757032" y="1625599"/>
                </a:lnTo>
                <a:lnTo>
                  <a:pt x="1756740" y="1638299"/>
                </a:lnTo>
                <a:close/>
              </a:path>
              <a:path w="1757045" h="1917700">
                <a:moveTo>
                  <a:pt x="22199" y="1663699"/>
                </a:moveTo>
                <a:lnTo>
                  <a:pt x="2285" y="1663699"/>
                </a:lnTo>
                <a:lnTo>
                  <a:pt x="1435" y="1650999"/>
                </a:lnTo>
                <a:lnTo>
                  <a:pt x="761" y="1638299"/>
                </a:lnTo>
                <a:lnTo>
                  <a:pt x="19761" y="1638299"/>
                </a:lnTo>
                <a:lnTo>
                  <a:pt x="20408" y="1650999"/>
                </a:lnTo>
                <a:lnTo>
                  <a:pt x="21183" y="1650999"/>
                </a:lnTo>
                <a:lnTo>
                  <a:pt x="22199" y="1663699"/>
                </a:lnTo>
                <a:close/>
              </a:path>
              <a:path w="1757045" h="1917700">
                <a:moveTo>
                  <a:pt x="1754708" y="1663699"/>
                </a:moveTo>
                <a:lnTo>
                  <a:pt x="1734832" y="1663699"/>
                </a:lnTo>
                <a:lnTo>
                  <a:pt x="1735848" y="1650999"/>
                </a:lnTo>
                <a:lnTo>
                  <a:pt x="1736623" y="1650999"/>
                </a:lnTo>
                <a:lnTo>
                  <a:pt x="1737271" y="1638299"/>
                </a:lnTo>
                <a:lnTo>
                  <a:pt x="1756244" y="1638299"/>
                </a:lnTo>
                <a:lnTo>
                  <a:pt x="1755571" y="1650999"/>
                </a:lnTo>
                <a:lnTo>
                  <a:pt x="1754708" y="1663699"/>
                </a:lnTo>
                <a:close/>
              </a:path>
              <a:path w="1757045" h="1917700">
                <a:moveTo>
                  <a:pt x="23342" y="1676399"/>
                </a:moveTo>
                <a:lnTo>
                  <a:pt x="4546" y="1676399"/>
                </a:lnTo>
                <a:lnTo>
                  <a:pt x="3327" y="1663699"/>
                </a:lnTo>
                <a:lnTo>
                  <a:pt x="22161" y="1663699"/>
                </a:lnTo>
                <a:lnTo>
                  <a:pt x="23342" y="1676399"/>
                </a:lnTo>
                <a:close/>
              </a:path>
              <a:path w="1757045" h="1917700">
                <a:moveTo>
                  <a:pt x="1752434" y="1676399"/>
                </a:moveTo>
                <a:lnTo>
                  <a:pt x="1733689" y="1676399"/>
                </a:lnTo>
                <a:lnTo>
                  <a:pt x="1734870" y="1663699"/>
                </a:lnTo>
                <a:lnTo>
                  <a:pt x="1753666" y="1663699"/>
                </a:lnTo>
                <a:lnTo>
                  <a:pt x="1752434" y="1676399"/>
                </a:lnTo>
                <a:close/>
              </a:path>
              <a:path w="1757045" h="1917700">
                <a:moveTo>
                  <a:pt x="29603" y="1701799"/>
                </a:moveTo>
                <a:lnTo>
                  <a:pt x="9296" y="1701799"/>
                </a:lnTo>
                <a:lnTo>
                  <a:pt x="7531" y="1689099"/>
                </a:lnTo>
                <a:lnTo>
                  <a:pt x="5956" y="1676399"/>
                </a:lnTo>
                <a:lnTo>
                  <a:pt x="24612" y="1676399"/>
                </a:lnTo>
                <a:lnTo>
                  <a:pt x="26149" y="1689099"/>
                </a:lnTo>
                <a:lnTo>
                  <a:pt x="27736" y="1689099"/>
                </a:lnTo>
                <a:lnTo>
                  <a:pt x="29603" y="1701799"/>
                </a:lnTo>
                <a:close/>
              </a:path>
              <a:path w="1757045" h="1917700">
                <a:moveTo>
                  <a:pt x="1747685" y="1701799"/>
                </a:moveTo>
                <a:lnTo>
                  <a:pt x="1727428" y="1701799"/>
                </a:lnTo>
                <a:lnTo>
                  <a:pt x="1729295" y="1689099"/>
                </a:lnTo>
                <a:lnTo>
                  <a:pt x="1730883" y="1689099"/>
                </a:lnTo>
                <a:lnTo>
                  <a:pt x="1732419" y="1676399"/>
                </a:lnTo>
                <a:lnTo>
                  <a:pt x="1751025" y="1676399"/>
                </a:lnTo>
                <a:lnTo>
                  <a:pt x="1749501" y="1689099"/>
                </a:lnTo>
                <a:lnTo>
                  <a:pt x="1747685" y="1701799"/>
                </a:lnTo>
                <a:close/>
              </a:path>
              <a:path w="1757045" h="1917700">
                <a:moveTo>
                  <a:pt x="33705" y="1714499"/>
                </a:moveTo>
                <a:lnTo>
                  <a:pt x="13322" y="1714499"/>
                </a:lnTo>
                <a:lnTo>
                  <a:pt x="11214" y="1701799"/>
                </a:lnTo>
                <a:lnTo>
                  <a:pt x="31508" y="1701799"/>
                </a:lnTo>
                <a:lnTo>
                  <a:pt x="33705" y="1714499"/>
                </a:lnTo>
                <a:close/>
              </a:path>
              <a:path w="1757045" h="1917700">
                <a:moveTo>
                  <a:pt x="1743646" y="1714499"/>
                </a:moveTo>
                <a:lnTo>
                  <a:pt x="1723326" y="1714499"/>
                </a:lnTo>
                <a:lnTo>
                  <a:pt x="1725523" y="1701799"/>
                </a:lnTo>
                <a:lnTo>
                  <a:pt x="1745818" y="1701799"/>
                </a:lnTo>
                <a:lnTo>
                  <a:pt x="1743646" y="1714499"/>
                </a:lnTo>
                <a:close/>
              </a:path>
              <a:path w="1757045" h="1917700">
                <a:moveTo>
                  <a:pt x="38417" y="1727199"/>
                </a:moveTo>
                <a:lnTo>
                  <a:pt x="18021" y="1727199"/>
                </a:lnTo>
                <a:lnTo>
                  <a:pt x="15582" y="1714499"/>
                </a:lnTo>
                <a:lnTo>
                  <a:pt x="35902" y="1714499"/>
                </a:lnTo>
                <a:lnTo>
                  <a:pt x="38417" y="1727199"/>
                </a:lnTo>
                <a:close/>
              </a:path>
              <a:path w="1757045" h="1917700">
                <a:moveTo>
                  <a:pt x="1738934" y="1727199"/>
                </a:moveTo>
                <a:lnTo>
                  <a:pt x="1718614" y="1727199"/>
                </a:lnTo>
                <a:lnTo>
                  <a:pt x="1721129" y="1714499"/>
                </a:lnTo>
                <a:lnTo>
                  <a:pt x="1741373" y="1714499"/>
                </a:lnTo>
                <a:lnTo>
                  <a:pt x="1738934" y="1727199"/>
                </a:lnTo>
                <a:close/>
              </a:path>
              <a:path w="1757045" h="1917700">
                <a:moveTo>
                  <a:pt x="43738" y="1739899"/>
                </a:moveTo>
                <a:lnTo>
                  <a:pt x="23367" y="1739899"/>
                </a:lnTo>
                <a:lnTo>
                  <a:pt x="20612" y="1727199"/>
                </a:lnTo>
                <a:lnTo>
                  <a:pt x="40919" y="1727199"/>
                </a:lnTo>
                <a:lnTo>
                  <a:pt x="43738" y="1739899"/>
                </a:lnTo>
                <a:close/>
              </a:path>
              <a:path w="1757045" h="1917700">
                <a:moveTo>
                  <a:pt x="1733562" y="1739899"/>
                </a:moveTo>
                <a:lnTo>
                  <a:pt x="1713293" y="1739899"/>
                </a:lnTo>
                <a:lnTo>
                  <a:pt x="1716112" y="1727199"/>
                </a:lnTo>
                <a:lnTo>
                  <a:pt x="1736331" y="1727199"/>
                </a:lnTo>
                <a:lnTo>
                  <a:pt x="1733562" y="1739899"/>
                </a:lnTo>
                <a:close/>
              </a:path>
              <a:path w="1757045" h="1917700">
                <a:moveTo>
                  <a:pt x="49644" y="1752599"/>
                </a:moveTo>
                <a:lnTo>
                  <a:pt x="29362" y="1752599"/>
                </a:lnTo>
                <a:lnTo>
                  <a:pt x="26289" y="1739899"/>
                </a:lnTo>
                <a:lnTo>
                  <a:pt x="46520" y="1739899"/>
                </a:lnTo>
                <a:lnTo>
                  <a:pt x="49644" y="1752599"/>
                </a:lnTo>
                <a:close/>
              </a:path>
              <a:path w="1757045" h="1917700">
                <a:moveTo>
                  <a:pt x="1727568" y="1752599"/>
                </a:moveTo>
                <a:lnTo>
                  <a:pt x="1707388" y="1752599"/>
                </a:lnTo>
                <a:lnTo>
                  <a:pt x="1710512" y="1739899"/>
                </a:lnTo>
                <a:lnTo>
                  <a:pt x="1730641" y="1739899"/>
                </a:lnTo>
                <a:lnTo>
                  <a:pt x="1727568" y="1752599"/>
                </a:lnTo>
                <a:close/>
              </a:path>
              <a:path w="1757045" h="1917700">
                <a:moveTo>
                  <a:pt x="56121" y="1765299"/>
                </a:moveTo>
                <a:lnTo>
                  <a:pt x="35966" y="1765299"/>
                </a:lnTo>
                <a:lnTo>
                  <a:pt x="32588" y="1752599"/>
                </a:lnTo>
                <a:lnTo>
                  <a:pt x="52704" y="1752599"/>
                </a:lnTo>
                <a:lnTo>
                  <a:pt x="56121" y="1765299"/>
                </a:lnTo>
                <a:close/>
              </a:path>
              <a:path w="1757045" h="1917700">
                <a:moveTo>
                  <a:pt x="1720951" y="1765299"/>
                </a:moveTo>
                <a:lnTo>
                  <a:pt x="1700910" y="1765299"/>
                </a:lnTo>
                <a:lnTo>
                  <a:pt x="1704327" y="1752599"/>
                </a:lnTo>
                <a:lnTo>
                  <a:pt x="1724342" y="1752599"/>
                </a:lnTo>
                <a:lnTo>
                  <a:pt x="1720951" y="1765299"/>
                </a:lnTo>
                <a:close/>
              </a:path>
              <a:path w="1757045" h="1917700">
                <a:moveTo>
                  <a:pt x="63144" y="1777999"/>
                </a:moveTo>
                <a:lnTo>
                  <a:pt x="43167" y="1777999"/>
                </a:lnTo>
                <a:lnTo>
                  <a:pt x="39496" y="1765299"/>
                </a:lnTo>
                <a:lnTo>
                  <a:pt x="59448" y="1765299"/>
                </a:lnTo>
                <a:lnTo>
                  <a:pt x="63144" y="1777999"/>
                </a:lnTo>
                <a:close/>
              </a:path>
              <a:path w="1757045" h="1917700">
                <a:moveTo>
                  <a:pt x="1713750" y="1777999"/>
                </a:moveTo>
                <a:lnTo>
                  <a:pt x="1693887" y="1777999"/>
                </a:lnTo>
                <a:lnTo>
                  <a:pt x="1697583" y="1765299"/>
                </a:lnTo>
                <a:lnTo>
                  <a:pt x="1717420" y="1765299"/>
                </a:lnTo>
                <a:lnTo>
                  <a:pt x="1713750" y="1777999"/>
                </a:lnTo>
                <a:close/>
              </a:path>
              <a:path w="1757045" h="1917700">
                <a:moveTo>
                  <a:pt x="74676" y="1790699"/>
                </a:moveTo>
                <a:lnTo>
                  <a:pt x="50939" y="1790699"/>
                </a:lnTo>
                <a:lnTo>
                  <a:pt x="46989" y="1777999"/>
                </a:lnTo>
                <a:lnTo>
                  <a:pt x="70573" y="1777999"/>
                </a:lnTo>
                <a:lnTo>
                  <a:pt x="74676" y="1790699"/>
                </a:lnTo>
                <a:close/>
              </a:path>
              <a:path w="1757045" h="1917700">
                <a:moveTo>
                  <a:pt x="1705965" y="1790699"/>
                </a:moveTo>
                <a:lnTo>
                  <a:pt x="1682356" y="1790699"/>
                </a:lnTo>
                <a:lnTo>
                  <a:pt x="1686458" y="1777999"/>
                </a:lnTo>
                <a:lnTo>
                  <a:pt x="1709927" y="1777999"/>
                </a:lnTo>
                <a:lnTo>
                  <a:pt x="1705965" y="1790699"/>
                </a:lnTo>
                <a:close/>
              </a:path>
              <a:path w="1757045" h="1917700">
                <a:moveTo>
                  <a:pt x="101168" y="1816099"/>
                </a:moveTo>
                <a:lnTo>
                  <a:pt x="68084" y="1816099"/>
                </a:lnTo>
                <a:lnTo>
                  <a:pt x="59283" y="1803399"/>
                </a:lnTo>
                <a:lnTo>
                  <a:pt x="55041" y="1790699"/>
                </a:lnTo>
                <a:lnTo>
                  <a:pt x="74472" y="1790699"/>
                </a:lnTo>
                <a:lnTo>
                  <a:pt x="83070" y="1803399"/>
                </a:lnTo>
                <a:lnTo>
                  <a:pt x="91579" y="1803399"/>
                </a:lnTo>
                <a:lnTo>
                  <a:pt x="101168" y="1816099"/>
                </a:lnTo>
                <a:close/>
              </a:path>
              <a:path w="1757045" h="1917700">
                <a:moveTo>
                  <a:pt x="1688655" y="1816099"/>
                </a:moveTo>
                <a:lnTo>
                  <a:pt x="1655864" y="1816099"/>
                </a:lnTo>
                <a:lnTo>
                  <a:pt x="1665452" y="1803399"/>
                </a:lnTo>
                <a:lnTo>
                  <a:pt x="1673961" y="1803399"/>
                </a:lnTo>
                <a:lnTo>
                  <a:pt x="1682559" y="1790699"/>
                </a:lnTo>
                <a:lnTo>
                  <a:pt x="1701850" y="1790699"/>
                </a:lnTo>
                <a:lnTo>
                  <a:pt x="1697545" y="1803399"/>
                </a:lnTo>
                <a:lnTo>
                  <a:pt x="1688655" y="1816099"/>
                </a:lnTo>
                <a:close/>
              </a:path>
              <a:path w="1757045" h="1917700">
                <a:moveTo>
                  <a:pt x="137033" y="1854199"/>
                </a:moveTo>
                <a:lnTo>
                  <a:pt x="108610" y="1854199"/>
                </a:lnTo>
                <a:lnTo>
                  <a:pt x="98094" y="1841499"/>
                </a:lnTo>
                <a:lnTo>
                  <a:pt x="87376" y="1828799"/>
                </a:lnTo>
                <a:lnTo>
                  <a:pt x="77787" y="1816099"/>
                </a:lnTo>
                <a:lnTo>
                  <a:pt x="100850" y="1816099"/>
                </a:lnTo>
                <a:lnTo>
                  <a:pt x="110909" y="1828799"/>
                </a:lnTo>
                <a:lnTo>
                  <a:pt x="110578" y="1828799"/>
                </a:lnTo>
                <a:lnTo>
                  <a:pt x="121081" y="1841499"/>
                </a:lnTo>
                <a:lnTo>
                  <a:pt x="131406" y="1841499"/>
                </a:lnTo>
                <a:lnTo>
                  <a:pt x="137033" y="1854199"/>
                </a:lnTo>
                <a:close/>
              </a:path>
              <a:path w="1757045" h="1917700">
                <a:moveTo>
                  <a:pt x="1636852" y="1866899"/>
                </a:moveTo>
                <a:lnTo>
                  <a:pt x="1597253" y="1866899"/>
                </a:lnTo>
                <a:lnTo>
                  <a:pt x="1603273" y="1854199"/>
                </a:lnTo>
                <a:lnTo>
                  <a:pt x="1619999" y="1854199"/>
                </a:lnTo>
                <a:lnTo>
                  <a:pt x="1625625" y="1841499"/>
                </a:lnTo>
                <a:lnTo>
                  <a:pt x="1635950" y="1841499"/>
                </a:lnTo>
                <a:lnTo>
                  <a:pt x="1646453" y="1828799"/>
                </a:lnTo>
                <a:lnTo>
                  <a:pt x="1646123" y="1828799"/>
                </a:lnTo>
                <a:lnTo>
                  <a:pt x="1656181" y="1816099"/>
                </a:lnTo>
                <a:lnTo>
                  <a:pt x="1679244" y="1816099"/>
                </a:lnTo>
                <a:lnTo>
                  <a:pt x="1669656" y="1828799"/>
                </a:lnTo>
                <a:lnTo>
                  <a:pt x="1658937" y="1841499"/>
                </a:lnTo>
                <a:lnTo>
                  <a:pt x="1648421" y="1854199"/>
                </a:lnTo>
                <a:lnTo>
                  <a:pt x="1636852" y="1866899"/>
                </a:lnTo>
                <a:close/>
              </a:path>
              <a:path w="1757045" h="1917700">
                <a:moveTo>
                  <a:pt x="159778" y="1866899"/>
                </a:moveTo>
                <a:lnTo>
                  <a:pt x="125806" y="1866899"/>
                </a:lnTo>
                <a:lnTo>
                  <a:pt x="119913" y="1854199"/>
                </a:lnTo>
                <a:lnTo>
                  <a:pt x="153758" y="1854199"/>
                </a:lnTo>
                <a:lnTo>
                  <a:pt x="159778" y="1866899"/>
                </a:lnTo>
                <a:close/>
              </a:path>
              <a:path w="1757045" h="1917700">
                <a:moveTo>
                  <a:pt x="177761" y="1879599"/>
                </a:moveTo>
                <a:lnTo>
                  <a:pt x="143865" y="1879599"/>
                </a:lnTo>
                <a:lnTo>
                  <a:pt x="137744" y="1866899"/>
                </a:lnTo>
                <a:lnTo>
                  <a:pt x="171475" y="1866899"/>
                </a:lnTo>
                <a:lnTo>
                  <a:pt x="177761" y="1879599"/>
                </a:lnTo>
                <a:close/>
              </a:path>
              <a:path w="1757045" h="1917700">
                <a:moveTo>
                  <a:pt x="1612976" y="1879599"/>
                </a:moveTo>
                <a:lnTo>
                  <a:pt x="1579270" y="1879599"/>
                </a:lnTo>
                <a:lnTo>
                  <a:pt x="1585556" y="1866899"/>
                </a:lnTo>
                <a:lnTo>
                  <a:pt x="1619097" y="1866899"/>
                </a:lnTo>
                <a:lnTo>
                  <a:pt x="1612976" y="1879599"/>
                </a:lnTo>
                <a:close/>
              </a:path>
              <a:path w="1757045" h="1917700">
                <a:moveTo>
                  <a:pt x="209372" y="1892299"/>
                </a:moveTo>
                <a:lnTo>
                  <a:pt x="162788" y="1892299"/>
                </a:lnTo>
                <a:lnTo>
                  <a:pt x="156387" y="1879599"/>
                </a:lnTo>
                <a:lnTo>
                  <a:pt x="202679" y="1879599"/>
                </a:lnTo>
                <a:lnTo>
                  <a:pt x="209372" y="1892299"/>
                </a:lnTo>
                <a:close/>
              </a:path>
              <a:path w="1757045" h="1917700">
                <a:moveTo>
                  <a:pt x="1594027" y="1892299"/>
                </a:moveTo>
                <a:lnTo>
                  <a:pt x="1547660" y="1892299"/>
                </a:lnTo>
                <a:lnTo>
                  <a:pt x="1554352" y="1879599"/>
                </a:lnTo>
                <a:lnTo>
                  <a:pt x="1600441" y="1879599"/>
                </a:lnTo>
                <a:lnTo>
                  <a:pt x="1594027" y="1892299"/>
                </a:lnTo>
                <a:close/>
              </a:path>
              <a:path w="1757045" h="1917700">
                <a:moveTo>
                  <a:pt x="263550" y="1904999"/>
                </a:moveTo>
                <a:lnTo>
                  <a:pt x="189293" y="1904999"/>
                </a:lnTo>
                <a:lnTo>
                  <a:pt x="182549" y="1892299"/>
                </a:lnTo>
                <a:lnTo>
                  <a:pt x="256324" y="1892299"/>
                </a:lnTo>
                <a:lnTo>
                  <a:pt x="263550" y="1904999"/>
                </a:lnTo>
                <a:close/>
              </a:path>
              <a:path w="1757045" h="1917700">
                <a:moveTo>
                  <a:pt x="1567522" y="1904999"/>
                </a:moveTo>
                <a:lnTo>
                  <a:pt x="1493481" y="1904999"/>
                </a:lnTo>
                <a:lnTo>
                  <a:pt x="1500708" y="1892299"/>
                </a:lnTo>
                <a:lnTo>
                  <a:pt x="1574279" y="1892299"/>
                </a:lnTo>
                <a:lnTo>
                  <a:pt x="1567522" y="1904999"/>
                </a:lnTo>
                <a:close/>
              </a:path>
              <a:path w="1757045" h="1917700">
                <a:moveTo>
                  <a:pt x="1525358" y="1917699"/>
                </a:moveTo>
                <a:lnTo>
                  <a:pt x="231444" y="1917699"/>
                </a:lnTo>
                <a:lnTo>
                  <a:pt x="224243" y="1904999"/>
                </a:lnTo>
                <a:lnTo>
                  <a:pt x="1532559" y="1904999"/>
                </a:lnTo>
                <a:lnTo>
                  <a:pt x="1525358" y="1917699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27586" y="1292492"/>
            <a:ext cx="631190" cy="8444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 marR="5080" indent="-27940">
              <a:lnSpc>
                <a:spcPct val="124000"/>
              </a:lnSpc>
            </a:pPr>
            <a:r>
              <a:rPr sz="4200" spc="217" baseline="-9920" dirty="0" err="1">
                <a:latin typeface="Cambria Math"/>
                <a:cs typeface="Cambria Math"/>
              </a:rPr>
              <a:t>s</a:t>
            </a:r>
            <a:r>
              <a:rPr sz="3000" spc="217" baseline="-29166" dirty="0" err="1">
                <a:latin typeface="Cambria Math"/>
                <a:cs typeface="Cambria Math"/>
              </a:rPr>
              <a:t>t</a:t>
            </a:r>
            <a:r>
              <a:rPr sz="3000" spc="217" baseline="-29166" dirty="0">
                <a:latin typeface="Cambria Math"/>
                <a:cs typeface="Cambria Math"/>
              </a:rPr>
              <a:t> </a:t>
            </a:r>
            <a:r>
              <a:rPr lang="en-US" spc="130" dirty="0">
                <a:latin typeface="Cambria Math"/>
                <a:cs typeface="Cambria Math"/>
              </a:rPr>
              <a:t>v</a:t>
            </a:r>
            <a:r>
              <a:rPr sz="1950" spc="195" baseline="-14957" dirty="0">
                <a:latin typeface="Cambria Math"/>
                <a:cs typeface="Cambria Math"/>
              </a:rPr>
              <a:t>2  </a:t>
            </a:r>
            <a:r>
              <a:rPr lang="en-US" spc="130" dirty="0">
                <a:latin typeface="Cambria Math"/>
                <a:cs typeface="Cambria Math"/>
              </a:rPr>
              <a:t>v</a:t>
            </a:r>
            <a:r>
              <a:rPr sz="1950" spc="195" baseline="-14957" dirty="0">
                <a:latin typeface="Cambria Math"/>
                <a:cs typeface="Cambria Math"/>
              </a:rPr>
              <a:t>1</a:t>
            </a:r>
            <a:endParaRPr sz="1950" baseline="-14957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24400" y="1600200"/>
            <a:ext cx="1505112" cy="17052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22705" y="1479766"/>
            <a:ext cx="1757045" cy="1917700"/>
          </a:xfrm>
          <a:custGeom>
            <a:avLst/>
            <a:gdLst/>
            <a:ahLst/>
            <a:cxnLst/>
            <a:rect l="l" t="t" r="r" b="b"/>
            <a:pathLst>
              <a:path w="1757045" h="1917700">
                <a:moveTo>
                  <a:pt x="1546999" y="12699"/>
                </a:moveTo>
                <a:lnTo>
                  <a:pt x="210261" y="12699"/>
                </a:lnTo>
                <a:lnTo>
                  <a:pt x="217335" y="0"/>
                </a:lnTo>
                <a:lnTo>
                  <a:pt x="1539709" y="0"/>
                </a:lnTo>
                <a:lnTo>
                  <a:pt x="1546999" y="12699"/>
                </a:lnTo>
                <a:close/>
              </a:path>
              <a:path w="1757045" h="1917700">
                <a:moveTo>
                  <a:pt x="235724" y="25399"/>
                </a:moveTo>
                <a:lnTo>
                  <a:pt x="176085" y="25399"/>
                </a:lnTo>
                <a:lnTo>
                  <a:pt x="182765" y="12699"/>
                </a:lnTo>
                <a:lnTo>
                  <a:pt x="242773" y="12699"/>
                </a:lnTo>
                <a:lnTo>
                  <a:pt x="235724" y="25399"/>
                </a:lnTo>
                <a:close/>
              </a:path>
              <a:path w="1757045" h="1917700">
                <a:moveTo>
                  <a:pt x="1581162" y="25399"/>
                </a:moveTo>
                <a:lnTo>
                  <a:pt x="1521307" y="25399"/>
                </a:lnTo>
                <a:lnTo>
                  <a:pt x="1514271" y="12699"/>
                </a:lnTo>
                <a:lnTo>
                  <a:pt x="1574495" y="12699"/>
                </a:lnTo>
                <a:lnTo>
                  <a:pt x="1581162" y="25399"/>
                </a:lnTo>
                <a:close/>
              </a:path>
              <a:path w="1757045" h="1917700">
                <a:moveTo>
                  <a:pt x="196291" y="38099"/>
                </a:moveTo>
                <a:lnTo>
                  <a:pt x="150279" y="38099"/>
                </a:lnTo>
                <a:lnTo>
                  <a:pt x="156591" y="25399"/>
                </a:lnTo>
                <a:lnTo>
                  <a:pt x="202907" y="25399"/>
                </a:lnTo>
                <a:lnTo>
                  <a:pt x="196291" y="38099"/>
                </a:lnTo>
                <a:close/>
              </a:path>
              <a:path w="1757045" h="1917700">
                <a:moveTo>
                  <a:pt x="1606956" y="38099"/>
                </a:moveTo>
                <a:lnTo>
                  <a:pt x="1560753" y="38099"/>
                </a:lnTo>
                <a:lnTo>
                  <a:pt x="1554137" y="25399"/>
                </a:lnTo>
                <a:lnTo>
                  <a:pt x="1600644" y="25399"/>
                </a:lnTo>
                <a:lnTo>
                  <a:pt x="1606956" y="38099"/>
                </a:lnTo>
                <a:close/>
              </a:path>
              <a:path w="1757045" h="1917700">
                <a:moveTo>
                  <a:pt x="165481" y="50799"/>
                </a:moveTo>
                <a:lnTo>
                  <a:pt x="131914" y="50799"/>
                </a:lnTo>
                <a:lnTo>
                  <a:pt x="137934" y="38099"/>
                </a:lnTo>
                <a:lnTo>
                  <a:pt x="171691" y="38099"/>
                </a:lnTo>
                <a:lnTo>
                  <a:pt x="165481" y="50799"/>
                </a:lnTo>
                <a:close/>
              </a:path>
              <a:path w="1757045" h="1917700">
                <a:moveTo>
                  <a:pt x="1625307" y="50799"/>
                </a:moveTo>
                <a:lnTo>
                  <a:pt x="1591551" y="50799"/>
                </a:lnTo>
                <a:lnTo>
                  <a:pt x="1585353" y="38099"/>
                </a:lnTo>
                <a:lnTo>
                  <a:pt x="1619288" y="38099"/>
                </a:lnTo>
                <a:lnTo>
                  <a:pt x="1625307" y="50799"/>
                </a:lnTo>
                <a:close/>
              </a:path>
              <a:path w="1757045" h="1917700">
                <a:moveTo>
                  <a:pt x="120738" y="76199"/>
                </a:moveTo>
                <a:lnTo>
                  <a:pt x="97764" y="76199"/>
                </a:lnTo>
                <a:lnTo>
                  <a:pt x="120180" y="50799"/>
                </a:lnTo>
                <a:lnTo>
                  <a:pt x="148221" y="50799"/>
                </a:lnTo>
                <a:lnTo>
                  <a:pt x="142392" y="63499"/>
                </a:lnTo>
                <a:lnTo>
                  <a:pt x="131686" y="63499"/>
                </a:lnTo>
                <a:lnTo>
                  <a:pt x="120738" y="76199"/>
                </a:lnTo>
                <a:close/>
              </a:path>
              <a:path w="1757045" h="1917700">
                <a:moveTo>
                  <a:pt x="1658937" y="76199"/>
                </a:moveTo>
                <a:lnTo>
                  <a:pt x="1636293" y="76199"/>
                </a:lnTo>
                <a:lnTo>
                  <a:pt x="1625358" y="63499"/>
                </a:lnTo>
                <a:lnTo>
                  <a:pt x="1614639" y="63499"/>
                </a:lnTo>
                <a:lnTo>
                  <a:pt x="1608823" y="50799"/>
                </a:lnTo>
                <a:lnTo>
                  <a:pt x="1637131" y="50799"/>
                </a:lnTo>
                <a:lnTo>
                  <a:pt x="1648421" y="63499"/>
                </a:lnTo>
                <a:lnTo>
                  <a:pt x="1658937" y="76199"/>
                </a:lnTo>
                <a:close/>
              </a:path>
              <a:path w="1757045" h="1917700">
                <a:moveTo>
                  <a:pt x="82778" y="114299"/>
                </a:moveTo>
                <a:lnTo>
                  <a:pt x="59486" y="114299"/>
                </a:lnTo>
                <a:lnTo>
                  <a:pt x="68376" y="101599"/>
                </a:lnTo>
                <a:lnTo>
                  <a:pt x="77787" y="88899"/>
                </a:lnTo>
                <a:lnTo>
                  <a:pt x="87706" y="76199"/>
                </a:lnTo>
                <a:lnTo>
                  <a:pt x="121081" y="76199"/>
                </a:lnTo>
                <a:lnTo>
                  <a:pt x="110578" y="88899"/>
                </a:lnTo>
                <a:lnTo>
                  <a:pt x="101168" y="88899"/>
                </a:lnTo>
                <a:lnTo>
                  <a:pt x="91579" y="101599"/>
                </a:lnTo>
                <a:lnTo>
                  <a:pt x="91884" y="101599"/>
                </a:lnTo>
                <a:lnTo>
                  <a:pt x="82778" y="114299"/>
                </a:lnTo>
                <a:close/>
              </a:path>
              <a:path w="1757045" h="1917700">
                <a:moveTo>
                  <a:pt x="1697748" y="114299"/>
                </a:moveTo>
                <a:lnTo>
                  <a:pt x="1674253" y="114299"/>
                </a:lnTo>
                <a:lnTo>
                  <a:pt x="1665147" y="101599"/>
                </a:lnTo>
                <a:lnTo>
                  <a:pt x="1665452" y="101599"/>
                </a:lnTo>
                <a:lnTo>
                  <a:pt x="1655864" y="88899"/>
                </a:lnTo>
                <a:lnTo>
                  <a:pt x="1646466" y="88899"/>
                </a:lnTo>
                <a:lnTo>
                  <a:pt x="1635950" y="76199"/>
                </a:lnTo>
                <a:lnTo>
                  <a:pt x="1669656" y="76199"/>
                </a:lnTo>
                <a:lnTo>
                  <a:pt x="1679244" y="88899"/>
                </a:lnTo>
                <a:lnTo>
                  <a:pt x="1688947" y="101599"/>
                </a:lnTo>
                <a:lnTo>
                  <a:pt x="1697748" y="114299"/>
                </a:lnTo>
                <a:close/>
              </a:path>
              <a:path w="1757045" h="1917700">
                <a:moveTo>
                  <a:pt x="74472" y="126999"/>
                </a:moveTo>
                <a:lnTo>
                  <a:pt x="51079" y="126999"/>
                </a:lnTo>
                <a:lnTo>
                  <a:pt x="55181" y="114299"/>
                </a:lnTo>
                <a:lnTo>
                  <a:pt x="83070" y="114299"/>
                </a:lnTo>
                <a:lnTo>
                  <a:pt x="74472" y="126999"/>
                </a:lnTo>
                <a:close/>
              </a:path>
              <a:path w="1757045" h="1917700">
                <a:moveTo>
                  <a:pt x="1706092" y="126999"/>
                </a:moveTo>
                <a:lnTo>
                  <a:pt x="1682572" y="126999"/>
                </a:lnTo>
                <a:lnTo>
                  <a:pt x="1673961" y="114299"/>
                </a:lnTo>
                <a:lnTo>
                  <a:pt x="1701990" y="114299"/>
                </a:lnTo>
                <a:lnTo>
                  <a:pt x="1706092" y="126999"/>
                </a:lnTo>
                <a:close/>
              </a:path>
              <a:path w="1757045" h="1917700">
                <a:moveTo>
                  <a:pt x="66725" y="139699"/>
                </a:moveTo>
                <a:lnTo>
                  <a:pt x="43281" y="139699"/>
                </a:lnTo>
                <a:lnTo>
                  <a:pt x="47104" y="126999"/>
                </a:lnTo>
                <a:lnTo>
                  <a:pt x="70700" y="126999"/>
                </a:lnTo>
                <a:lnTo>
                  <a:pt x="66725" y="139699"/>
                </a:lnTo>
                <a:close/>
              </a:path>
              <a:path w="1757045" h="1917700">
                <a:moveTo>
                  <a:pt x="1713865" y="139699"/>
                </a:moveTo>
                <a:lnTo>
                  <a:pt x="1690306" y="139699"/>
                </a:lnTo>
                <a:lnTo>
                  <a:pt x="1686331" y="126999"/>
                </a:lnTo>
                <a:lnTo>
                  <a:pt x="1710055" y="126999"/>
                </a:lnTo>
                <a:lnTo>
                  <a:pt x="1713865" y="139699"/>
                </a:lnTo>
                <a:close/>
              </a:path>
              <a:path w="1757045" h="1917700">
                <a:moveTo>
                  <a:pt x="59448" y="152399"/>
                </a:moveTo>
                <a:lnTo>
                  <a:pt x="36080" y="152399"/>
                </a:lnTo>
                <a:lnTo>
                  <a:pt x="39611" y="139699"/>
                </a:lnTo>
                <a:lnTo>
                  <a:pt x="63144" y="139699"/>
                </a:lnTo>
                <a:lnTo>
                  <a:pt x="59448" y="152399"/>
                </a:lnTo>
                <a:close/>
              </a:path>
              <a:path w="1757045" h="1917700">
                <a:moveTo>
                  <a:pt x="1721065" y="152399"/>
                </a:moveTo>
                <a:lnTo>
                  <a:pt x="1697583" y="152399"/>
                </a:lnTo>
                <a:lnTo>
                  <a:pt x="1693887" y="139699"/>
                </a:lnTo>
                <a:lnTo>
                  <a:pt x="1717548" y="139699"/>
                </a:lnTo>
                <a:lnTo>
                  <a:pt x="1721065" y="152399"/>
                </a:lnTo>
                <a:close/>
              </a:path>
              <a:path w="1757045" h="1917700">
                <a:moveTo>
                  <a:pt x="52705" y="165099"/>
                </a:moveTo>
                <a:lnTo>
                  <a:pt x="29464" y="165099"/>
                </a:lnTo>
                <a:lnTo>
                  <a:pt x="32689" y="152399"/>
                </a:lnTo>
                <a:lnTo>
                  <a:pt x="56121" y="152399"/>
                </a:lnTo>
                <a:lnTo>
                  <a:pt x="52705" y="165099"/>
                </a:lnTo>
                <a:close/>
              </a:path>
              <a:path w="1757045" h="1917700">
                <a:moveTo>
                  <a:pt x="1727669" y="165099"/>
                </a:moveTo>
                <a:lnTo>
                  <a:pt x="1704327" y="165099"/>
                </a:lnTo>
                <a:lnTo>
                  <a:pt x="1700911" y="152399"/>
                </a:lnTo>
                <a:lnTo>
                  <a:pt x="1724444" y="152399"/>
                </a:lnTo>
                <a:lnTo>
                  <a:pt x="1727669" y="165099"/>
                </a:lnTo>
                <a:close/>
              </a:path>
              <a:path w="1757045" h="1917700">
                <a:moveTo>
                  <a:pt x="43649" y="177799"/>
                </a:moveTo>
                <a:lnTo>
                  <a:pt x="23469" y="177799"/>
                </a:lnTo>
                <a:lnTo>
                  <a:pt x="26390" y="165099"/>
                </a:lnTo>
                <a:lnTo>
                  <a:pt x="46621" y="165099"/>
                </a:lnTo>
                <a:lnTo>
                  <a:pt x="43649" y="177799"/>
                </a:lnTo>
                <a:close/>
              </a:path>
              <a:path w="1757045" h="1917700">
                <a:moveTo>
                  <a:pt x="1733664" y="177799"/>
                </a:moveTo>
                <a:lnTo>
                  <a:pt x="1713382" y="177799"/>
                </a:lnTo>
                <a:lnTo>
                  <a:pt x="1710410" y="165099"/>
                </a:lnTo>
                <a:lnTo>
                  <a:pt x="1730743" y="165099"/>
                </a:lnTo>
                <a:lnTo>
                  <a:pt x="1733664" y="177799"/>
                </a:lnTo>
                <a:close/>
              </a:path>
              <a:path w="1757045" h="1917700">
                <a:moveTo>
                  <a:pt x="38341" y="190499"/>
                </a:moveTo>
                <a:lnTo>
                  <a:pt x="18097" y="190499"/>
                </a:lnTo>
                <a:lnTo>
                  <a:pt x="20701" y="177799"/>
                </a:lnTo>
                <a:lnTo>
                  <a:pt x="41008" y="177799"/>
                </a:lnTo>
                <a:lnTo>
                  <a:pt x="38341" y="190499"/>
                </a:lnTo>
                <a:close/>
              </a:path>
              <a:path w="1757045" h="1917700">
                <a:moveTo>
                  <a:pt x="1741449" y="203199"/>
                </a:moveTo>
                <a:lnTo>
                  <a:pt x="1723402" y="203199"/>
                </a:lnTo>
                <a:lnTo>
                  <a:pt x="1721053" y="190499"/>
                </a:lnTo>
                <a:lnTo>
                  <a:pt x="1718703" y="190499"/>
                </a:lnTo>
                <a:lnTo>
                  <a:pt x="1716024" y="177799"/>
                </a:lnTo>
                <a:lnTo>
                  <a:pt x="1736420" y="177799"/>
                </a:lnTo>
                <a:lnTo>
                  <a:pt x="1739011" y="190499"/>
                </a:lnTo>
                <a:lnTo>
                  <a:pt x="1741449" y="203199"/>
                </a:lnTo>
                <a:close/>
              </a:path>
              <a:path w="1757045" h="1917700">
                <a:moveTo>
                  <a:pt x="29540" y="215899"/>
                </a:moveTo>
                <a:lnTo>
                  <a:pt x="11290" y="215899"/>
                </a:lnTo>
                <a:lnTo>
                  <a:pt x="13385" y="203199"/>
                </a:lnTo>
                <a:lnTo>
                  <a:pt x="15659" y="190499"/>
                </a:lnTo>
                <a:lnTo>
                  <a:pt x="35991" y="190499"/>
                </a:lnTo>
                <a:lnTo>
                  <a:pt x="33629" y="203199"/>
                </a:lnTo>
                <a:lnTo>
                  <a:pt x="31584" y="203199"/>
                </a:lnTo>
                <a:lnTo>
                  <a:pt x="29540" y="215899"/>
                </a:lnTo>
                <a:close/>
              </a:path>
              <a:path w="1757045" h="1917700">
                <a:moveTo>
                  <a:pt x="31508" y="215899"/>
                </a:moveTo>
                <a:lnTo>
                  <a:pt x="31584" y="203199"/>
                </a:lnTo>
                <a:lnTo>
                  <a:pt x="33705" y="203199"/>
                </a:lnTo>
                <a:lnTo>
                  <a:pt x="31508" y="215899"/>
                </a:lnTo>
                <a:close/>
              </a:path>
              <a:path w="1757045" h="1917700">
                <a:moveTo>
                  <a:pt x="1725523" y="215899"/>
                </a:moveTo>
                <a:lnTo>
                  <a:pt x="1723326" y="203199"/>
                </a:lnTo>
                <a:lnTo>
                  <a:pt x="1725460" y="203199"/>
                </a:lnTo>
                <a:lnTo>
                  <a:pt x="1725523" y="215899"/>
                </a:lnTo>
                <a:close/>
              </a:path>
              <a:path w="1757045" h="1917700">
                <a:moveTo>
                  <a:pt x="1745818" y="215899"/>
                </a:moveTo>
                <a:lnTo>
                  <a:pt x="1727492" y="215899"/>
                </a:lnTo>
                <a:lnTo>
                  <a:pt x="1725460" y="203199"/>
                </a:lnTo>
                <a:lnTo>
                  <a:pt x="1743710" y="203199"/>
                </a:lnTo>
                <a:lnTo>
                  <a:pt x="1745818" y="215899"/>
                </a:lnTo>
                <a:close/>
              </a:path>
              <a:path w="1757045" h="1917700">
                <a:moveTo>
                  <a:pt x="27736" y="228599"/>
                </a:moveTo>
                <a:lnTo>
                  <a:pt x="7531" y="228599"/>
                </a:lnTo>
                <a:lnTo>
                  <a:pt x="9347" y="215899"/>
                </a:lnTo>
                <a:lnTo>
                  <a:pt x="29616" y="215899"/>
                </a:lnTo>
                <a:lnTo>
                  <a:pt x="27736" y="228599"/>
                </a:lnTo>
                <a:close/>
              </a:path>
              <a:path w="1757045" h="1917700">
                <a:moveTo>
                  <a:pt x="1749501" y="228599"/>
                </a:moveTo>
                <a:lnTo>
                  <a:pt x="1729295" y="228599"/>
                </a:lnTo>
                <a:lnTo>
                  <a:pt x="1727428" y="215899"/>
                </a:lnTo>
                <a:lnTo>
                  <a:pt x="1747748" y="215899"/>
                </a:lnTo>
                <a:lnTo>
                  <a:pt x="1749501" y="228599"/>
                </a:lnTo>
                <a:close/>
              </a:path>
              <a:path w="1757045" h="1917700">
                <a:moveTo>
                  <a:pt x="24612" y="241299"/>
                </a:moveTo>
                <a:lnTo>
                  <a:pt x="4597" y="241299"/>
                </a:lnTo>
                <a:lnTo>
                  <a:pt x="6007" y="228599"/>
                </a:lnTo>
                <a:lnTo>
                  <a:pt x="26149" y="228599"/>
                </a:lnTo>
                <a:lnTo>
                  <a:pt x="24612" y="241299"/>
                </a:lnTo>
                <a:close/>
              </a:path>
              <a:path w="1757045" h="1917700">
                <a:moveTo>
                  <a:pt x="1752485" y="241299"/>
                </a:moveTo>
                <a:lnTo>
                  <a:pt x="1732419" y="241299"/>
                </a:lnTo>
                <a:lnTo>
                  <a:pt x="1730883" y="228599"/>
                </a:lnTo>
                <a:lnTo>
                  <a:pt x="1751076" y="228599"/>
                </a:lnTo>
                <a:lnTo>
                  <a:pt x="1752485" y="241299"/>
                </a:lnTo>
                <a:close/>
              </a:path>
              <a:path w="1757045" h="1917700">
                <a:moveTo>
                  <a:pt x="20383" y="266699"/>
                </a:moveTo>
                <a:lnTo>
                  <a:pt x="1460" y="266699"/>
                </a:lnTo>
                <a:lnTo>
                  <a:pt x="2324" y="253999"/>
                </a:lnTo>
                <a:lnTo>
                  <a:pt x="3365" y="241299"/>
                </a:lnTo>
                <a:lnTo>
                  <a:pt x="23342" y="241299"/>
                </a:lnTo>
                <a:lnTo>
                  <a:pt x="22161" y="253999"/>
                </a:lnTo>
                <a:lnTo>
                  <a:pt x="21221" y="253999"/>
                </a:lnTo>
                <a:lnTo>
                  <a:pt x="20383" y="266699"/>
                </a:lnTo>
                <a:close/>
              </a:path>
              <a:path w="1757045" h="1917700">
                <a:moveTo>
                  <a:pt x="1755597" y="266699"/>
                </a:moveTo>
                <a:lnTo>
                  <a:pt x="1736648" y="266699"/>
                </a:lnTo>
                <a:lnTo>
                  <a:pt x="1735823" y="253999"/>
                </a:lnTo>
                <a:lnTo>
                  <a:pt x="1734870" y="253999"/>
                </a:lnTo>
                <a:lnTo>
                  <a:pt x="1733689" y="241299"/>
                </a:lnTo>
                <a:lnTo>
                  <a:pt x="1753704" y="241299"/>
                </a:lnTo>
                <a:lnTo>
                  <a:pt x="1754746" y="253999"/>
                </a:lnTo>
                <a:lnTo>
                  <a:pt x="1755597" y="266699"/>
                </a:lnTo>
                <a:close/>
              </a:path>
              <a:path w="1757045" h="1917700">
                <a:moveTo>
                  <a:pt x="19304" y="279399"/>
                </a:moveTo>
                <a:lnTo>
                  <a:pt x="292" y="279399"/>
                </a:lnTo>
                <a:lnTo>
                  <a:pt x="787" y="266699"/>
                </a:lnTo>
                <a:lnTo>
                  <a:pt x="19773" y="266699"/>
                </a:lnTo>
                <a:lnTo>
                  <a:pt x="19304" y="279399"/>
                </a:lnTo>
                <a:close/>
              </a:path>
              <a:path w="1757045" h="1917700">
                <a:moveTo>
                  <a:pt x="1756752" y="279399"/>
                </a:moveTo>
                <a:lnTo>
                  <a:pt x="1737728" y="279399"/>
                </a:lnTo>
                <a:lnTo>
                  <a:pt x="1737258" y="266699"/>
                </a:lnTo>
                <a:lnTo>
                  <a:pt x="1756270" y="266699"/>
                </a:lnTo>
                <a:lnTo>
                  <a:pt x="1756752" y="279399"/>
                </a:lnTo>
                <a:close/>
              </a:path>
              <a:path w="1757045" h="1917700">
                <a:moveTo>
                  <a:pt x="19316" y="1638299"/>
                </a:moveTo>
                <a:lnTo>
                  <a:pt x="279" y="1638299"/>
                </a:lnTo>
                <a:lnTo>
                  <a:pt x="0" y="1625599"/>
                </a:lnTo>
                <a:lnTo>
                  <a:pt x="0" y="279399"/>
                </a:lnTo>
                <a:lnTo>
                  <a:pt x="19050" y="279399"/>
                </a:lnTo>
                <a:lnTo>
                  <a:pt x="19037" y="1625599"/>
                </a:lnTo>
                <a:lnTo>
                  <a:pt x="19316" y="1638299"/>
                </a:lnTo>
                <a:close/>
              </a:path>
              <a:path w="1757045" h="1917700">
                <a:moveTo>
                  <a:pt x="1756740" y="1638299"/>
                </a:moveTo>
                <a:lnTo>
                  <a:pt x="1737715" y="1638299"/>
                </a:lnTo>
                <a:lnTo>
                  <a:pt x="1737995" y="1625599"/>
                </a:lnTo>
                <a:lnTo>
                  <a:pt x="1737995" y="279399"/>
                </a:lnTo>
                <a:lnTo>
                  <a:pt x="1757032" y="279399"/>
                </a:lnTo>
                <a:lnTo>
                  <a:pt x="1757032" y="1625599"/>
                </a:lnTo>
                <a:lnTo>
                  <a:pt x="1756740" y="1638299"/>
                </a:lnTo>
                <a:close/>
              </a:path>
              <a:path w="1757045" h="1917700">
                <a:moveTo>
                  <a:pt x="22199" y="1663699"/>
                </a:moveTo>
                <a:lnTo>
                  <a:pt x="2286" y="1663699"/>
                </a:lnTo>
                <a:lnTo>
                  <a:pt x="1435" y="1650999"/>
                </a:lnTo>
                <a:lnTo>
                  <a:pt x="762" y="1638299"/>
                </a:lnTo>
                <a:lnTo>
                  <a:pt x="19761" y="1638299"/>
                </a:lnTo>
                <a:lnTo>
                  <a:pt x="20408" y="1650999"/>
                </a:lnTo>
                <a:lnTo>
                  <a:pt x="21183" y="1650999"/>
                </a:lnTo>
                <a:lnTo>
                  <a:pt x="22199" y="1663699"/>
                </a:lnTo>
                <a:close/>
              </a:path>
              <a:path w="1757045" h="1917700">
                <a:moveTo>
                  <a:pt x="1754720" y="1663699"/>
                </a:moveTo>
                <a:lnTo>
                  <a:pt x="1734832" y="1663699"/>
                </a:lnTo>
                <a:lnTo>
                  <a:pt x="1735848" y="1650999"/>
                </a:lnTo>
                <a:lnTo>
                  <a:pt x="1736623" y="1650999"/>
                </a:lnTo>
                <a:lnTo>
                  <a:pt x="1737283" y="1638299"/>
                </a:lnTo>
                <a:lnTo>
                  <a:pt x="1756257" y="1638299"/>
                </a:lnTo>
                <a:lnTo>
                  <a:pt x="1755571" y="1650999"/>
                </a:lnTo>
                <a:lnTo>
                  <a:pt x="1754720" y="1663699"/>
                </a:lnTo>
                <a:close/>
              </a:path>
              <a:path w="1757045" h="1917700">
                <a:moveTo>
                  <a:pt x="23342" y="1676399"/>
                </a:moveTo>
                <a:lnTo>
                  <a:pt x="4559" y="1676399"/>
                </a:lnTo>
                <a:lnTo>
                  <a:pt x="3327" y="1663699"/>
                </a:lnTo>
                <a:lnTo>
                  <a:pt x="22161" y="1663699"/>
                </a:lnTo>
                <a:lnTo>
                  <a:pt x="23342" y="1676399"/>
                </a:lnTo>
                <a:close/>
              </a:path>
              <a:path w="1757045" h="1917700">
                <a:moveTo>
                  <a:pt x="1752434" y="1676399"/>
                </a:moveTo>
                <a:lnTo>
                  <a:pt x="1733689" y="1676399"/>
                </a:lnTo>
                <a:lnTo>
                  <a:pt x="1734870" y="1663699"/>
                </a:lnTo>
                <a:lnTo>
                  <a:pt x="1753666" y="1663699"/>
                </a:lnTo>
                <a:lnTo>
                  <a:pt x="1752434" y="1676399"/>
                </a:lnTo>
                <a:close/>
              </a:path>
              <a:path w="1757045" h="1917700">
                <a:moveTo>
                  <a:pt x="29616" y="1701799"/>
                </a:moveTo>
                <a:lnTo>
                  <a:pt x="9296" y="1701799"/>
                </a:lnTo>
                <a:lnTo>
                  <a:pt x="7531" y="1689099"/>
                </a:lnTo>
                <a:lnTo>
                  <a:pt x="5956" y="1676399"/>
                </a:lnTo>
                <a:lnTo>
                  <a:pt x="24612" y="1676399"/>
                </a:lnTo>
                <a:lnTo>
                  <a:pt x="26149" y="1689099"/>
                </a:lnTo>
                <a:lnTo>
                  <a:pt x="27736" y="1689099"/>
                </a:lnTo>
                <a:lnTo>
                  <a:pt x="29616" y="1701799"/>
                </a:lnTo>
                <a:close/>
              </a:path>
              <a:path w="1757045" h="1917700">
                <a:moveTo>
                  <a:pt x="1747685" y="1701799"/>
                </a:moveTo>
                <a:lnTo>
                  <a:pt x="1727428" y="1701799"/>
                </a:lnTo>
                <a:lnTo>
                  <a:pt x="1729295" y="1689099"/>
                </a:lnTo>
                <a:lnTo>
                  <a:pt x="1730883" y="1689099"/>
                </a:lnTo>
                <a:lnTo>
                  <a:pt x="1732419" y="1676399"/>
                </a:lnTo>
                <a:lnTo>
                  <a:pt x="1751025" y="1676399"/>
                </a:lnTo>
                <a:lnTo>
                  <a:pt x="1749450" y="1689099"/>
                </a:lnTo>
                <a:lnTo>
                  <a:pt x="1747685" y="1701799"/>
                </a:lnTo>
                <a:close/>
              </a:path>
              <a:path w="1757045" h="1917700">
                <a:moveTo>
                  <a:pt x="33705" y="1714499"/>
                </a:moveTo>
                <a:lnTo>
                  <a:pt x="13322" y="1714499"/>
                </a:lnTo>
                <a:lnTo>
                  <a:pt x="11226" y="1701799"/>
                </a:lnTo>
                <a:lnTo>
                  <a:pt x="31508" y="1701799"/>
                </a:lnTo>
                <a:lnTo>
                  <a:pt x="33705" y="1714499"/>
                </a:lnTo>
                <a:close/>
              </a:path>
              <a:path w="1757045" h="1917700">
                <a:moveTo>
                  <a:pt x="1743646" y="1714499"/>
                </a:moveTo>
                <a:lnTo>
                  <a:pt x="1723326" y="1714499"/>
                </a:lnTo>
                <a:lnTo>
                  <a:pt x="1725523" y="1701799"/>
                </a:lnTo>
                <a:lnTo>
                  <a:pt x="1745754" y="1701799"/>
                </a:lnTo>
                <a:lnTo>
                  <a:pt x="1743646" y="1714499"/>
                </a:lnTo>
                <a:close/>
              </a:path>
              <a:path w="1757045" h="1917700">
                <a:moveTo>
                  <a:pt x="38417" y="1727199"/>
                </a:moveTo>
                <a:lnTo>
                  <a:pt x="18021" y="1727199"/>
                </a:lnTo>
                <a:lnTo>
                  <a:pt x="15582" y="1714499"/>
                </a:lnTo>
                <a:lnTo>
                  <a:pt x="35902" y="1714499"/>
                </a:lnTo>
                <a:lnTo>
                  <a:pt x="38417" y="1727199"/>
                </a:lnTo>
                <a:close/>
              </a:path>
              <a:path w="1757045" h="1917700">
                <a:moveTo>
                  <a:pt x="1738934" y="1727199"/>
                </a:moveTo>
                <a:lnTo>
                  <a:pt x="1718614" y="1727199"/>
                </a:lnTo>
                <a:lnTo>
                  <a:pt x="1721129" y="1714499"/>
                </a:lnTo>
                <a:lnTo>
                  <a:pt x="1741373" y="1714499"/>
                </a:lnTo>
                <a:lnTo>
                  <a:pt x="1738934" y="1727199"/>
                </a:lnTo>
                <a:close/>
              </a:path>
              <a:path w="1757045" h="1917700">
                <a:moveTo>
                  <a:pt x="43738" y="1739899"/>
                </a:moveTo>
                <a:lnTo>
                  <a:pt x="23380" y="1739899"/>
                </a:lnTo>
                <a:lnTo>
                  <a:pt x="20612" y="1727199"/>
                </a:lnTo>
                <a:lnTo>
                  <a:pt x="40919" y="1727199"/>
                </a:lnTo>
                <a:lnTo>
                  <a:pt x="43738" y="1739899"/>
                </a:lnTo>
                <a:close/>
              </a:path>
              <a:path w="1757045" h="1917700">
                <a:moveTo>
                  <a:pt x="1733575" y="1739899"/>
                </a:moveTo>
                <a:lnTo>
                  <a:pt x="1713293" y="1739899"/>
                </a:lnTo>
                <a:lnTo>
                  <a:pt x="1716112" y="1727199"/>
                </a:lnTo>
                <a:lnTo>
                  <a:pt x="1736331" y="1727199"/>
                </a:lnTo>
                <a:lnTo>
                  <a:pt x="1733575" y="1739899"/>
                </a:lnTo>
                <a:close/>
              </a:path>
              <a:path w="1757045" h="1917700">
                <a:moveTo>
                  <a:pt x="49644" y="1752599"/>
                </a:moveTo>
                <a:lnTo>
                  <a:pt x="29362" y="1752599"/>
                </a:lnTo>
                <a:lnTo>
                  <a:pt x="26289" y="1739899"/>
                </a:lnTo>
                <a:lnTo>
                  <a:pt x="46520" y="1739899"/>
                </a:lnTo>
                <a:lnTo>
                  <a:pt x="49644" y="1752599"/>
                </a:lnTo>
                <a:close/>
              </a:path>
              <a:path w="1757045" h="1917700">
                <a:moveTo>
                  <a:pt x="1727568" y="1752599"/>
                </a:moveTo>
                <a:lnTo>
                  <a:pt x="1707388" y="1752599"/>
                </a:lnTo>
                <a:lnTo>
                  <a:pt x="1710512" y="1739899"/>
                </a:lnTo>
                <a:lnTo>
                  <a:pt x="1730654" y="1739899"/>
                </a:lnTo>
                <a:lnTo>
                  <a:pt x="1727568" y="1752599"/>
                </a:lnTo>
                <a:close/>
              </a:path>
              <a:path w="1757045" h="1917700">
                <a:moveTo>
                  <a:pt x="56121" y="1765299"/>
                </a:moveTo>
                <a:lnTo>
                  <a:pt x="35966" y="1765299"/>
                </a:lnTo>
                <a:lnTo>
                  <a:pt x="32588" y="1752599"/>
                </a:lnTo>
                <a:lnTo>
                  <a:pt x="52705" y="1752599"/>
                </a:lnTo>
                <a:lnTo>
                  <a:pt x="56121" y="1765299"/>
                </a:lnTo>
                <a:close/>
              </a:path>
              <a:path w="1757045" h="1917700">
                <a:moveTo>
                  <a:pt x="1720964" y="1765299"/>
                </a:moveTo>
                <a:lnTo>
                  <a:pt x="1700911" y="1765299"/>
                </a:lnTo>
                <a:lnTo>
                  <a:pt x="1704327" y="1752599"/>
                </a:lnTo>
                <a:lnTo>
                  <a:pt x="1724342" y="1752599"/>
                </a:lnTo>
                <a:lnTo>
                  <a:pt x="1720964" y="1765299"/>
                </a:lnTo>
                <a:close/>
              </a:path>
              <a:path w="1757045" h="1917700">
                <a:moveTo>
                  <a:pt x="63144" y="1777999"/>
                </a:moveTo>
                <a:lnTo>
                  <a:pt x="43167" y="1777999"/>
                </a:lnTo>
                <a:lnTo>
                  <a:pt x="39497" y="1765299"/>
                </a:lnTo>
                <a:lnTo>
                  <a:pt x="59448" y="1765299"/>
                </a:lnTo>
                <a:lnTo>
                  <a:pt x="63144" y="1777999"/>
                </a:lnTo>
                <a:close/>
              </a:path>
              <a:path w="1757045" h="1917700">
                <a:moveTo>
                  <a:pt x="1713750" y="1777999"/>
                </a:moveTo>
                <a:lnTo>
                  <a:pt x="1693887" y="1777999"/>
                </a:lnTo>
                <a:lnTo>
                  <a:pt x="1697583" y="1765299"/>
                </a:lnTo>
                <a:lnTo>
                  <a:pt x="1717420" y="1765299"/>
                </a:lnTo>
                <a:lnTo>
                  <a:pt x="1713750" y="1777999"/>
                </a:lnTo>
                <a:close/>
              </a:path>
              <a:path w="1757045" h="1917700">
                <a:moveTo>
                  <a:pt x="74676" y="1790699"/>
                </a:moveTo>
                <a:lnTo>
                  <a:pt x="50952" y="1790699"/>
                </a:lnTo>
                <a:lnTo>
                  <a:pt x="46990" y="1777999"/>
                </a:lnTo>
                <a:lnTo>
                  <a:pt x="70573" y="1777999"/>
                </a:lnTo>
                <a:lnTo>
                  <a:pt x="74676" y="1790699"/>
                </a:lnTo>
                <a:close/>
              </a:path>
              <a:path w="1757045" h="1917700">
                <a:moveTo>
                  <a:pt x="1705965" y="1790699"/>
                </a:moveTo>
                <a:lnTo>
                  <a:pt x="1682356" y="1790699"/>
                </a:lnTo>
                <a:lnTo>
                  <a:pt x="1686471" y="1777999"/>
                </a:lnTo>
                <a:lnTo>
                  <a:pt x="1709928" y="1777999"/>
                </a:lnTo>
                <a:lnTo>
                  <a:pt x="1705965" y="1790699"/>
                </a:lnTo>
                <a:close/>
              </a:path>
              <a:path w="1757045" h="1917700">
                <a:moveTo>
                  <a:pt x="101168" y="1816099"/>
                </a:moveTo>
                <a:lnTo>
                  <a:pt x="68084" y="1816099"/>
                </a:lnTo>
                <a:lnTo>
                  <a:pt x="59283" y="1803399"/>
                </a:lnTo>
                <a:lnTo>
                  <a:pt x="55041" y="1790699"/>
                </a:lnTo>
                <a:lnTo>
                  <a:pt x="74472" y="1790699"/>
                </a:lnTo>
                <a:lnTo>
                  <a:pt x="83070" y="1803399"/>
                </a:lnTo>
                <a:lnTo>
                  <a:pt x="91579" y="1803399"/>
                </a:lnTo>
                <a:lnTo>
                  <a:pt x="101168" y="1816099"/>
                </a:lnTo>
                <a:close/>
              </a:path>
              <a:path w="1757045" h="1917700">
                <a:moveTo>
                  <a:pt x="1688655" y="1816099"/>
                </a:moveTo>
                <a:lnTo>
                  <a:pt x="1655864" y="1816099"/>
                </a:lnTo>
                <a:lnTo>
                  <a:pt x="1665452" y="1803399"/>
                </a:lnTo>
                <a:lnTo>
                  <a:pt x="1673961" y="1803399"/>
                </a:lnTo>
                <a:lnTo>
                  <a:pt x="1682572" y="1790699"/>
                </a:lnTo>
                <a:lnTo>
                  <a:pt x="1701850" y="1790699"/>
                </a:lnTo>
                <a:lnTo>
                  <a:pt x="1697545" y="1803399"/>
                </a:lnTo>
                <a:lnTo>
                  <a:pt x="1688655" y="1816099"/>
                </a:lnTo>
                <a:close/>
              </a:path>
              <a:path w="1757045" h="1917700">
                <a:moveTo>
                  <a:pt x="137033" y="1854199"/>
                </a:moveTo>
                <a:lnTo>
                  <a:pt x="108610" y="1854199"/>
                </a:lnTo>
                <a:lnTo>
                  <a:pt x="97764" y="1841499"/>
                </a:lnTo>
                <a:lnTo>
                  <a:pt x="87388" y="1828799"/>
                </a:lnTo>
                <a:lnTo>
                  <a:pt x="77787" y="1816099"/>
                </a:lnTo>
                <a:lnTo>
                  <a:pt x="100850" y="1816099"/>
                </a:lnTo>
                <a:lnTo>
                  <a:pt x="110909" y="1828799"/>
                </a:lnTo>
                <a:lnTo>
                  <a:pt x="110578" y="1828799"/>
                </a:lnTo>
                <a:lnTo>
                  <a:pt x="121081" y="1841499"/>
                </a:lnTo>
                <a:lnTo>
                  <a:pt x="131406" y="1841499"/>
                </a:lnTo>
                <a:lnTo>
                  <a:pt x="137033" y="1854199"/>
                </a:lnTo>
                <a:close/>
              </a:path>
              <a:path w="1757045" h="1917700">
                <a:moveTo>
                  <a:pt x="1648421" y="1854199"/>
                </a:moveTo>
                <a:lnTo>
                  <a:pt x="1619999" y="1854199"/>
                </a:lnTo>
                <a:lnTo>
                  <a:pt x="1625625" y="1841499"/>
                </a:lnTo>
                <a:lnTo>
                  <a:pt x="1635950" y="1841499"/>
                </a:lnTo>
                <a:lnTo>
                  <a:pt x="1646466" y="1828799"/>
                </a:lnTo>
                <a:lnTo>
                  <a:pt x="1646123" y="1828799"/>
                </a:lnTo>
                <a:lnTo>
                  <a:pt x="1656181" y="1816099"/>
                </a:lnTo>
                <a:lnTo>
                  <a:pt x="1679244" y="1816099"/>
                </a:lnTo>
                <a:lnTo>
                  <a:pt x="1669656" y="1828799"/>
                </a:lnTo>
                <a:lnTo>
                  <a:pt x="1658937" y="1841499"/>
                </a:lnTo>
                <a:lnTo>
                  <a:pt x="1648421" y="1854199"/>
                </a:lnTo>
                <a:close/>
              </a:path>
              <a:path w="1757045" h="1917700">
                <a:moveTo>
                  <a:pt x="159778" y="1866899"/>
                </a:moveTo>
                <a:lnTo>
                  <a:pt x="125806" y="1866899"/>
                </a:lnTo>
                <a:lnTo>
                  <a:pt x="119913" y="1854199"/>
                </a:lnTo>
                <a:lnTo>
                  <a:pt x="153758" y="1854199"/>
                </a:lnTo>
                <a:lnTo>
                  <a:pt x="159778" y="1866899"/>
                </a:lnTo>
                <a:close/>
              </a:path>
              <a:path w="1757045" h="1917700">
                <a:moveTo>
                  <a:pt x="1631035" y="1866899"/>
                </a:moveTo>
                <a:lnTo>
                  <a:pt x="1597266" y="1866899"/>
                </a:lnTo>
                <a:lnTo>
                  <a:pt x="1603286" y="1854199"/>
                </a:lnTo>
                <a:lnTo>
                  <a:pt x="1637131" y="1854199"/>
                </a:lnTo>
                <a:lnTo>
                  <a:pt x="1631035" y="1866899"/>
                </a:lnTo>
                <a:close/>
              </a:path>
              <a:path w="1757045" h="1917700">
                <a:moveTo>
                  <a:pt x="177774" y="1879599"/>
                </a:moveTo>
                <a:lnTo>
                  <a:pt x="143865" y="1879599"/>
                </a:lnTo>
                <a:lnTo>
                  <a:pt x="137744" y="1866899"/>
                </a:lnTo>
                <a:lnTo>
                  <a:pt x="171475" y="1866899"/>
                </a:lnTo>
                <a:lnTo>
                  <a:pt x="177774" y="1879599"/>
                </a:lnTo>
                <a:close/>
              </a:path>
              <a:path w="1757045" h="1917700">
                <a:moveTo>
                  <a:pt x="1612976" y="1879599"/>
                </a:moveTo>
                <a:lnTo>
                  <a:pt x="1579270" y="1879599"/>
                </a:lnTo>
                <a:lnTo>
                  <a:pt x="1585556" y="1866899"/>
                </a:lnTo>
                <a:lnTo>
                  <a:pt x="1619097" y="1866899"/>
                </a:lnTo>
                <a:lnTo>
                  <a:pt x="1612976" y="1879599"/>
                </a:lnTo>
                <a:close/>
              </a:path>
              <a:path w="1757045" h="1917700">
                <a:moveTo>
                  <a:pt x="209372" y="1892299"/>
                </a:moveTo>
                <a:lnTo>
                  <a:pt x="162801" y="1892299"/>
                </a:lnTo>
                <a:lnTo>
                  <a:pt x="156387" y="1879599"/>
                </a:lnTo>
                <a:lnTo>
                  <a:pt x="202679" y="1879599"/>
                </a:lnTo>
                <a:lnTo>
                  <a:pt x="209372" y="1892299"/>
                </a:lnTo>
                <a:close/>
              </a:path>
              <a:path w="1757045" h="1917700">
                <a:moveTo>
                  <a:pt x="1594027" y="1892299"/>
                </a:moveTo>
                <a:lnTo>
                  <a:pt x="1547660" y="1892299"/>
                </a:lnTo>
                <a:lnTo>
                  <a:pt x="1554353" y="1879599"/>
                </a:lnTo>
                <a:lnTo>
                  <a:pt x="1600441" y="1879599"/>
                </a:lnTo>
                <a:lnTo>
                  <a:pt x="1594027" y="1892299"/>
                </a:lnTo>
                <a:close/>
              </a:path>
              <a:path w="1757045" h="1917700">
                <a:moveTo>
                  <a:pt x="263550" y="1904999"/>
                </a:moveTo>
                <a:lnTo>
                  <a:pt x="189293" y="1904999"/>
                </a:lnTo>
                <a:lnTo>
                  <a:pt x="182549" y="1892299"/>
                </a:lnTo>
                <a:lnTo>
                  <a:pt x="256324" y="1892299"/>
                </a:lnTo>
                <a:lnTo>
                  <a:pt x="263550" y="1904999"/>
                </a:lnTo>
                <a:close/>
              </a:path>
              <a:path w="1757045" h="1917700">
                <a:moveTo>
                  <a:pt x="1567522" y="1904999"/>
                </a:moveTo>
                <a:lnTo>
                  <a:pt x="1493481" y="1904999"/>
                </a:lnTo>
                <a:lnTo>
                  <a:pt x="1500708" y="1892299"/>
                </a:lnTo>
                <a:lnTo>
                  <a:pt x="1574279" y="1892299"/>
                </a:lnTo>
                <a:lnTo>
                  <a:pt x="1567522" y="1904999"/>
                </a:lnTo>
                <a:close/>
              </a:path>
              <a:path w="1757045" h="1917700">
                <a:moveTo>
                  <a:pt x="1525358" y="1917699"/>
                </a:moveTo>
                <a:lnTo>
                  <a:pt x="231444" y="1917699"/>
                </a:lnTo>
                <a:lnTo>
                  <a:pt x="224243" y="1904999"/>
                </a:lnTo>
                <a:lnTo>
                  <a:pt x="1532572" y="1904999"/>
                </a:lnTo>
                <a:lnTo>
                  <a:pt x="1525358" y="1917699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77402" y="2327797"/>
            <a:ext cx="999490" cy="146685"/>
          </a:xfrm>
          <a:custGeom>
            <a:avLst/>
            <a:gdLst/>
            <a:ahLst/>
            <a:cxnLst/>
            <a:rect l="l" t="t" r="r" b="b"/>
            <a:pathLst>
              <a:path w="999489" h="146685">
                <a:moveTo>
                  <a:pt x="996048" y="146189"/>
                </a:moveTo>
                <a:lnTo>
                  <a:pt x="0" y="25222"/>
                </a:lnTo>
                <a:lnTo>
                  <a:pt x="3060" y="0"/>
                </a:lnTo>
                <a:lnTo>
                  <a:pt x="999108" y="120980"/>
                </a:lnTo>
                <a:lnTo>
                  <a:pt x="996048" y="14618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03184" y="1526769"/>
            <a:ext cx="633730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4200" spc="135" baseline="10912" dirty="0">
                <a:latin typeface="Cambria Math"/>
                <a:cs typeface="Cambria Math"/>
              </a:rPr>
              <a:t>s</a:t>
            </a:r>
            <a:r>
              <a:rPr sz="2000" spc="200" dirty="0">
                <a:latin typeface="Cambria Math"/>
                <a:cs typeface="Cambria Math"/>
              </a:rPr>
              <a:t>t</a:t>
            </a:r>
            <a:r>
              <a:rPr sz="2000" spc="-45" dirty="0">
                <a:latin typeface="Cambria Math"/>
                <a:cs typeface="Cambria Math"/>
              </a:rPr>
              <a:t>+</a:t>
            </a:r>
            <a:r>
              <a:rPr sz="2000" spc="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26798" y="2327797"/>
            <a:ext cx="999490" cy="146685"/>
          </a:xfrm>
          <a:custGeom>
            <a:avLst/>
            <a:gdLst/>
            <a:ahLst/>
            <a:cxnLst/>
            <a:rect l="l" t="t" r="r" b="b"/>
            <a:pathLst>
              <a:path w="999489" h="146685">
                <a:moveTo>
                  <a:pt x="996048" y="146189"/>
                </a:moveTo>
                <a:lnTo>
                  <a:pt x="0" y="25222"/>
                </a:lnTo>
                <a:lnTo>
                  <a:pt x="3060" y="0"/>
                </a:lnTo>
                <a:lnTo>
                  <a:pt x="999108" y="120980"/>
                </a:lnTo>
                <a:lnTo>
                  <a:pt x="996048" y="14618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24141" y="2246706"/>
            <a:ext cx="544195" cy="309880"/>
          </a:xfrm>
          <a:custGeom>
            <a:avLst/>
            <a:gdLst/>
            <a:ahLst/>
            <a:cxnLst/>
            <a:rect l="l" t="t" r="r" b="b"/>
            <a:pathLst>
              <a:path w="544194" h="309880">
                <a:moveTo>
                  <a:pt x="390144" y="309372"/>
                </a:moveTo>
                <a:lnTo>
                  <a:pt x="390144" y="231648"/>
                </a:lnTo>
                <a:lnTo>
                  <a:pt x="0" y="231648"/>
                </a:lnTo>
                <a:lnTo>
                  <a:pt x="0" y="76200"/>
                </a:lnTo>
                <a:lnTo>
                  <a:pt x="390144" y="76200"/>
                </a:lnTo>
                <a:lnTo>
                  <a:pt x="390144" y="0"/>
                </a:lnTo>
                <a:lnTo>
                  <a:pt x="544068" y="153924"/>
                </a:lnTo>
                <a:lnTo>
                  <a:pt x="390144" y="309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15653" y="1952575"/>
            <a:ext cx="135890" cy="173990"/>
          </a:xfrm>
          <a:custGeom>
            <a:avLst/>
            <a:gdLst/>
            <a:ahLst/>
            <a:cxnLst/>
            <a:rect l="l" t="t" r="r" b="b"/>
            <a:pathLst>
              <a:path w="135889" h="173989">
                <a:moveTo>
                  <a:pt x="38100" y="173735"/>
                </a:moveTo>
                <a:lnTo>
                  <a:pt x="0" y="149351"/>
                </a:lnTo>
                <a:lnTo>
                  <a:pt x="41147" y="86867"/>
                </a:lnTo>
                <a:lnTo>
                  <a:pt x="0" y="24383"/>
                </a:lnTo>
                <a:lnTo>
                  <a:pt x="38100" y="0"/>
                </a:lnTo>
                <a:lnTo>
                  <a:pt x="68579" y="47243"/>
                </a:lnTo>
                <a:lnTo>
                  <a:pt x="120581" y="47243"/>
                </a:lnTo>
                <a:lnTo>
                  <a:pt x="94487" y="86867"/>
                </a:lnTo>
                <a:lnTo>
                  <a:pt x="121585" y="128015"/>
                </a:lnTo>
                <a:lnTo>
                  <a:pt x="68579" y="128015"/>
                </a:lnTo>
                <a:lnTo>
                  <a:pt x="38100" y="173735"/>
                </a:lnTo>
                <a:close/>
              </a:path>
              <a:path w="135889" h="173989">
                <a:moveTo>
                  <a:pt x="120581" y="47243"/>
                </a:moveTo>
                <a:lnTo>
                  <a:pt x="68579" y="47243"/>
                </a:lnTo>
                <a:lnTo>
                  <a:pt x="99059" y="0"/>
                </a:lnTo>
                <a:lnTo>
                  <a:pt x="135635" y="24383"/>
                </a:lnTo>
                <a:lnTo>
                  <a:pt x="120581" y="47243"/>
                </a:lnTo>
                <a:close/>
              </a:path>
              <a:path w="135889" h="173989">
                <a:moveTo>
                  <a:pt x="99059" y="173735"/>
                </a:moveTo>
                <a:lnTo>
                  <a:pt x="68579" y="128015"/>
                </a:lnTo>
                <a:lnTo>
                  <a:pt x="121585" y="128015"/>
                </a:lnTo>
                <a:lnTo>
                  <a:pt x="135635" y="149351"/>
                </a:lnTo>
                <a:lnTo>
                  <a:pt x="99059" y="17373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03550" y="1940510"/>
            <a:ext cx="160655" cy="198755"/>
          </a:xfrm>
          <a:custGeom>
            <a:avLst/>
            <a:gdLst/>
            <a:ahLst/>
            <a:cxnLst/>
            <a:rect l="l" t="t" r="r" b="b"/>
            <a:pathLst>
              <a:path w="160654" h="198755">
                <a:moveTo>
                  <a:pt x="38465" y="99383"/>
                </a:moveTo>
                <a:lnTo>
                  <a:pt x="2082" y="44030"/>
                </a:lnTo>
                <a:lnTo>
                  <a:pt x="927" y="41821"/>
                </a:lnTo>
                <a:lnTo>
                  <a:pt x="215" y="39433"/>
                </a:lnTo>
                <a:lnTo>
                  <a:pt x="107" y="35905"/>
                </a:lnTo>
                <a:lnTo>
                  <a:pt x="253" y="34480"/>
                </a:lnTo>
                <a:lnTo>
                  <a:pt x="42760" y="2095"/>
                </a:lnTo>
                <a:lnTo>
                  <a:pt x="49834" y="0"/>
                </a:lnTo>
                <a:lnTo>
                  <a:pt x="52311" y="266"/>
                </a:lnTo>
                <a:lnTo>
                  <a:pt x="69525" y="19684"/>
                </a:lnTo>
                <a:lnTo>
                  <a:pt x="39128" y="19684"/>
                </a:lnTo>
                <a:lnTo>
                  <a:pt x="45956" y="30073"/>
                </a:lnTo>
                <a:lnTo>
                  <a:pt x="23304" y="30073"/>
                </a:lnTo>
                <a:lnTo>
                  <a:pt x="19672" y="47663"/>
                </a:lnTo>
                <a:lnTo>
                  <a:pt x="34865" y="47663"/>
                </a:lnTo>
                <a:lnTo>
                  <a:pt x="64274" y="92405"/>
                </a:lnTo>
                <a:lnTo>
                  <a:pt x="43052" y="92405"/>
                </a:lnTo>
                <a:lnTo>
                  <a:pt x="38465" y="99383"/>
                </a:lnTo>
                <a:close/>
              </a:path>
              <a:path w="160654" h="198755">
                <a:moveTo>
                  <a:pt x="99970" y="52057"/>
                </a:moveTo>
                <a:lnTo>
                  <a:pt x="90805" y="52057"/>
                </a:lnTo>
                <a:lnTo>
                  <a:pt x="80187" y="35905"/>
                </a:lnTo>
                <a:lnTo>
                  <a:pt x="101587" y="3797"/>
                </a:lnTo>
                <a:lnTo>
                  <a:pt x="110540" y="0"/>
                </a:lnTo>
                <a:lnTo>
                  <a:pt x="113017" y="228"/>
                </a:lnTo>
                <a:lnTo>
                  <a:pt x="115404" y="939"/>
                </a:lnTo>
                <a:lnTo>
                  <a:pt x="117614" y="2095"/>
                </a:lnTo>
                <a:lnTo>
                  <a:pt x="144379" y="19684"/>
                </a:lnTo>
                <a:lnTo>
                  <a:pt x="121246" y="19684"/>
                </a:lnTo>
                <a:lnTo>
                  <a:pt x="103657" y="23317"/>
                </a:lnTo>
                <a:lnTo>
                  <a:pt x="114273" y="30294"/>
                </a:lnTo>
                <a:lnTo>
                  <a:pt x="99970" y="52057"/>
                </a:lnTo>
                <a:close/>
              </a:path>
              <a:path w="160654" h="198755">
                <a:moveTo>
                  <a:pt x="46101" y="30294"/>
                </a:moveTo>
                <a:lnTo>
                  <a:pt x="39128" y="19684"/>
                </a:lnTo>
                <a:lnTo>
                  <a:pt x="56718" y="23317"/>
                </a:lnTo>
                <a:lnTo>
                  <a:pt x="46101" y="30294"/>
                </a:lnTo>
                <a:close/>
              </a:path>
              <a:path w="160654" h="198755">
                <a:moveTo>
                  <a:pt x="81584" y="71653"/>
                </a:moveTo>
                <a:lnTo>
                  <a:pt x="78790" y="71653"/>
                </a:lnTo>
                <a:lnTo>
                  <a:pt x="76073" y="71043"/>
                </a:lnTo>
                <a:lnTo>
                  <a:pt x="73558" y="69862"/>
                </a:lnTo>
                <a:lnTo>
                  <a:pt x="71348" y="68148"/>
                </a:lnTo>
                <a:lnTo>
                  <a:pt x="69570" y="66001"/>
                </a:lnTo>
                <a:lnTo>
                  <a:pt x="46101" y="30294"/>
                </a:lnTo>
                <a:lnTo>
                  <a:pt x="56718" y="23317"/>
                </a:lnTo>
                <a:lnTo>
                  <a:pt x="39128" y="19684"/>
                </a:lnTo>
                <a:lnTo>
                  <a:pt x="69525" y="19684"/>
                </a:lnTo>
                <a:lnTo>
                  <a:pt x="80187" y="35905"/>
                </a:lnTo>
                <a:lnTo>
                  <a:pt x="69570" y="52057"/>
                </a:lnTo>
                <a:lnTo>
                  <a:pt x="99970" y="52057"/>
                </a:lnTo>
                <a:lnTo>
                  <a:pt x="90805" y="66001"/>
                </a:lnTo>
                <a:lnTo>
                  <a:pt x="89026" y="68148"/>
                </a:lnTo>
                <a:lnTo>
                  <a:pt x="86817" y="69862"/>
                </a:lnTo>
                <a:lnTo>
                  <a:pt x="84302" y="71043"/>
                </a:lnTo>
                <a:lnTo>
                  <a:pt x="81584" y="71653"/>
                </a:lnTo>
                <a:close/>
              </a:path>
              <a:path w="160654" h="198755">
                <a:moveTo>
                  <a:pt x="114273" y="30294"/>
                </a:moveTo>
                <a:lnTo>
                  <a:pt x="103657" y="23317"/>
                </a:lnTo>
                <a:lnTo>
                  <a:pt x="121246" y="19684"/>
                </a:lnTo>
                <a:lnTo>
                  <a:pt x="114273" y="30294"/>
                </a:lnTo>
                <a:close/>
              </a:path>
              <a:path w="160654" h="198755">
                <a:moveTo>
                  <a:pt x="130092" y="40690"/>
                </a:moveTo>
                <a:lnTo>
                  <a:pt x="114273" y="30294"/>
                </a:lnTo>
                <a:lnTo>
                  <a:pt x="121246" y="19684"/>
                </a:lnTo>
                <a:lnTo>
                  <a:pt x="144379" y="19684"/>
                </a:lnTo>
                <a:lnTo>
                  <a:pt x="154660" y="26441"/>
                </a:lnTo>
                <a:lnTo>
                  <a:pt x="156590" y="28003"/>
                </a:lnTo>
                <a:lnTo>
                  <a:pt x="158191" y="29921"/>
                </a:lnTo>
                <a:lnTo>
                  <a:pt x="158273" y="30073"/>
                </a:lnTo>
                <a:lnTo>
                  <a:pt x="137071" y="30073"/>
                </a:lnTo>
                <a:lnTo>
                  <a:pt x="130092" y="40690"/>
                </a:lnTo>
                <a:close/>
              </a:path>
              <a:path w="160654" h="198755">
                <a:moveTo>
                  <a:pt x="19672" y="47663"/>
                </a:moveTo>
                <a:lnTo>
                  <a:pt x="23304" y="30073"/>
                </a:lnTo>
                <a:lnTo>
                  <a:pt x="30282" y="40690"/>
                </a:lnTo>
                <a:lnTo>
                  <a:pt x="19672" y="47663"/>
                </a:lnTo>
                <a:close/>
              </a:path>
              <a:path w="160654" h="198755">
                <a:moveTo>
                  <a:pt x="30282" y="40690"/>
                </a:moveTo>
                <a:lnTo>
                  <a:pt x="23304" y="30073"/>
                </a:lnTo>
                <a:lnTo>
                  <a:pt x="45956" y="30073"/>
                </a:lnTo>
                <a:lnTo>
                  <a:pt x="46101" y="30294"/>
                </a:lnTo>
                <a:lnTo>
                  <a:pt x="30282" y="40690"/>
                </a:lnTo>
                <a:close/>
              </a:path>
              <a:path w="160654" h="198755">
                <a:moveTo>
                  <a:pt x="140703" y="47663"/>
                </a:moveTo>
                <a:lnTo>
                  <a:pt x="130092" y="40690"/>
                </a:lnTo>
                <a:lnTo>
                  <a:pt x="137071" y="30073"/>
                </a:lnTo>
                <a:lnTo>
                  <a:pt x="140703" y="47663"/>
                </a:lnTo>
                <a:close/>
              </a:path>
              <a:path w="160654" h="198755">
                <a:moveTo>
                  <a:pt x="155905" y="47663"/>
                </a:moveTo>
                <a:lnTo>
                  <a:pt x="140703" y="47663"/>
                </a:lnTo>
                <a:lnTo>
                  <a:pt x="137071" y="30073"/>
                </a:lnTo>
                <a:lnTo>
                  <a:pt x="158273" y="30073"/>
                </a:lnTo>
                <a:lnTo>
                  <a:pt x="159372" y="32105"/>
                </a:lnTo>
                <a:lnTo>
                  <a:pt x="160121" y="34480"/>
                </a:lnTo>
                <a:lnTo>
                  <a:pt x="160375" y="36956"/>
                </a:lnTo>
                <a:lnTo>
                  <a:pt x="160159" y="39433"/>
                </a:lnTo>
                <a:lnTo>
                  <a:pt x="159448" y="41821"/>
                </a:lnTo>
                <a:lnTo>
                  <a:pt x="158292" y="44030"/>
                </a:lnTo>
                <a:lnTo>
                  <a:pt x="155905" y="47663"/>
                </a:lnTo>
                <a:close/>
              </a:path>
              <a:path w="160654" h="198755">
                <a:moveTo>
                  <a:pt x="90805" y="52057"/>
                </a:moveTo>
                <a:lnTo>
                  <a:pt x="69570" y="52057"/>
                </a:lnTo>
                <a:lnTo>
                  <a:pt x="80187" y="35905"/>
                </a:lnTo>
                <a:lnTo>
                  <a:pt x="90805" y="52057"/>
                </a:lnTo>
                <a:close/>
              </a:path>
              <a:path w="160654" h="198755">
                <a:moveTo>
                  <a:pt x="34865" y="47663"/>
                </a:moveTo>
                <a:lnTo>
                  <a:pt x="19672" y="47663"/>
                </a:lnTo>
                <a:lnTo>
                  <a:pt x="30282" y="40690"/>
                </a:lnTo>
                <a:lnTo>
                  <a:pt x="34865" y="47663"/>
                </a:lnTo>
                <a:close/>
              </a:path>
              <a:path w="160654" h="198755">
                <a:moveTo>
                  <a:pt x="130093" y="158068"/>
                </a:moveTo>
                <a:lnTo>
                  <a:pt x="96100" y="106362"/>
                </a:lnTo>
                <a:lnTo>
                  <a:pt x="94957" y="104178"/>
                </a:lnTo>
                <a:lnTo>
                  <a:pt x="94246" y="101828"/>
                </a:lnTo>
                <a:lnTo>
                  <a:pt x="94018" y="99377"/>
                </a:lnTo>
                <a:lnTo>
                  <a:pt x="94246" y="96939"/>
                </a:lnTo>
                <a:lnTo>
                  <a:pt x="94957" y="94576"/>
                </a:lnTo>
                <a:lnTo>
                  <a:pt x="96100" y="92405"/>
                </a:lnTo>
                <a:lnTo>
                  <a:pt x="130092" y="40690"/>
                </a:lnTo>
                <a:lnTo>
                  <a:pt x="140703" y="47663"/>
                </a:lnTo>
                <a:lnTo>
                  <a:pt x="155905" y="47663"/>
                </a:lnTo>
                <a:lnTo>
                  <a:pt x="126496" y="92405"/>
                </a:lnTo>
                <a:lnTo>
                  <a:pt x="117322" y="92405"/>
                </a:lnTo>
                <a:lnTo>
                  <a:pt x="117322" y="106362"/>
                </a:lnTo>
                <a:lnTo>
                  <a:pt x="126496" y="106362"/>
                </a:lnTo>
                <a:lnTo>
                  <a:pt x="155897" y="151091"/>
                </a:lnTo>
                <a:lnTo>
                  <a:pt x="140703" y="151091"/>
                </a:lnTo>
                <a:lnTo>
                  <a:pt x="130093" y="158068"/>
                </a:lnTo>
                <a:close/>
              </a:path>
              <a:path w="160654" h="198755">
                <a:moveTo>
                  <a:pt x="43052" y="106362"/>
                </a:moveTo>
                <a:lnTo>
                  <a:pt x="38470" y="99377"/>
                </a:lnTo>
                <a:lnTo>
                  <a:pt x="43052" y="92405"/>
                </a:lnTo>
                <a:lnTo>
                  <a:pt x="43052" y="106362"/>
                </a:lnTo>
                <a:close/>
              </a:path>
              <a:path w="160654" h="198755">
                <a:moveTo>
                  <a:pt x="64274" y="106362"/>
                </a:moveTo>
                <a:lnTo>
                  <a:pt x="43052" y="106362"/>
                </a:lnTo>
                <a:lnTo>
                  <a:pt x="43052" y="92405"/>
                </a:lnTo>
                <a:lnTo>
                  <a:pt x="64274" y="92405"/>
                </a:lnTo>
                <a:lnTo>
                  <a:pt x="65417" y="94576"/>
                </a:lnTo>
                <a:lnTo>
                  <a:pt x="66128" y="96939"/>
                </a:lnTo>
                <a:lnTo>
                  <a:pt x="66356" y="99383"/>
                </a:lnTo>
                <a:lnTo>
                  <a:pt x="66128" y="101828"/>
                </a:lnTo>
                <a:lnTo>
                  <a:pt x="65417" y="104178"/>
                </a:lnTo>
                <a:lnTo>
                  <a:pt x="64274" y="106362"/>
                </a:lnTo>
                <a:close/>
              </a:path>
              <a:path w="160654" h="198755">
                <a:moveTo>
                  <a:pt x="117322" y="106362"/>
                </a:moveTo>
                <a:lnTo>
                  <a:pt x="117322" y="92405"/>
                </a:lnTo>
                <a:lnTo>
                  <a:pt x="121909" y="99383"/>
                </a:lnTo>
                <a:lnTo>
                  <a:pt x="117322" y="106362"/>
                </a:lnTo>
                <a:close/>
              </a:path>
              <a:path w="160654" h="198755">
                <a:moveTo>
                  <a:pt x="121909" y="99383"/>
                </a:moveTo>
                <a:lnTo>
                  <a:pt x="117322" y="92405"/>
                </a:lnTo>
                <a:lnTo>
                  <a:pt x="126496" y="92405"/>
                </a:lnTo>
                <a:lnTo>
                  <a:pt x="121909" y="99383"/>
                </a:lnTo>
                <a:close/>
              </a:path>
              <a:path w="160654" h="198755">
                <a:moveTo>
                  <a:pt x="49834" y="198754"/>
                </a:moveTo>
                <a:lnTo>
                  <a:pt x="5714" y="172326"/>
                </a:lnTo>
                <a:lnTo>
                  <a:pt x="0" y="161810"/>
                </a:lnTo>
                <a:lnTo>
                  <a:pt x="215" y="159321"/>
                </a:lnTo>
                <a:lnTo>
                  <a:pt x="927" y="156933"/>
                </a:lnTo>
                <a:lnTo>
                  <a:pt x="2082" y="154736"/>
                </a:lnTo>
                <a:lnTo>
                  <a:pt x="38465" y="99383"/>
                </a:lnTo>
                <a:lnTo>
                  <a:pt x="43052" y="106362"/>
                </a:lnTo>
                <a:lnTo>
                  <a:pt x="64274" y="106362"/>
                </a:lnTo>
                <a:lnTo>
                  <a:pt x="34868" y="151091"/>
                </a:lnTo>
                <a:lnTo>
                  <a:pt x="19672" y="151091"/>
                </a:lnTo>
                <a:lnTo>
                  <a:pt x="23304" y="168681"/>
                </a:lnTo>
                <a:lnTo>
                  <a:pt x="45963" y="168681"/>
                </a:lnTo>
                <a:lnTo>
                  <a:pt x="39128" y="179082"/>
                </a:lnTo>
                <a:lnTo>
                  <a:pt x="69525" y="179082"/>
                </a:lnTo>
                <a:lnTo>
                  <a:pt x="52311" y="198500"/>
                </a:lnTo>
                <a:lnTo>
                  <a:pt x="49834" y="198754"/>
                </a:lnTo>
                <a:close/>
              </a:path>
              <a:path w="160654" h="198755">
                <a:moveTo>
                  <a:pt x="126496" y="106362"/>
                </a:moveTo>
                <a:lnTo>
                  <a:pt x="117322" y="106362"/>
                </a:lnTo>
                <a:lnTo>
                  <a:pt x="121909" y="99383"/>
                </a:lnTo>
                <a:lnTo>
                  <a:pt x="126496" y="106362"/>
                </a:lnTo>
                <a:close/>
              </a:path>
              <a:path w="160654" h="198755">
                <a:moveTo>
                  <a:pt x="69525" y="179082"/>
                </a:moveTo>
                <a:lnTo>
                  <a:pt x="39128" y="179082"/>
                </a:lnTo>
                <a:lnTo>
                  <a:pt x="56718" y="175450"/>
                </a:lnTo>
                <a:lnTo>
                  <a:pt x="46101" y="168470"/>
                </a:lnTo>
                <a:lnTo>
                  <a:pt x="69570" y="132753"/>
                </a:lnTo>
                <a:lnTo>
                  <a:pt x="78790" y="127114"/>
                </a:lnTo>
                <a:lnTo>
                  <a:pt x="81584" y="127114"/>
                </a:lnTo>
                <a:lnTo>
                  <a:pt x="99975" y="146710"/>
                </a:lnTo>
                <a:lnTo>
                  <a:pt x="69570" y="146710"/>
                </a:lnTo>
                <a:lnTo>
                  <a:pt x="80187" y="162862"/>
                </a:lnTo>
                <a:lnTo>
                  <a:pt x="69525" y="179082"/>
                </a:lnTo>
                <a:close/>
              </a:path>
              <a:path w="160654" h="198755">
                <a:moveTo>
                  <a:pt x="80187" y="162862"/>
                </a:moveTo>
                <a:lnTo>
                  <a:pt x="69570" y="146710"/>
                </a:lnTo>
                <a:lnTo>
                  <a:pt x="90805" y="146710"/>
                </a:lnTo>
                <a:lnTo>
                  <a:pt x="80187" y="162862"/>
                </a:lnTo>
                <a:close/>
              </a:path>
              <a:path w="160654" h="198755">
                <a:moveTo>
                  <a:pt x="110540" y="198754"/>
                </a:moveTo>
                <a:lnTo>
                  <a:pt x="80187" y="162862"/>
                </a:lnTo>
                <a:lnTo>
                  <a:pt x="90805" y="146710"/>
                </a:lnTo>
                <a:lnTo>
                  <a:pt x="99975" y="146710"/>
                </a:lnTo>
                <a:lnTo>
                  <a:pt x="114273" y="168470"/>
                </a:lnTo>
                <a:lnTo>
                  <a:pt x="103657" y="175450"/>
                </a:lnTo>
                <a:lnTo>
                  <a:pt x="121246" y="179082"/>
                </a:lnTo>
                <a:lnTo>
                  <a:pt x="144379" y="179082"/>
                </a:lnTo>
                <a:lnTo>
                  <a:pt x="117614" y="196672"/>
                </a:lnTo>
                <a:lnTo>
                  <a:pt x="115404" y="197827"/>
                </a:lnTo>
                <a:lnTo>
                  <a:pt x="113017" y="198539"/>
                </a:lnTo>
                <a:lnTo>
                  <a:pt x="110540" y="198754"/>
                </a:lnTo>
                <a:close/>
              </a:path>
              <a:path w="160654" h="198755">
                <a:moveTo>
                  <a:pt x="23304" y="168681"/>
                </a:moveTo>
                <a:lnTo>
                  <a:pt x="19672" y="151091"/>
                </a:lnTo>
                <a:lnTo>
                  <a:pt x="30282" y="158068"/>
                </a:lnTo>
                <a:lnTo>
                  <a:pt x="23304" y="168681"/>
                </a:lnTo>
                <a:close/>
              </a:path>
              <a:path w="160654" h="198755">
                <a:moveTo>
                  <a:pt x="30282" y="158068"/>
                </a:moveTo>
                <a:lnTo>
                  <a:pt x="19672" y="151091"/>
                </a:lnTo>
                <a:lnTo>
                  <a:pt x="34868" y="151091"/>
                </a:lnTo>
                <a:lnTo>
                  <a:pt x="30282" y="158068"/>
                </a:lnTo>
                <a:close/>
              </a:path>
              <a:path w="160654" h="198755">
                <a:moveTo>
                  <a:pt x="137071" y="168681"/>
                </a:moveTo>
                <a:lnTo>
                  <a:pt x="130093" y="158068"/>
                </a:lnTo>
                <a:lnTo>
                  <a:pt x="140703" y="151091"/>
                </a:lnTo>
                <a:lnTo>
                  <a:pt x="137071" y="168681"/>
                </a:lnTo>
                <a:close/>
              </a:path>
              <a:path w="160654" h="198755">
                <a:moveTo>
                  <a:pt x="158280" y="168681"/>
                </a:moveTo>
                <a:lnTo>
                  <a:pt x="137071" y="168681"/>
                </a:lnTo>
                <a:lnTo>
                  <a:pt x="140703" y="151091"/>
                </a:lnTo>
                <a:lnTo>
                  <a:pt x="155897" y="151091"/>
                </a:lnTo>
                <a:lnTo>
                  <a:pt x="158292" y="154736"/>
                </a:lnTo>
                <a:lnTo>
                  <a:pt x="159448" y="156933"/>
                </a:lnTo>
                <a:lnTo>
                  <a:pt x="160159" y="159321"/>
                </a:lnTo>
                <a:lnTo>
                  <a:pt x="160267" y="162862"/>
                </a:lnTo>
                <a:lnTo>
                  <a:pt x="160121" y="164287"/>
                </a:lnTo>
                <a:lnTo>
                  <a:pt x="159372" y="166662"/>
                </a:lnTo>
                <a:lnTo>
                  <a:pt x="158280" y="168681"/>
                </a:lnTo>
                <a:close/>
              </a:path>
              <a:path w="160654" h="198755">
                <a:moveTo>
                  <a:pt x="45963" y="168681"/>
                </a:moveTo>
                <a:lnTo>
                  <a:pt x="23304" y="168681"/>
                </a:lnTo>
                <a:lnTo>
                  <a:pt x="30282" y="158068"/>
                </a:lnTo>
                <a:lnTo>
                  <a:pt x="46101" y="168470"/>
                </a:lnTo>
                <a:lnTo>
                  <a:pt x="45963" y="168681"/>
                </a:lnTo>
                <a:close/>
              </a:path>
              <a:path w="160654" h="198755">
                <a:moveTo>
                  <a:pt x="144379" y="179082"/>
                </a:moveTo>
                <a:lnTo>
                  <a:pt x="121246" y="179082"/>
                </a:lnTo>
                <a:lnTo>
                  <a:pt x="114273" y="168470"/>
                </a:lnTo>
                <a:lnTo>
                  <a:pt x="130093" y="158068"/>
                </a:lnTo>
                <a:lnTo>
                  <a:pt x="137071" y="168681"/>
                </a:lnTo>
                <a:lnTo>
                  <a:pt x="158280" y="168681"/>
                </a:lnTo>
                <a:lnTo>
                  <a:pt x="158191" y="168846"/>
                </a:lnTo>
                <a:lnTo>
                  <a:pt x="156590" y="170751"/>
                </a:lnTo>
                <a:lnTo>
                  <a:pt x="154660" y="172326"/>
                </a:lnTo>
                <a:lnTo>
                  <a:pt x="144379" y="179082"/>
                </a:lnTo>
                <a:close/>
              </a:path>
              <a:path w="160654" h="198755">
                <a:moveTo>
                  <a:pt x="39128" y="179082"/>
                </a:moveTo>
                <a:lnTo>
                  <a:pt x="46101" y="168470"/>
                </a:lnTo>
                <a:lnTo>
                  <a:pt x="56718" y="175450"/>
                </a:lnTo>
                <a:lnTo>
                  <a:pt x="39128" y="179082"/>
                </a:lnTo>
                <a:close/>
              </a:path>
              <a:path w="160654" h="198755">
                <a:moveTo>
                  <a:pt x="121246" y="179082"/>
                </a:moveTo>
                <a:lnTo>
                  <a:pt x="103657" y="175450"/>
                </a:lnTo>
                <a:lnTo>
                  <a:pt x="114273" y="168470"/>
                </a:lnTo>
                <a:lnTo>
                  <a:pt x="121246" y="1790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70323" y="1639126"/>
            <a:ext cx="1505234" cy="17052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68750" y="1518692"/>
            <a:ext cx="1757045" cy="1917700"/>
          </a:xfrm>
          <a:custGeom>
            <a:avLst/>
            <a:gdLst/>
            <a:ahLst/>
            <a:cxnLst/>
            <a:rect l="l" t="t" r="r" b="b"/>
            <a:pathLst>
              <a:path w="1757045" h="1917700">
                <a:moveTo>
                  <a:pt x="1546999" y="12700"/>
                </a:moveTo>
                <a:lnTo>
                  <a:pt x="210273" y="12700"/>
                </a:lnTo>
                <a:lnTo>
                  <a:pt x="217335" y="0"/>
                </a:lnTo>
                <a:lnTo>
                  <a:pt x="1539938" y="0"/>
                </a:lnTo>
                <a:lnTo>
                  <a:pt x="1546999" y="12700"/>
                </a:lnTo>
                <a:close/>
              </a:path>
              <a:path w="1757045" h="1917700">
                <a:moveTo>
                  <a:pt x="235737" y="25400"/>
                </a:moveTo>
                <a:lnTo>
                  <a:pt x="176085" y="25400"/>
                </a:lnTo>
                <a:lnTo>
                  <a:pt x="182765" y="12700"/>
                </a:lnTo>
                <a:lnTo>
                  <a:pt x="242773" y="12700"/>
                </a:lnTo>
                <a:lnTo>
                  <a:pt x="235737" y="25400"/>
                </a:lnTo>
                <a:close/>
              </a:path>
              <a:path w="1757045" h="1917700">
                <a:moveTo>
                  <a:pt x="1581162" y="25400"/>
                </a:moveTo>
                <a:lnTo>
                  <a:pt x="1521307" y="25400"/>
                </a:lnTo>
                <a:lnTo>
                  <a:pt x="1514271" y="12700"/>
                </a:lnTo>
                <a:lnTo>
                  <a:pt x="1574495" y="12700"/>
                </a:lnTo>
                <a:lnTo>
                  <a:pt x="1581162" y="25400"/>
                </a:lnTo>
                <a:close/>
              </a:path>
              <a:path w="1757045" h="1917700">
                <a:moveTo>
                  <a:pt x="196291" y="38100"/>
                </a:moveTo>
                <a:lnTo>
                  <a:pt x="150279" y="38100"/>
                </a:lnTo>
                <a:lnTo>
                  <a:pt x="156603" y="25400"/>
                </a:lnTo>
                <a:lnTo>
                  <a:pt x="202907" y="25400"/>
                </a:lnTo>
                <a:lnTo>
                  <a:pt x="196291" y="38100"/>
                </a:lnTo>
                <a:close/>
              </a:path>
              <a:path w="1757045" h="1917700">
                <a:moveTo>
                  <a:pt x="1606956" y="38100"/>
                </a:moveTo>
                <a:lnTo>
                  <a:pt x="1560753" y="38100"/>
                </a:lnTo>
                <a:lnTo>
                  <a:pt x="1554137" y="25400"/>
                </a:lnTo>
                <a:lnTo>
                  <a:pt x="1600644" y="25400"/>
                </a:lnTo>
                <a:lnTo>
                  <a:pt x="1606956" y="38100"/>
                </a:lnTo>
                <a:close/>
              </a:path>
              <a:path w="1757045" h="1917700">
                <a:moveTo>
                  <a:pt x="165493" y="50800"/>
                </a:moveTo>
                <a:lnTo>
                  <a:pt x="131914" y="50800"/>
                </a:lnTo>
                <a:lnTo>
                  <a:pt x="137947" y="38100"/>
                </a:lnTo>
                <a:lnTo>
                  <a:pt x="171691" y="38100"/>
                </a:lnTo>
                <a:lnTo>
                  <a:pt x="165493" y="50800"/>
                </a:lnTo>
                <a:close/>
              </a:path>
              <a:path w="1757045" h="1917700">
                <a:moveTo>
                  <a:pt x="1625307" y="50800"/>
                </a:moveTo>
                <a:lnTo>
                  <a:pt x="1591551" y="50800"/>
                </a:lnTo>
                <a:lnTo>
                  <a:pt x="1585353" y="38100"/>
                </a:lnTo>
                <a:lnTo>
                  <a:pt x="1619288" y="38100"/>
                </a:lnTo>
                <a:lnTo>
                  <a:pt x="1625307" y="50800"/>
                </a:lnTo>
                <a:close/>
              </a:path>
              <a:path w="1757045" h="1917700">
                <a:moveTo>
                  <a:pt x="120738" y="76200"/>
                </a:moveTo>
                <a:lnTo>
                  <a:pt x="97764" y="76200"/>
                </a:lnTo>
                <a:lnTo>
                  <a:pt x="108623" y="63500"/>
                </a:lnTo>
                <a:lnTo>
                  <a:pt x="120180" y="50800"/>
                </a:lnTo>
                <a:lnTo>
                  <a:pt x="148221" y="50800"/>
                </a:lnTo>
                <a:lnTo>
                  <a:pt x="142392" y="63500"/>
                </a:lnTo>
                <a:lnTo>
                  <a:pt x="131686" y="63500"/>
                </a:lnTo>
                <a:lnTo>
                  <a:pt x="120738" y="76200"/>
                </a:lnTo>
                <a:close/>
              </a:path>
              <a:path w="1757045" h="1917700">
                <a:moveTo>
                  <a:pt x="1658937" y="76200"/>
                </a:moveTo>
                <a:lnTo>
                  <a:pt x="1636306" y="76200"/>
                </a:lnTo>
                <a:lnTo>
                  <a:pt x="1625358" y="63500"/>
                </a:lnTo>
                <a:lnTo>
                  <a:pt x="1614652" y="63500"/>
                </a:lnTo>
                <a:lnTo>
                  <a:pt x="1608823" y="50800"/>
                </a:lnTo>
                <a:lnTo>
                  <a:pt x="1637131" y="50800"/>
                </a:lnTo>
                <a:lnTo>
                  <a:pt x="1648421" y="63500"/>
                </a:lnTo>
                <a:lnTo>
                  <a:pt x="1658937" y="76200"/>
                </a:lnTo>
                <a:close/>
              </a:path>
              <a:path w="1757045" h="1917700">
                <a:moveTo>
                  <a:pt x="82778" y="114300"/>
                </a:moveTo>
                <a:lnTo>
                  <a:pt x="59283" y="114300"/>
                </a:lnTo>
                <a:lnTo>
                  <a:pt x="68389" y="101600"/>
                </a:lnTo>
                <a:lnTo>
                  <a:pt x="77800" y="88900"/>
                </a:lnTo>
                <a:lnTo>
                  <a:pt x="87706" y="76200"/>
                </a:lnTo>
                <a:lnTo>
                  <a:pt x="121094" y="76200"/>
                </a:lnTo>
                <a:lnTo>
                  <a:pt x="110578" y="88900"/>
                </a:lnTo>
                <a:lnTo>
                  <a:pt x="101180" y="88900"/>
                </a:lnTo>
                <a:lnTo>
                  <a:pt x="91579" y="101600"/>
                </a:lnTo>
                <a:lnTo>
                  <a:pt x="91884" y="101600"/>
                </a:lnTo>
                <a:lnTo>
                  <a:pt x="82778" y="114300"/>
                </a:lnTo>
                <a:close/>
              </a:path>
              <a:path w="1757045" h="1917700">
                <a:moveTo>
                  <a:pt x="1697761" y="114300"/>
                </a:moveTo>
                <a:lnTo>
                  <a:pt x="1674266" y="114300"/>
                </a:lnTo>
                <a:lnTo>
                  <a:pt x="1665160" y="101600"/>
                </a:lnTo>
                <a:lnTo>
                  <a:pt x="1665465" y="101600"/>
                </a:lnTo>
                <a:lnTo>
                  <a:pt x="1655864" y="88900"/>
                </a:lnTo>
                <a:lnTo>
                  <a:pt x="1646466" y="88900"/>
                </a:lnTo>
                <a:lnTo>
                  <a:pt x="1635950" y="76200"/>
                </a:lnTo>
                <a:lnTo>
                  <a:pt x="1669656" y="76200"/>
                </a:lnTo>
                <a:lnTo>
                  <a:pt x="1679244" y="88900"/>
                </a:lnTo>
                <a:lnTo>
                  <a:pt x="1688947" y="101600"/>
                </a:lnTo>
                <a:lnTo>
                  <a:pt x="1697761" y="114300"/>
                </a:lnTo>
                <a:close/>
              </a:path>
              <a:path w="1757045" h="1917700">
                <a:moveTo>
                  <a:pt x="74472" y="127000"/>
                </a:moveTo>
                <a:lnTo>
                  <a:pt x="51079" y="127000"/>
                </a:lnTo>
                <a:lnTo>
                  <a:pt x="55181" y="114300"/>
                </a:lnTo>
                <a:lnTo>
                  <a:pt x="83070" y="114300"/>
                </a:lnTo>
                <a:lnTo>
                  <a:pt x="74472" y="127000"/>
                </a:lnTo>
                <a:close/>
              </a:path>
              <a:path w="1757045" h="1917700">
                <a:moveTo>
                  <a:pt x="1706092" y="127000"/>
                </a:moveTo>
                <a:lnTo>
                  <a:pt x="1682572" y="127000"/>
                </a:lnTo>
                <a:lnTo>
                  <a:pt x="1673974" y="114300"/>
                </a:lnTo>
                <a:lnTo>
                  <a:pt x="1701990" y="114300"/>
                </a:lnTo>
                <a:lnTo>
                  <a:pt x="1706092" y="127000"/>
                </a:lnTo>
                <a:close/>
              </a:path>
              <a:path w="1757045" h="1917700">
                <a:moveTo>
                  <a:pt x="66738" y="139700"/>
                </a:moveTo>
                <a:lnTo>
                  <a:pt x="43294" y="139700"/>
                </a:lnTo>
                <a:lnTo>
                  <a:pt x="47117" y="127000"/>
                </a:lnTo>
                <a:lnTo>
                  <a:pt x="70700" y="127000"/>
                </a:lnTo>
                <a:lnTo>
                  <a:pt x="66738" y="139700"/>
                </a:lnTo>
                <a:close/>
              </a:path>
              <a:path w="1757045" h="1917700">
                <a:moveTo>
                  <a:pt x="1713877" y="139700"/>
                </a:moveTo>
                <a:lnTo>
                  <a:pt x="1690306" y="139700"/>
                </a:lnTo>
                <a:lnTo>
                  <a:pt x="1686331" y="127000"/>
                </a:lnTo>
                <a:lnTo>
                  <a:pt x="1710054" y="127000"/>
                </a:lnTo>
                <a:lnTo>
                  <a:pt x="1713877" y="139700"/>
                </a:lnTo>
                <a:close/>
              </a:path>
              <a:path w="1757045" h="1917700">
                <a:moveTo>
                  <a:pt x="59448" y="152400"/>
                </a:moveTo>
                <a:lnTo>
                  <a:pt x="36080" y="152400"/>
                </a:lnTo>
                <a:lnTo>
                  <a:pt x="39611" y="139700"/>
                </a:lnTo>
                <a:lnTo>
                  <a:pt x="63144" y="139700"/>
                </a:lnTo>
                <a:lnTo>
                  <a:pt x="59448" y="152400"/>
                </a:lnTo>
                <a:close/>
              </a:path>
              <a:path w="1757045" h="1917700">
                <a:moveTo>
                  <a:pt x="1721065" y="152400"/>
                </a:moveTo>
                <a:lnTo>
                  <a:pt x="1697596" y="152400"/>
                </a:lnTo>
                <a:lnTo>
                  <a:pt x="1693887" y="139700"/>
                </a:lnTo>
                <a:lnTo>
                  <a:pt x="1717548" y="139700"/>
                </a:lnTo>
                <a:lnTo>
                  <a:pt x="1721065" y="152400"/>
                </a:lnTo>
                <a:close/>
              </a:path>
              <a:path w="1757045" h="1917700">
                <a:moveTo>
                  <a:pt x="52705" y="165100"/>
                </a:moveTo>
                <a:lnTo>
                  <a:pt x="29463" y="165100"/>
                </a:lnTo>
                <a:lnTo>
                  <a:pt x="32702" y="152400"/>
                </a:lnTo>
                <a:lnTo>
                  <a:pt x="56121" y="152400"/>
                </a:lnTo>
                <a:lnTo>
                  <a:pt x="52705" y="165100"/>
                </a:lnTo>
                <a:close/>
              </a:path>
              <a:path w="1757045" h="1917700">
                <a:moveTo>
                  <a:pt x="1727580" y="165100"/>
                </a:moveTo>
                <a:lnTo>
                  <a:pt x="1704327" y="165100"/>
                </a:lnTo>
                <a:lnTo>
                  <a:pt x="1700911" y="152400"/>
                </a:lnTo>
                <a:lnTo>
                  <a:pt x="1724444" y="152400"/>
                </a:lnTo>
                <a:lnTo>
                  <a:pt x="1727580" y="165100"/>
                </a:lnTo>
                <a:close/>
              </a:path>
              <a:path w="1757045" h="1917700">
                <a:moveTo>
                  <a:pt x="43649" y="177800"/>
                </a:moveTo>
                <a:lnTo>
                  <a:pt x="23469" y="177800"/>
                </a:lnTo>
                <a:lnTo>
                  <a:pt x="26390" y="165100"/>
                </a:lnTo>
                <a:lnTo>
                  <a:pt x="46621" y="165100"/>
                </a:lnTo>
                <a:lnTo>
                  <a:pt x="43649" y="177800"/>
                </a:lnTo>
                <a:close/>
              </a:path>
              <a:path w="1757045" h="1917700">
                <a:moveTo>
                  <a:pt x="1733664" y="177800"/>
                </a:moveTo>
                <a:lnTo>
                  <a:pt x="1713395" y="177800"/>
                </a:lnTo>
                <a:lnTo>
                  <a:pt x="1710410" y="165100"/>
                </a:lnTo>
                <a:lnTo>
                  <a:pt x="1730743" y="165100"/>
                </a:lnTo>
                <a:lnTo>
                  <a:pt x="1733664" y="177800"/>
                </a:lnTo>
                <a:close/>
              </a:path>
              <a:path w="1757045" h="1917700">
                <a:moveTo>
                  <a:pt x="38341" y="190500"/>
                </a:moveTo>
                <a:lnTo>
                  <a:pt x="18110" y="190500"/>
                </a:lnTo>
                <a:lnTo>
                  <a:pt x="20700" y="177800"/>
                </a:lnTo>
                <a:lnTo>
                  <a:pt x="41008" y="177800"/>
                </a:lnTo>
                <a:lnTo>
                  <a:pt x="38341" y="190500"/>
                </a:lnTo>
                <a:close/>
              </a:path>
              <a:path w="1757045" h="1917700">
                <a:moveTo>
                  <a:pt x="1741449" y="203200"/>
                </a:moveTo>
                <a:lnTo>
                  <a:pt x="1723402" y="203200"/>
                </a:lnTo>
                <a:lnTo>
                  <a:pt x="1721053" y="190500"/>
                </a:lnTo>
                <a:lnTo>
                  <a:pt x="1718703" y="190500"/>
                </a:lnTo>
                <a:lnTo>
                  <a:pt x="1716024" y="177800"/>
                </a:lnTo>
                <a:lnTo>
                  <a:pt x="1736420" y="177800"/>
                </a:lnTo>
                <a:lnTo>
                  <a:pt x="1739023" y="190500"/>
                </a:lnTo>
                <a:lnTo>
                  <a:pt x="1741449" y="203200"/>
                </a:lnTo>
                <a:close/>
              </a:path>
              <a:path w="1757045" h="1917700">
                <a:moveTo>
                  <a:pt x="29552" y="215900"/>
                </a:moveTo>
                <a:lnTo>
                  <a:pt x="11290" y="215900"/>
                </a:lnTo>
                <a:lnTo>
                  <a:pt x="13398" y="203200"/>
                </a:lnTo>
                <a:lnTo>
                  <a:pt x="15671" y="190500"/>
                </a:lnTo>
                <a:lnTo>
                  <a:pt x="35991" y="190500"/>
                </a:lnTo>
                <a:lnTo>
                  <a:pt x="33629" y="203200"/>
                </a:lnTo>
                <a:lnTo>
                  <a:pt x="31584" y="203200"/>
                </a:lnTo>
                <a:lnTo>
                  <a:pt x="29552" y="215900"/>
                </a:lnTo>
                <a:close/>
              </a:path>
              <a:path w="1757045" h="1917700">
                <a:moveTo>
                  <a:pt x="31508" y="215900"/>
                </a:moveTo>
                <a:lnTo>
                  <a:pt x="31584" y="203200"/>
                </a:lnTo>
                <a:lnTo>
                  <a:pt x="33705" y="203200"/>
                </a:lnTo>
                <a:lnTo>
                  <a:pt x="31508" y="215900"/>
                </a:lnTo>
                <a:close/>
              </a:path>
              <a:path w="1757045" h="1917700">
                <a:moveTo>
                  <a:pt x="1725523" y="215900"/>
                </a:moveTo>
                <a:lnTo>
                  <a:pt x="1723326" y="203200"/>
                </a:lnTo>
                <a:lnTo>
                  <a:pt x="1725460" y="203200"/>
                </a:lnTo>
                <a:lnTo>
                  <a:pt x="1725523" y="215900"/>
                </a:lnTo>
                <a:close/>
              </a:path>
              <a:path w="1757045" h="1917700">
                <a:moveTo>
                  <a:pt x="1745818" y="215900"/>
                </a:moveTo>
                <a:lnTo>
                  <a:pt x="1727492" y="215900"/>
                </a:lnTo>
                <a:lnTo>
                  <a:pt x="1725460" y="203200"/>
                </a:lnTo>
                <a:lnTo>
                  <a:pt x="1743722" y="203200"/>
                </a:lnTo>
                <a:lnTo>
                  <a:pt x="1745818" y="215900"/>
                </a:lnTo>
                <a:close/>
              </a:path>
              <a:path w="1757045" h="1917700">
                <a:moveTo>
                  <a:pt x="27749" y="228600"/>
                </a:moveTo>
                <a:lnTo>
                  <a:pt x="7594" y="228600"/>
                </a:lnTo>
                <a:lnTo>
                  <a:pt x="9359" y="215900"/>
                </a:lnTo>
                <a:lnTo>
                  <a:pt x="29616" y="215900"/>
                </a:lnTo>
                <a:lnTo>
                  <a:pt x="27749" y="228600"/>
                </a:lnTo>
                <a:close/>
              </a:path>
              <a:path w="1757045" h="1917700">
                <a:moveTo>
                  <a:pt x="1749501" y="228600"/>
                </a:moveTo>
                <a:lnTo>
                  <a:pt x="1729295" y="228600"/>
                </a:lnTo>
                <a:lnTo>
                  <a:pt x="1727428" y="215900"/>
                </a:lnTo>
                <a:lnTo>
                  <a:pt x="1747748" y="215900"/>
                </a:lnTo>
                <a:lnTo>
                  <a:pt x="1749501" y="228600"/>
                </a:lnTo>
                <a:close/>
              </a:path>
              <a:path w="1757045" h="1917700">
                <a:moveTo>
                  <a:pt x="24625" y="241300"/>
                </a:moveTo>
                <a:lnTo>
                  <a:pt x="4597" y="241300"/>
                </a:lnTo>
                <a:lnTo>
                  <a:pt x="6007" y="228600"/>
                </a:lnTo>
                <a:lnTo>
                  <a:pt x="26149" y="228600"/>
                </a:lnTo>
                <a:lnTo>
                  <a:pt x="24625" y="241300"/>
                </a:lnTo>
                <a:close/>
              </a:path>
              <a:path w="1757045" h="1917700">
                <a:moveTo>
                  <a:pt x="1752485" y="241300"/>
                </a:moveTo>
                <a:lnTo>
                  <a:pt x="1732419" y="241300"/>
                </a:lnTo>
                <a:lnTo>
                  <a:pt x="1730882" y="228600"/>
                </a:lnTo>
                <a:lnTo>
                  <a:pt x="1751088" y="228600"/>
                </a:lnTo>
                <a:lnTo>
                  <a:pt x="1752485" y="241300"/>
                </a:lnTo>
                <a:close/>
              </a:path>
              <a:path w="1757045" h="1917700">
                <a:moveTo>
                  <a:pt x="20383" y="266700"/>
                </a:moveTo>
                <a:lnTo>
                  <a:pt x="1460" y="266700"/>
                </a:lnTo>
                <a:lnTo>
                  <a:pt x="2324" y="254000"/>
                </a:lnTo>
                <a:lnTo>
                  <a:pt x="3365" y="241300"/>
                </a:lnTo>
                <a:lnTo>
                  <a:pt x="23355" y="241300"/>
                </a:lnTo>
                <a:lnTo>
                  <a:pt x="22161" y="254000"/>
                </a:lnTo>
                <a:lnTo>
                  <a:pt x="21221" y="254000"/>
                </a:lnTo>
                <a:lnTo>
                  <a:pt x="20383" y="266700"/>
                </a:lnTo>
                <a:close/>
              </a:path>
              <a:path w="1757045" h="1917700">
                <a:moveTo>
                  <a:pt x="1755609" y="266700"/>
                </a:moveTo>
                <a:lnTo>
                  <a:pt x="1736648" y="266700"/>
                </a:lnTo>
                <a:lnTo>
                  <a:pt x="1735823" y="254000"/>
                </a:lnTo>
                <a:lnTo>
                  <a:pt x="1734883" y="254000"/>
                </a:lnTo>
                <a:lnTo>
                  <a:pt x="1733689" y="241300"/>
                </a:lnTo>
                <a:lnTo>
                  <a:pt x="1753704" y="241300"/>
                </a:lnTo>
                <a:lnTo>
                  <a:pt x="1754746" y="254000"/>
                </a:lnTo>
                <a:lnTo>
                  <a:pt x="1755609" y="266700"/>
                </a:lnTo>
                <a:close/>
              </a:path>
              <a:path w="1757045" h="1917700">
                <a:moveTo>
                  <a:pt x="19316" y="279400"/>
                </a:moveTo>
                <a:lnTo>
                  <a:pt x="304" y="279400"/>
                </a:lnTo>
                <a:lnTo>
                  <a:pt x="787" y="266700"/>
                </a:lnTo>
                <a:lnTo>
                  <a:pt x="19773" y="266700"/>
                </a:lnTo>
                <a:lnTo>
                  <a:pt x="19316" y="279400"/>
                </a:lnTo>
                <a:close/>
              </a:path>
              <a:path w="1757045" h="1917700">
                <a:moveTo>
                  <a:pt x="1756752" y="279400"/>
                </a:moveTo>
                <a:lnTo>
                  <a:pt x="1737728" y="279400"/>
                </a:lnTo>
                <a:lnTo>
                  <a:pt x="1737258" y="266700"/>
                </a:lnTo>
                <a:lnTo>
                  <a:pt x="1756270" y="266700"/>
                </a:lnTo>
                <a:lnTo>
                  <a:pt x="1756752" y="279400"/>
                </a:lnTo>
                <a:close/>
              </a:path>
              <a:path w="1757045" h="1917700">
                <a:moveTo>
                  <a:pt x="19329" y="1638300"/>
                </a:moveTo>
                <a:lnTo>
                  <a:pt x="292" y="1638300"/>
                </a:lnTo>
                <a:lnTo>
                  <a:pt x="0" y="1625600"/>
                </a:lnTo>
                <a:lnTo>
                  <a:pt x="0" y="279400"/>
                </a:lnTo>
                <a:lnTo>
                  <a:pt x="19050" y="279400"/>
                </a:lnTo>
                <a:lnTo>
                  <a:pt x="19037" y="1625600"/>
                </a:lnTo>
                <a:lnTo>
                  <a:pt x="19329" y="1638300"/>
                </a:lnTo>
                <a:close/>
              </a:path>
              <a:path w="1757045" h="1917700">
                <a:moveTo>
                  <a:pt x="1756740" y="1638300"/>
                </a:moveTo>
                <a:lnTo>
                  <a:pt x="1737715" y="1638300"/>
                </a:lnTo>
                <a:lnTo>
                  <a:pt x="1737995" y="1625600"/>
                </a:lnTo>
                <a:lnTo>
                  <a:pt x="1737995" y="279400"/>
                </a:lnTo>
                <a:lnTo>
                  <a:pt x="1757032" y="279400"/>
                </a:lnTo>
                <a:lnTo>
                  <a:pt x="1757032" y="1625600"/>
                </a:lnTo>
                <a:lnTo>
                  <a:pt x="1756740" y="1638300"/>
                </a:lnTo>
                <a:close/>
              </a:path>
              <a:path w="1757045" h="1917700">
                <a:moveTo>
                  <a:pt x="22199" y="1663700"/>
                </a:moveTo>
                <a:lnTo>
                  <a:pt x="2298" y="1663700"/>
                </a:lnTo>
                <a:lnTo>
                  <a:pt x="1435" y="1651000"/>
                </a:lnTo>
                <a:lnTo>
                  <a:pt x="762" y="1638300"/>
                </a:lnTo>
                <a:lnTo>
                  <a:pt x="19761" y="1638300"/>
                </a:lnTo>
                <a:lnTo>
                  <a:pt x="20408" y="1651000"/>
                </a:lnTo>
                <a:lnTo>
                  <a:pt x="21183" y="1651000"/>
                </a:lnTo>
                <a:lnTo>
                  <a:pt x="22199" y="1663700"/>
                </a:lnTo>
                <a:close/>
              </a:path>
              <a:path w="1757045" h="1917700">
                <a:moveTo>
                  <a:pt x="1754720" y="1663700"/>
                </a:moveTo>
                <a:lnTo>
                  <a:pt x="1734845" y="1663700"/>
                </a:lnTo>
                <a:lnTo>
                  <a:pt x="1735848" y="1651000"/>
                </a:lnTo>
                <a:lnTo>
                  <a:pt x="1736636" y="1651000"/>
                </a:lnTo>
                <a:lnTo>
                  <a:pt x="1737283" y="1638300"/>
                </a:lnTo>
                <a:lnTo>
                  <a:pt x="1756257" y="1638300"/>
                </a:lnTo>
                <a:lnTo>
                  <a:pt x="1755584" y="1651000"/>
                </a:lnTo>
                <a:lnTo>
                  <a:pt x="1754720" y="1663700"/>
                </a:lnTo>
                <a:close/>
              </a:path>
              <a:path w="1757045" h="1917700">
                <a:moveTo>
                  <a:pt x="23355" y="1676400"/>
                </a:moveTo>
                <a:lnTo>
                  <a:pt x="4559" y="1676400"/>
                </a:lnTo>
                <a:lnTo>
                  <a:pt x="3365" y="1663700"/>
                </a:lnTo>
                <a:lnTo>
                  <a:pt x="22161" y="1663700"/>
                </a:lnTo>
                <a:lnTo>
                  <a:pt x="23355" y="1676400"/>
                </a:lnTo>
                <a:close/>
              </a:path>
              <a:path w="1757045" h="1917700">
                <a:moveTo>
                  <a:pt x="1752447" y="1676400"/>
                </a:moveTo>
                <a:lnTo>
                  <a:pt x="1733689" y="1676400"/>
                </a:lnTo>
                <a:lnTo>
                  <a:pt x="1734883" y="1663700"/>
                </a:lnTo>
                <a:lnTo>
                  <a:pt x="1753666" y="1663700"/>
                </a:lnTo>
                <a:lnTo>
                  <a:pt x="1752447" y="1676400"/>
                </a:lnTo>
                <a:close/>
              </a:path>
              <a:path w="1757045" h="1917700">
                <a:moveTo>
                  <a:pt x="29616" y="1701800"/>
                </a:moveTo>
                <a:lnTo>
                  <a:pt x="9296" y="1701800"/>
                </a:lnTo>
                <a:lnTo>
                  <a:pt x="7543" y="1689100"/>
                </a:lnTo>
                <a:lnTo>
                  <a:pt x="5956" y="1676400"/>
                </a:lnTo>
                <a:lnTo>
                  <a:pt x="24625" y="1676400"/>
                </a:lnTo>
                <a:lnTo>
                  <a:pt x="26149" y="1689100"/>
                </a:lnTo>
                <a:lnTo>
                  <a:pt x="27749" y="1689100"/>
                </a:lnTo>
                <a:lnTo>
                  <a:pt x="29616" y="1701800"/>
                </a:lnTo>
                <a:close/>
              </a:path>
              <a:path w="1757045" h="1917700">
                <a:moveTo>
                  <a:pt x="1747685" y="1701800"/>
                </a:moveTo>
                <a:lnTo>
                  <a:pt x="1727428" y="1701800"/>
                </a:lnTo>
                <a:lnTo>
                  <a:pt x="1729295" y="1689100"/>
                </a:lnTo>
                <a:lnTo>
                  <a:pt x="1730882" y="1689100"/>
                </a:lnTo>
                <a:lnTo>
                  <a:pt x="1732419" y="1676400"/>
                </a:lnTo>
                <a:lnTo>
                  <a:pt x="1751037" y="1676400"/>
                </a:lnTo>
                <a:lnTo>
                  <a:pt x="1749450" y="1689100"/>
                </a:lnTo>
                <a:lnTo>
                  <a:pt x="1747685" y="1701800"/>
                </a:lnTo>
                <a:close/>
              </a:path>
              <a:path w="1757045" h="1917700">
                <a:moveTo>
                  <a:pt x="33705" y="1714500"/>
                </a:moveTo>
                <a:lnTo>
                  <a:pt x="13322" y="1714500"/>
                </a:lnTo>
                <a:lnTo>
                  <a:pt x="11226" y="1701800"/>
                </a:lnTo>
                <a:lnTo>
                  <a:pt x="31508" y="1701800"/>
                </a:lnTo>
                <a:lnTo>
                  <a:pt x="33705" y="1714500"/>
                </a:lnTo>
                <a:close/>
              </a:path>
              <a:path w="1757045" h="1917700">
                <a:moveTo>
                  <a:pt x="1743646" y="1714500"/>
                </a:moveTo>
                <a:lnTo>
                  <a:pt x="1723326" y="1714500"/>
                </a:lnTo>
                <a:lnTo>
                  <a:pt x="1725523" y="1701800"/>
                </a:lnTo>
                <a:lnTo>
                  <a:pt x="1745754" y="1701800"/>
                </a:lnTo>
                <a:lnTo>
                  <a:pt x="1743646" y="1714500"/>
                </a:lnTo>
                <a:close/>
              </a:path>
              <a:path w="1757045" h="1917700">
                <a:moveTo>
                  <a:pt x="38430" y="1727200"/>
                </a:moveTo>
                <a:lnTo>
                  <a:pt x="18021" y="1727200"/>
                </a:lnTo>
                <a:lnTo>
                  <a:pt x="15595" y="1714500"/>
                </a:lnTo>
                <a:lnTo>
                  <a:pt x="35915" y="1714500"/>
                </a:lnTo>
                <a:lnTo>
                  <a:pt x="38430" y="1727200"/>
                </a:lnTo>
                <a:close/>
              </a:path>
              <a:path w="1757045" h="1917700">
                <a:moveTo>
                  <a:pt x="1738934" y="1727200"/>
                </a:moveTo>
                <a:lnTo>
                  <a:pt x="1718614" y="1727200"/>
                </a:lnTo>
                <a:lnTo>
                  <a:pt x="1721129" y="1714500"/>
                </a:lnTo>
                <a:lnTo>
                  <a:pt x="1741373" y="1714500"/>
                </a:lnTo>
                <a:lnTo>
                  <a:pt x="1738934" y="1727200"/>
                </a:lnTo>
                <a:close/>
              </a:path>
              <a:path w="1757045" h="1917700">
                <a:moveTo>
                  <a:pt x="43751" y="1739900"/>
                </a:moveTo>
                <a:lnTo>
                  <a:pt x="23380" y="1739900"/>
                </a:lnTo>
                <a:lnTo>
                  <a:pt x="20700" y="1727200"/>
                </a:lnTo>
                <a:lnTo>
                  <a:pt x="40919" y="1727200"/>
                </a:lnTo>
                <a:lnTo>
                  <a:pt x="43751" y="1739900"/>
                </a:lnTo>
                <a:close/>
              </a:path>
              <a:path w="1757045" h="1917700">
                <a:moveTo>
                  <a:pt x="1733575" y="1739900"/>
                </a:moveTo>
                <a:lnTo>
                  <a:pt x="1713293" y="1739900"/>
                </a:lnTo>
                <a:lnTo>
                  <a:pt x="1716125" y="1727200"/>
                </a:lnTo>
                <a:lnTo>
                  <a:pt x="1736331" y="1727200"/>
                </a:lnTo>
                <a:lnTo>
                  <a:pt x="1733575" y="1739900"/>
                </a:lnTo>
                <a:close/>
              </a:path>
              <a:path w="1757045" h="1917700">
                <a:moveTo>
                  <a:pt x="49657" y="1752600"/>
                </a:moveTo>
                <a:lnTo>
                  <a:pt x="29362" y="1752600"/>
                </a:lnTo>
                <a:lnTo>
                  <a:pt x="26288" y="1739900"/>
                </a:lnTo>
                <a:lnTo>
                  <a:pt x="46532" y="1739900"/>
                </a:lnTo>
                <a:lnTo>
                  <a:pt x="49657" y="1752600"/>
                </a:lnTo>
                <a:close/>
              </a:path>
              <a:path w="1757045" h="1917700">
                <a:moveTo>
                  <a:pt x="1727580" y="1752600"/>
                </a:moveTo>
                <a:lnTo>
                  <a:pt x="1707388" y="1752600"/>
                </a:lnTo>
                <a:lnTo>
                  <a:pt x="1710512" y="1739900"/>
                </a:lnTo>
                <a:lnTo>
                  <a:pt x="1730654" y="1739900"/>
                </a:lnTo>
                <a:lnTo>
                  <a:pt x="1727580" y="1752600"/>
                </a:lnTo>
                <a:close/>
              </a:path>
              <a:path w="1757045" h="1917700">
                <a:moveTo>
                  <a:pt x="56121" y="1765300"/>
                </a:moveTo>
                <a:lnTo>
                  <a:pt x="35966" y="1765300"/>
                </a:lnTo>
                <a:lnTo>
                  <a:pt x="32588" y="1752600"/>
                </a:lnTo>
                <a:lnTo>
                  <a:pt x="52705" y="1752600"/>
                </a:lnTo>
                <a:lnTo>
                  <a:pt x="56121" y="1765300"/>
                </a:lnTo>
                <a:close/>
              </a:path>
              <a:path w="1757045" h="1917700">
                <a:moveTo>
                  <a:pt x="1720964" y="1765300"/>
                </a:moveTo>
                <a:lnTo>
                  <a:pt x="1700911" y="1765300"/>
                </a:lnTo>
                <a:lnTo>
                  <a:pt x="1704327" y="1752600"/>
                </a:lnTo>
                <a:lnTo>
                  <a:pt x="1724342" y="1752600"/>
                </a:lnTo>
                <a:lnTo>
                  <a:pt x="1720964" y="1765300"/>
                </a:lnTo>
                <a:close/>
              </a:path>
              <a:path w="1757045" h="1917700">
                <a:moveTo>
                  <a:pt x="63144" y="1778000"/>
                </a:moveTo>
                <a:lnTo>
                  <a:pt x="43167" y="1778000"/>
                </a:lnTo>
                <a:lnTo>
                  <a:pt x="39497" y="1765300"/>
                </a:lnTo>
                <a:lnTo>
                  <a:pt x="59448" y="1765300"/>
                </a:lnTo>
                <a:lnTo>
                  <a:pt x="63144" y="1778000"/>
                </a:lnTo>
                <a:close/>
              </a:path>
              <a:path w="1757045" h="1917700">
                <a:moveTo>
                  <a:pt x="1713750" y="1778000"/>
                </a:moveTo>
                <a:lnTo>
                  <a:pt x="1693887" y="1778000"/>
                </a:lnTo>
                <a:lnTo>
                  <a:pt x="1697596" y="1765300"/>
                </a:lnTo>
                <a:lnTo>
                  <a:pt x="1717433" y="1765300"/>
                </a:lnTo>
                <a:lnTo>
                  <a:pt x="1713750" y="1778000"/>
                </a:lnTo>
                <a:close/>
              </a:path>
              <a:path w="1757045" h="1917700">
                <a:moveTo>
                  <a:pt x="74675" y="1790700"/>
                </a:moveTo>
                <a:lnTo>
                  <a:pt x="50952" y="1790700"/>
                </a:lnTo>
                <a:lnTo>
                  <a:pt x="46990" y="1778000"/>
                </a:lnTo>
                <a:lnTo>
                  <a:pt x="70573" y="1778000"/>
                </a:lnTo>
                <a:lnTo>
                  <a:pt x="74675" y="1790700"/>
                </a:lnTo>
                <a:close/>
              </a:path>
              <a:path w="1757045" h="1917700">
                <a:moveTo>
                  <a:pt x="1705965" y="1790700"/>
                </a:moveTo>
                <a:lnTo>
                  <a:pt x="1682369" y="1790700"/>
                </a:lnTo>
                <a:lnTo>
                  <a:pt x="1686471" y="1778000"/>
                </a:lnTo>
                <a:lnTo>
                  <a:pt x="1709927" y="1778000"/>
                </a:lnTo>
                <a:lnTo>
                  <a:pt x="1705965" y="1790700"/>
                </a:lnTo>
                <a:close/>
              </a:path>
              <a:path w="1757045" h="1917700">
                <a:moveTo>
                  <a:pt x="101180" y="1816100"/>
                </a:moveTo>
                <a:lnTo>
                  <a:pt x="68097" y="1816100"/>
                </a:lnTo>
                <a:lnTo>
                  <a:pt x="59283" y="1803400"/>
                </a:lnTo>
                <a:lnTo>
                  <a:pt x="55054" y="1790700"/>
                </a:lnTo>
                <a:lnTo>
                  <a:pt x="74472" y="1790700"/>
                </a:lnTo>
                <a:lnTo>
                  <a:pt x="83070" y="1803400"/>
                </a:lnTo>
                <a:lnTo>
                  <a:pt x="91579" y="1803400"/>
                </a:lnTo>
                <a:lnTo>
                  <a:pt x="101180" y="1816100"/>
                </a:lnTo>
                <a:close/>
              </a:path>
              <a:path w="1757045" h="1917700">
                <a:moveTo>
                  <a:pt x="1688655" y="1816100"/>
                </a:moveTo>
                <a:lnTo>
                  <a:pt x="1655864" y="1816100"/>
                </a:lnTo>
                <a:lnTo>
                  <a:pt x="1665465" y="1803400"/>
                </a:lnTo>
                <a:lnTo>
                  <a:pt x="1673974" y="1803400"/>
                </a:lnTo>
                <a:lnTo>
                  <a:pt x="1682572" y="1790700"/>
                </a:lnTo>
                <a:lnTo>
                  <a:pt x="1701863" y="1790700"/>
                </a:lnTo>
                <a:lnTo>
                  <a:pt x="1697761" y="1803400"/>
                </a:lnTo>
                <a:lnTo>
                  <a:pt x="1688655" y="1816100"/>
                </a:lnTo>
                <a:close/>
              </a:path>
              <a:path w="1757045" h="1917700">
                <a:moveTo>
                  <a:pt x="137045" y="1854200"/>
                </a:moveTo>
                <a:lnTo>
                  <a:pt x="108966" y="1854200"/>
                </a:lnTo>
                <a:lnTo>
                  <a:pt x="97764" y="1841500"/>
                </a:lnTo>
                <a:lnTo>
                  <a:pt x="87388" y="1828800"/>
                </a:lnTo>
                <a:lnTo>
                  <a:pt x="77800" y="1816100"/>
                </a:lnTo>
                <a:lnTo>
                  <a:pt x="100850" y="1816100"/>
                </a:lnTo>
                <a:lnTo>
                  <a:pt x="110909" y="1828800"/>
                </a:lnTo>
                <a:lnTo>
                  <a:pt x="110578" y="1828800"/>
                </a:lnTo>
                <a:lnTo>
                  <a:pt x="121094" y="1841500"/>
                </a:lnTo>
                <a:lnTo>
                  <a:pt x="131406" y="1841500"/>
                </a:lnTo>
                <a:lnTo>
                  <a:pt x="137045" y="1854200"/>
                </a:lnTo>
                <a:close/>
              </a:path>
              <a:path w="1757045" h="1917700">
                <a:moveTo>
                  <a:pt x="1636852" y="1866900"/>
                </a:moveTo>
                <a:lnTo>
                  <a:pt x="1597266" y="1866900"/>
                </a:lnTo>
                <a:lnTo>
                  <a:pt x="1603286" y="1854200"/>
                </a:lnTo>
                <a:lnTo>
                  <a:pt x="1619999" y="1854200"/>
                </a:lnTo>
                <a:lnTo>
                  <a:pt x="1625625" y="1841500"/>
                </a:lnTo>
                <a:lnTo>
                  <a:pt x="1635950" y="1841500"/>
                </a:lnTo>
                <a:lnTo>
                  <a:pt x="1646466" y="1828800"/>
                </a:lnTo>
                <a:lnTo>
                  <a:pt x="1646123" y="1828800"/>
                </a:lnTo>
                <a:lnTo>
                  <a:pt x="1656194" y="1816100"/>
                </a:lnTo>
                <a:lnTo>
                  <a:pt x="1679244" y="1816100"/>
                </a:lnTo>
                <a:lnTo>
                  <a:pt x="1669338" y="1828800"/>
                </a:lnTo>
                <a:lnTo>
                  <a:pt x="1658937" y="1841500"/>
                </a:lnTo>
                <a:lnTo>
                  <a:pt x="1648078" y="1854200"/>
                </a:lnTo>
                <a:lnTo>
                  <a:pt x="1636852" y="1866900"/>
                </a:lnTo>
                <a:close/>
              </a:path>
              <a:path w="1757045" h="1917700">
                <a:moveTo>
                  <a:pt x="159778" y="1866900"/>
                </a:moveTo>
                <a:lnTo>
                  <a:pt x="125996" y="1866900"/>
                </a:lnTo>
                <a:lnTo>
                  <a:pt x="119913" y="1854200"/>
                </a:lnTo>
                <a:lnTo>
                  <a:pt x="153758" y="1854200"/>
                </a:lnTo>
                <a:lnTo>
                  <a:pt x="159778" y="1866900"/>
                </a:lnTo>
                <a:close/>
              </a:path>
              <a:path w="1757045" h="1917700">
                <a:moveTo>
                  <a:pt x="177774" y="1879600"/>
                </a:moveTo>
                <a:lnTo>
                  <a:pt x="143865" y="1879600"/>
                </a:lnTo>
                <a:lnTo>
                  <a:pt x="137744" y="1866900"/>
                </a:lnTo>
                <a:lnTo>
                  <a:pt x="171488" y="1866900"/>
                </a:lnTo>
                <a:lnTo>
                  <a:pt x="177774" y="1879600"/>
                </a:lnTo>
                <a:close/>
              </a:path>
              <a:path w="1757045" h="1917700">
                <a:moveTo>
                  <a:pt x="1612976" y="1879600"/>
                </a:moveTo>
                <a:lnTo>
                  <a:pt x="1579270" y="1879600"/>
                </a:lnTo>
                <a:lnTo>
                  <a:pt x="1585556" y="1866900"/>
                </a:lnTo>
                <a:lnTo>
                  <a:pt x="1619097" y="1866900"/>
                </a:lnTo>
                <a:lnTo>
                  <a:pt x="1612976" y="1879600"/>
                </a:lnTo>
                <a:close/>
              </a:path>
              <a:path w="1757045" h="1917700">
                <a:moveTo>
                  <a:pt x="209384" y="1892300"/>
                </a:moveTo>
                <a:lnTo>
                  <a:pt x="162801" y="1892300"/>
                </a:lnTo>
                <a:lnTo>
                  <a:pt x="156400" y="1879600"/>
                </a:lnTo>
                <a:lnTo>
                  <a:pt x="202692" y="1879600"/>
                </a:lnTo>
                <a:lnTo>
                  <a:pt x="209384" y="1892300"/>
                </a:lnTo>
                <a:close/>
              </a:path>
              <a:path w="1757045" h="1917700">
                <a:moveTo>
                  <a:pt x="1594040" y="1892300"/>
                </a:moveTo>
                <a:lnTo>
                  <a:pt x="1547660" y="1892300"/>
                </a:lnTo>
                <a:lnTo>
                  <a:pt x="1554352" y="1879600"/>
                </a:lnTo>
                <a:lnTo>
                  <a:pt x="1600441" y="1879600"/>
                </a:lnTo>
                <a:lnTo>
                  <a:pt x="1594040" y="1892300"/>
                </a:lnTo>
                <a:close/>
              </a:path>
              <a:path w="1757045" h="1917700">
                <a:moveTo>
                  <a:pt x="263550" y="1905000"/>
                </a:moveTo>
                <a:lnTo>
                  <a:pt x="189306" y="1905000"/>
                </a:lnTo>
                <a:lnTo>
                  <a:pt x="182549" y="1892300"/>
                </a:lnTo>
                <a:lnTo>
                  <a:pt x="256336" y="1892300"/>
                </a:lnTo>
                <a:lnTo>
                  <a:pt x="263550" y="1905000"/>
                </a:lnTo>
                <a:close/>
              </a:path>
              <a:path w="1757045" h="1917700">
                <a:moveTo>
                  <a:pt x="1567522" y="1905000"/>
                </a:moveTo>
                <a:lnTo>
                  <a:pt x="1493481" y="1905000"/>
                </a:lnTo>
                <a:lnTo>
                  <a:pt x="1500708" y="1892300"/>
                </a:lnTo>
                <a:lnTo>
                  <a:pt x="1574279" y="1892300"/>
                </a:lnTo>
                <a:lnTo>
                  <a:pt x="1567522" y="1905000"/>
                </a:lnTo>
                <a:close/>
              </a:path>
              <a:path w="1757045" h="1917700">
                <a:moveTo>
                  <a:pt x="1525358" y="1917700"/>
                </a:moveTo>
                <a:lnTo>
                  <a:pt x="231444" y="1917700"/>
                </a:lnTo>
                <a:lnTo>
                  <a:pt x="224243" y="1905000"/>
                </a:lnTo>
                <a:lnTo>
                  <a:pt x="1532572" y="1905000"/>
                </a:lnTo>
                <a:lnTo>
                  <a:pt x="1525358" y="19177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23447" y="2366722"/>
            <a:ext cx="999490" cy="146685"/>
          </a:xfrm>
          <a:custGeom>
            <a:avLst/>
            <a:gdLst/>
            <a:ahLst/>
            <a:cxnLst/>
            <a:rect l="l" t="t" r="r" b="b"/>
            <a:pathLst>
              <a:path w="999490" h="146685">
                <a:moveTo>
                  <a:pt x="996048" y="146202"/>
                </a:moveTo>
                <a:lnTo>
                  <a:pt x="0" y="25222"/>
                </a:lnTo>
                <a:lnTo>
                  <a:pt x="3060" y="0"/>
                </a:lnTo>
                <a:lnTo>
                  <a:pt x="999109" y="120980"/>
                </a:lnTo>
                <a:lnTo>
                  <a:pt x="996048" y="14620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243946" y="1526540"/>
            <a:ext cx="633730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4200" spc="135" baseline="10912" dirty="0">
                <a:latin typeface="Cambria Math"/>
                <a:cs typeface="Cambria Math"/>
              </a:rPr>
              <a:t>s</a:t>
            </a:r>
            <a:r>
              <a:rPr sz="2000" spc="200" dirty="0">
                <a:latin typeface="Cambria Math"/>
                <a:cs typeface="Cambria Math"/>
              </a:rPr>
              <a:t>t</a:t>
            </a:r>
            <a:r>
              <a:rPr sz="2000" spc="-45" dirty="0">
                <a:latin typeface="Cambria Math"/>
                <a:cs typeface="Cambria Math"/>
              </a:rPr>
              <a:t>+</a:t>
            </a:r>
            <a:r>
              <a:rPr sz="2000" spc="50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71330" y="2284806"/>
            <a:ext cx="544195" cy="309880"/>
          </a:xfrm>
          <a:custGeom>
            <a:avLst/>
            <a:gdLst/>
            <a:ahLst/>
            <a:cxnLst/>
            <a:rect l="l" t="t" r="r" b="b"/>
            <a:pathLst>
              <a:path w="544195" h="309880">
                <a:moveTo>
                  <a:pt x="388619" y="309372"/>
                </a:moveTo>
                <a:lnTo>
                  <a:pt x="388619" y="231648"/>
                </a:lnTo>
                <a:lnTo>
                  <a:pt x="0" y="231648"/>
                </a:lnTo>
                <a:lnTo>
                  <a:pt x="0" y="77724"/>
                </a:lnTo>
                <a:lnTo>
                  <a:pt x="388619" y="77724"/>
                </a:lnTo>
                <a:lnTo>
                  <a:pt x="388619" y="0"/>
                </a:lnTo>
                <a:lnTo>
                  <a:pt x="544067" y="155448"/>
                </a:lnTo>
                <a:lnTo>
                  <a:pt x="388619" y="309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66678" y="1888872"/>
            <a:ext cx="505459" cy="1158875"/>
          </a:xfrm>
          <a:custGeom>
            <a:avLst/>
            <a:gdLst/>
            <a:ahLst/>
            <a:cxnLst/>
            <a:rect l="l" t="t" r="r" b="b"/>
            <a:pathLst>
              <a:path w="505459" h="1158875">
                <a:moveTo>
                  <a:pt x="23418" y="1158595"/>
                </a:moveTo>
                <a:lnTo>
                  <a:pt x="0" y="1148778"/>
                </a:lnTo>
                <a:lnTo>
                  <a:pt x="481876" y="0"/>
                </a:lnTo>
                <a:lnTo>
                  <a:pt x="505307" y="9829"/>
                </a:lnTo>
                <a:lnTo>
                  <a:pt x="23418" y="1158595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30710" y="2284806"/>
            <a:ext cx="544195" cy="309880"/>
          </a:xfrm>
          <a:custGeom>
            <a:avLst/>
            <a:gdLst/>
            <a:ahLst/>
            <a:cxnLst/>
            <a:rect l="l" t="t" r="r" b="b"/>
            <a:pathLst>
              <a:path w="544195" h="309880">
                <a:moveTo>
                  <a:pt x="390144" y="309372"/>
                </a:moveTo>
                <a:lnTo>
                  <a:pt x="390144" y="231648"/>
                </a:lnTo>
                <a:lnTo>
                  <a:pt x="0" y="231648"/>
                </a:lnTo>
                <a:lnTo>
                  <a:pt x="0" y="77724"/>
                </a:lnTo>
                <a:lnTo>
                  <a:pt x="390144" y="77724"/>
                </a:lnTo>
                <a:lnTo>
                  <a:pt x="390144" y="0"/>
                </a:lnTo>
                <a:lnTo>
                  <a:pt x="544068" y="155448"/>
                </a:lnTo>
                <a:lnTo>
                  <a:pt x="390144" y="309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951472" y="1829576"/>
            <a:ext cx="711200" cy="843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5400" dirty="0">
                <a:latin typeface="Arial"/>
                <a:cs typeface="Arial"/>
              </a:rPr>
              <a:t>…</a:t>
            </a:r>
            <a:endParaRPr sz="5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170601" y="5639132"/>
            <a:ext cx="7993380" cy="567055"/>
          </a:xfrm>
          <a:custGeom>
            <a:avLst/>
            <a:gdLst/>
            <a:ahLst/>
            <a:cxnLst/>
            <a:rect l="l" t="t" r="r" b="b"/>
            <a:pathLst>
              <a:path w="7993380" h="567054">
                <a:moveTo>
                  <a:pt x="7898891" y="566927"/>
                </a:moveTo>
                <a:lnTo>
                  <a:pt x="94487" y="566927"/>
                </a:lnTo>
                <a:lnTo>
                  <a:pt x="57800" y="559100"/>
                </a:lnTo>
                <a:lnTo>
                  <a:pt x="27812" y="538734"/>
                </a:lnTo>
                <a:lnTo>
                  <a:pt x="7541" y="508842"/>
                </a:lnTo>
                <a:lnTo>
                  <a:pt x="0" y="472439"/>
                </a:lnTo>
                <a:lnTo>
                  <a:pt x="0" y="94487"/>
                </a:lnTo>
                <a:lnTo>
                  <a:pt x="7541" y="57914"/>
                </a:lnTo>
                <a:lnTo>
                  <a:pt x="27812" y="27965"/>
                </a:lnTo>
                <a:lnTo>
                  <a:pt x="57800" y="7655"/>
                </a:lnTo>
                <a:lnTo>
                  <a:pt x="94487" y="0"/>
                </a:lnTo>
                <a:lnTo>
                  <a:pt x="7898891" y="0"/>
                </a:lnTo>
                <a:lnTo>
                  <a:pt x="7935403" y="7655"/>
                </a:lnTo>
                <a:lnTo>
                  <a:pt x="7965333" y="27965"/>
                </a:lnTo>
                <a:lnTo>
                  <a:pt x="7985665" y="57914"/>
                </a:lnTo>
                <a:lnTo>
                  <a:pt x="7993380" y="94487"/>
                </a:lnTo>
                <a:lnTo>
                  <a:pt x="7993380" y="472439"/>
                </a:lnTo>
                <a:lnTo>
                  <a:pt x="7985665" y="508842"/>
                </a:lnTo>
                <a:lnTo>
                  <a:pt x="7965333" y="538733"/>
                </a:lnTo>
                <a:lnTo>
                  <a:pt x="7935403" y="559100"/>
                </a:lnTo>
                <a:lnTo>
                  <a:pt x="7898891" y="566927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63041" y="3111716"/>
            <a:ext cx="4565992" cy="2114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10554" y="4669727"/>
            <a:ext cx="7112000" cy="139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algn="ctr"/>
            <a:r>
              <a:rPr sz="2400" spc="180" dirty="0">
                <a:latin typeface="Microsoft JhengHei UI"/>
                <a:cs typeface="Microsoft JhengHei UI"/>
              </a:rPr>
              <a:t>攻</a:t>
            </a:r>
            <a:r>
              <a:rPr lang="zh-CN" altLang="en-US" sz="2400" spc="180" dirty="0">
                <a:latin typeface="Microsoft JhengHei UI"/>
                <a:cs typeface="Microsoft JhengHei UI"/>
              </a:rPr>
              <a:t>击</a:t>
            </a:r>
            <a:r>
              <a:rPr sz="2400" spc="180" dirty="0">
                <a:latin typeface="Microsoft JhengHei UI"/>
                <a:cs typeface="Microsoft JhengHei UI"/>
              </a:rPr>
              <a:t>者</a:t>
            </a:r>
            <a:endParaRPr sz="2400" dirty="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</a:pPr>
            <a:endParaRPr sz="3200" dirty="0">
              <a:latin typeface="Times New Roman"/>
              <a:cs typeface="Times New Roman"/>
            </a:endParaRPr>
          </a:p>
          <a:p>
            <a:pPr marL="12700">
              <a:spcBef>
                <a:spcPts val="2090"/>
              </a:spcBef>
            </a:pPr>
            <a:r>
              <a:rPr dirty="0">
                <a:latin typeface="Microsoft JhengHei UI"/>
                <a:cs typeface="Microsoft JhengHei UI"/>
              </a:rPr>
              <a:t>马尔可夫决策过程：当前的决策只基于当前的状态而与之前的决策无关</a:t>
            </a:r>
          </a:p>
        </p:txBody>
      </p:sp>
      <p:sp>
        <p:nvSpPr>
          <p:cNvPr id="27" name="object 27"/>
          <p:cNvSpPr/>
          <p:nvPr/>
        </p:nvSpPr>
        <p:spPr>
          <a:xfrm>
            <a:off x="8004473" y="2534743"/>
            <a:ext cx="135890" cy="173990"/>
          </a:xfrm>
          <a:custGeom>
            <a:avLst/>
            <a:gdLst/>
            <a:ahLst/>
            <a:cxnLst/>
            <a:rect l="l" t="t" r="r" b="b"/>
            <a:pathLst>
              <a:path w="135890" h="173989">
                <a:moveTo>
                  <a:pt x="38100" y="173736"/>
                </a:moveTo>
                <a:lnTo>
                  <a:pt x="0" y="149351"/>
                </a:lnTo>
                <a:lnTo>
                  <a:pt x="41148" y="86868"/>
                </a:lnTo>
                <a:lnTo>
                  <a:pt x="0" y="24384"/>
                </a:lnTo>
                <a:lnTo>
                  <a:pt x="38100" y="0"/>
                </a:lnTo>
                <a:lnTo>
                  <a:pt x="68580" y="45719"/>
                </a:lnTo>
                <a:lnTo>
                  <a:pt x="121585" y="45719"/>
                </a:lnTo>
                <a:lnTo>
                  <a:pt x="94487" y="86868"/>
                </a:lnTo>
                <a:lnTo>
                  <a:pt x="120581" y="126492"/>
                </a:lnTo>
                <a:lnTo>
                  <a:pt x="68580" y="126492"/>
                </a:lnTo>
                <a:lnTo>
                  <a:pt x="38100" y="173736"/>
                </a:lnTo>
                <a:close/>
              </a:path>
              <a:path w="135890" h="173989">
                <a:moveTo>
                  <a:pt x="121585" y="45719"/>
                </a:moveTo>
                <a:lnTo>
                  <a:pt x="68580" y="45719"/>
                </a:lnTo>
                <a:lnTo>
                  <a:pt x="99060" y="0"/>
                </a:lnTo>
                <a:lnTo>
                  <a:pt x="135636" y="24384"/>
                </a:lnTo>
                <a:lnTo>
                  <a:pt x="121585" y="45719"/>
                </a:lnTo>
                <a:close/>
              </a:path>
              <a:path w="135890" h="173989">
                <a:moveTo>
                  <a:pt x="99060" y="173736"/>
                </a:moveTo>
                <a:lnTo>
                  <a:pt x="68580" y="126492"/>
                </a:lnTo>
                <a:lnTo>
                  <a:pt x="120581" y="126492"/>
                </a:lnTo>
                <a:lnTo>
                  <a:pt x="135636" y="149351"/>
                </a:lnTo>
                <a:lnTo>
                  <a:pt x="99060" y="1737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92281" y="2521916"/>
            <a:ext cx="160655" cy="198755"/>
          </a:xfrm>
          <a:custGeom>
            <a:avLst/>
            <a:gdLst/>
            <a:ahLst/>
            <a:cxnLst/>
            <a:rect l="l" t="t" r="r" b="b"/>
            <a:pathLst>
              <a:path w="160654" h="198755">
                <a:moveTo>
                  <a:pt x="38467" y="99371"/>
                </a:moveTo>
                <a:lnTo>
                  <a:pt x="2095" y="44018"/>
                </a:lnTo>
                <a:lnTo>
                  <a:pt x="939" y="41821"/>
                </a:lnTo>
                <a:lnTo>
                  <a:pt x="228" y="39433"/>
                </a:lnTo>
                <a:lnTo>
                  <a:pt x="112" y="35899"/>
                </a:lnTo>
                <a:lnTo>
                  <a:pt x="266" y="34467"/>
                </a:lnTo>
                <a:lnTo>
                  <a:pt x="42773" y="2082"/>
                </a:lnTo>
                <a:lnTo>
                  <a:pt x="49847" y="0"/>
                </a:lnTo>
                <a:lnTo>
                  <a:pt x="52324" y="253"/>
                </a:lnTo>
                <a:lnTo>
                  <a:pt x="69534" y="19672"/>
                </a:lnTo>
                <a:lnTo>
                  <a:pt x="39128" y="19672"/>
                </a:lnTo>
                <a:lnTo>
                  <a:pt x="45965" y="30073"/>
                </a:lnTo>
                <a:lnTo>
                  <a:pt x="23317" y="30073"/>
                </a:lnTo>
                <a:lnTo>
                  <a:pt x="19685" y="47663"/>
                </a:lnTo>
                <a:lnTo>
                  <a:pt x="34881" y="47663"/>
                </a:lnTo>
                <a:lnTo>
                  <a:pt x="64287" y="92392"/>
                </a:lnTo>
                <a:lnTo>
                  <a:pt x="43052" y="92392"/>
                </a:lnTo>
                <a:lnTo>
                  <a:pt x="38467" y="99371"/>
                </a:lnTo>
                <a:close/>
              </a:path>
              <a:path w="160654" h="198755">
                <a:moveTo>
                  <a:pt x="99979" y="52044"/>
                </a:moveTo>
                <a:lnTo>
                  <a:pt x="90804" y="52044"/>
                </a:lnTo>
                <a:lnTo>
                  <a:pt x="80196" y="35899"/>
                </a:lnTo>
                <a:lnTo>
                  <a:pt x="101600" y="3784"/>
                </a:lnTo>
                <a:lnTo>
                  <a:pt x="110553" y="0"/>
                </a:lnTo>
                <a:lnTo>
                  <a:pt x="113029" y="215"/>
                </a:lnTo>
                <a:lnTo>
                  <a:pt x="115417" y="927"/>
                </a:lnTo>
                <a:lnTo>
                  <a:pt x="117627" y="2082"/>
                </a:lnTo>
                <a:lnTo>
                  <a:pt x="144383" y="19672"/>
                </a:lnTo>
                <a:lnTo>
                  <a:pt x="121259" y="19672"/>
                </a:lnTo>
                <a:lnTo>
                  <a:pt x="103670" y="23304"/>
                </a:lnTo>
                <a:lnTo>
                  <a:pt x="114283" y="30285"/>
                </a:lnTo>
                <a:lnTo>
                  <a:pt x="99979" y="52044"/>
                </a:lnTo>
                <a:close/>
              </a:path>
              <a:path w="160654" h="198755">
                <a:moveTo>
                  <a:pt x="46105" y="30285"/>
                </a:moveTo>
                <a:lnTo>
                  <a:pt x="39128" y="19672"/>
                </a:lnTo>
                <a:lnTo>
                  <a:pt x="56718" y="23304"/>
                </a:lnTo>
                <a:lnTo>
                  <a:pt x="46105" y="30285"/>
                </a:lnTo>
                <a:close/>
              </a:path>
              <a:path w="160654" h="198755">
                <a:moveTo>
                  <a:pt x="81584" y="71640"/>
                </a:moveTo>
                <a:lnTo>
                  <a:pt x="78803" y="71640"/>
                </a:lnTo>
                <a:lnTo>
                  <a:pt x="76085" y="71031"/>
                </a:lnTo>
                <a:lnTo>
                  <a:pt x="73558" y="69850"/>
                </a:lnTo>
                <a:lnTo>
                  <a:pt x="71361" y="68148"/>
                </a:lnTo>
                <a:lnTo>
                  <a:pt x="69583" y="66001"/>
                </a:lnTo>
                <a:lnTo>
                  <a:pt x="46107" y="30283"/>
                </a:lnTo>
                <a:lnTo>
                  <a:pt x="56718" y="23304"/>
                </a:lnTo>
                <a:lnTo>
                  <a:pt x="39128" y="19672"/>
                </a:lnTo>
                <a:lnTo>
                  <a:pt x="69534" y="19672"/>
                </a:lnTo>
                <a:lnTo>
                  <a:pt x="80196" y="35899"/>
                </a:lnTo>
                <a:lnTo>
                  <a:pt x="69583" y="52044"/>
                </a:lnTo>
                <a:lnTo>
                  <a:pt x="99979" y="52044"/>
                </a:lnTo>
                <a:lnTo>
                  <a:pt x="90804" y="66001"/>
                </a:lnTo>
                <a:lnTo>
                  <a:pt x="89026" y="68148"/>
                </a:lnTo>
                <a:lnTo>
                  <a:pt x="86829" y="69850"/>
                </a:lnTo>
                <a:lnTo>
                  <a:pt x="84302" y="71031"/>
                </a:lnTo>
                <a:lnTo>
                  <a:pt x="81584" y="71640"/>
                </a:lnTo>
                <a:close/>
              </a:path>
              <a:path w="160654" h="198755">
                <a:moveTo>
                  <a:pt x="114284" y="30283"/>
                </a:moveTo>
                <a:lnTo>
                  <a:pt x="103670" y="23304"/>
                </a:lnTo>
                <a:lnTo>
                  <a:pt x="121259" y="19672"/>
                </a:lnTo>
                <a:lnTo>
                  <a:pt x="114284" y="30283"/>
                </a:lnTo>
                <a:close/>
              </a:path>
              <a:path w="160654" h="198755">
                <a:moveTo>
                  <a:pt x="130098" y="40682"/>
                </a:moveTo>
                <a:lnTo>
                  <a:pt x="114284" y="30283"/>
                </a:lnTo>
                <a:lnTo>
                  <a:pt x="121259" y="19672"/>
                </a:lnTo>
                <a:lnTo>
                  <a:pt x="144383" y="19672"/>
                </a:lnTo>
                <a:lnTo>
                  <a:pt x="154660" y="26428"/>
                </a:lnTo>
                <a:lnTo>
                  <a:pt x="156603" y="28003"/>
                </a:lnTo>
                <a:lnTo>
                  <a:pt x="158191" y="29908"/>
                </a:lnTo>
                <a:lnTo>
                  <a:pt x="158281" y="30073"/>
                </a:lnTo>
                <a:lnTo>
                  <a:pt x="137071" y="30073"/>
                </a:lnTo>
                <a:lnTo>
                  <a:pt x="130098" y="40682"/>
                </a:lnTo>
                <a:close/>
              </a:path>
              <a:path w="160654" h="198755">
                <a:moveTo>
                  <a:pt x="19685" y="47663"/>
                </a:moveTo>
                <a:lnTo>
                  <a:pt x="23317" y="30073"/>
                </a:lnTo>
                <a:lnTo>
                  <a:pt x="30293" y="40685"/>
                </a:lnTo>
                <a:lnTo>
                  <a:pt x="19685" y="47663"/>
                </a:lnTo>
                <a:close/>
              </a:path>
              <a:path w="160654" h="198755">
                <a:moveTo>
                  <a:pt x="30293" y="40685"/>
                </a:moveTo>
                <a:lnTo>
                  <a:pt x="23317" y="30073"/>
                </a:lnTo>
                <a:lnTo>
                  <a:pt x="45965" y="30073"/>
                </a:lnTo>
                <a:lnTo>
                  <a:pt x="46105" y="30285"/>
                </a:lnTo>
                <a:lnTo>
                  <a:pt x="30293" y="40685"/>
                </a:lnTo>
                <a:close/>
              </a:path>
              <a:path w="160654" h="198755">
                <a:moveTo>
                  <a:pt x="140716" y="47663"/>
                </a:moveTo>
                <a:lnTo>
                  <a:pt x="130098" y="40682"/>
                </a:lnTo>
                <a:lnTo>
                  <a:pt x="137071" y="30073"/>
                </a:lnTo>
                <a:lnTo>
                  <a:pt x="140716" y="47663"/>
                </a:lnTo>
                <a:close/>
              </a:path>
              <a:path w="160654" h="198755">
                <a:moveTo>
                  <a:pt x="155909" y="47663"/>
                </a:moveTo>
                <a:lnTo>
                  <a:pt x="140716" y="47663"/>
                </a:lnTo>
                <a:lnTo>
                  <a:pt x="137071" y="30073"/>
                </a:lnTo>
                <a:lnTo>
                  <a:pt x="158281" y="30073"/>
                </a:lnTo>
                <a:lnTo>
                  <a:pt x="159384" y="32092"/>
                </a:lnTo>
                <a:lnTo>
                  <a:pt x="160121" y="34467"/>
                </a:lnTo>
                <a:lnTo>
                  <a:pt x="160388" y="36944"/>
                </a:lnTo>
                <a:lnTo>
                  <a:pt x="160159" y="39433"/>
                </a:lnTo>
                <a:lnTo>
                  <a:pt x="159461" y="41821"/>
                </a:lnTo>
                <a:lnTo>
                  <a:pt x="158305" y="44018"/>
                </a:lnTo>
                <a:lnTo>
                  <a:pt x="155909" y="47663"/>
                </a:lnTo>
                <a:close/>
              </a:path>
              <a:path w="160654" h="198755">
                <a:moveTo>
                  <a:pt x="90804" y="52044"/>
                </a:moveTo>
                <a:lnTo>
                  <a:pt x="69583" y="52044"/>
                </a:lnTo>
                <a:lnTo>
                  <a:pt x="80196" y="35899"/>
                </a:lnTo>
                <a:lnTo>
                  <a:pt x="90804" y="52044"/>
                </a:lnTo>
                <a:close/>
              </a:path>
              <a:path w="160654" h="198755">
                <a:moveTo>
                  <a:pt x="130098" y="158069"/>
                </a:moveTo>
                <a:lnTo>
                  <a:pt x="96113" y="106349"/>
                </a:lnTo>
                <a:lnTo>
                  <a:pt x="94957" y="104178"/>
                </a:lnTo>
                <a:lnTo>
                  <a:pt x="94259" y="101815"/>
                </a:lnTo>
                <a:lnTo>
                  <a:pt x="94018" y="99371"/>
                </a:lnTo>
                <a:lnTo>
                  <a:pt x="94259" y="96926"/>
                </a:lnTo>
                <a:lnTo>
                  <a:pt x="94957" y="94576"/>
                </a:lnTo>
                <a:lnTo>
                  <a:pt x="96113" y="92392"/>
                </a:lnTo>
                <a:lnTo>
                  <a:pt x="130098" y="40682"/>
                </a:lnTo>
                <a:lnTo>
                  <a:pt x="140716" y="47663"/>
                </a:lnTo>
                <a:lnTo>
                  <a:pt x="155909" y="47663"/>
                </a:lnTo>
                <a:lnTo>
                  <a:pt x="126509" y="92392"/>
                </a:lnTo>
                <a:lnTo>
                  <a:pt x="117335" y="92392"/>
                </a:lnTo>
                <a:lnTo>
                  <a:pt x="117335" y="106349"/>
                </a:lnTo>
                <a:lnTo>
                  <a:pt x="126509" y="106349"/>
                </a:lnTo>
                <a:lnTo>
                  <a:pt x="155918" y="151091"/>
                </a:lnTo>
                <a:lnTo>
                  <a:pt x="140716" y="151091"/>
                </a:lnTo>
                <a:lnTo>
                  <a:pt x="130098" y="158069"/>
                </a:lnTo>
                <a:close/>
              </a:path>
              <a:path w="160654" h="198755">
                <a:moveTo>
                  <a:pt x="34881" y="47663"/>
                </a:moveTo>
                <a:lnTo>
                  <a:pt x="19685" y="47663"/>
                </a:lnTo>
                <a:lnTo>
                  <a:pt x="30293" y="40685"/>
                </a:lnTo>
                <a:lnTo>
                  <a:pt x="34881" y="47663"/>
                </a:lnTo>
                <a:close/>
              </a:path>
              <a:path w="160654" h="198755">
                <a:moveTo>
                  <a:pt x="43052" y="106349"/>
                </a:moveTo>
                <a:lnTo>
                  <a:pt x="38467" y="99371"/>
                </a:lnTo>
                <a:lnTo>
                  <a:pt x="43052" y="92392"/>
                </a:lnTo>
                <a:lnTo>
                  <a:pt x="43052" y="106349"/>
                </a:lnTo>
                <a:close/>
              </a:path>
              <a:path w="160654" h="198755">
                <a:moveTo>
                  <a:pt x="64287" y="106349"/>
                </a:moveTo>
                <a:lnTo>
                  <a:pt x="43052" y="106349"/>
                </a:lnTo>
                <a:lnTo>
                  <a:pt x="43052" y="92392"/>
                </a:lnTo>
                <a:lnTo>
                  <a:pt x="64287" y="92392"/>
                </a:lnTo>
                <a:lnTo>
                  <a:pt x="65430" y="94576"/>
                </a:lnTo>
                <a:lnTo>
                  <a:pt x="66128" y="96926"/>
                </a:lnTo>
                <a:lnTo>
                  <a:pt x="66370" y="99377"/>
                </a:lnTo>
                <a:lnTo>
                  <a:pt x="66128" y="101815"/>
                </a:lnTo>
                <a:lnTo>
                  <a:pt x="65430" y="104178"/>
                </a:lnTo>
                <a:lnTo>
                  <a:pt x="64287" y="106349"/>
                </a:lnTo>
                <a:close/>
              </a:path>
              <a:path w="160654" h="198755">
                <a:moveTo>
                  <a:pt x="117335" y="106349"/>
                </a:moveTo>
                <a:lnTo>
                  <a:pt x="117335" y="92392"/>
                </a:lnTo>
                <a:lnTo>
                  <a:pt x="121918" y="99377"/>
                </a:lnTo>
                <a:lnTo>
                  <a:pt x="117335" y="106349"/>
                </a:lnTo>
                <a:close/>
              </a:path>
              <a:path w="160654" h="198755">
                <a:moveTo>
                  <a:pt x="121922" y="99371"/>
                </a:moveTo>
                <a:lnTo>
                  <a:pt x="117335" y="92392"/>
                </a:lnTo>
                <a:lnTo>
                  <a:pt x="126509" y="92392"/>
                </a:lnTo>
                <a:lnTo>
                  <a:pt x="121922" y="99371"/>
                </a:lnTo>
                <a:close/>
              </a:path>
              <a:path w="160654" h="198755">
                <a:moveTo>
                  <a:pt x="49847" y="198755"/>
                </a:moveTo>
                <a:lnTo>
                  <a:pt x="5727" y="172313"/>
                </a:lnTo>
                <a:lnTo>
                  <a:pt x="0" y="161798"/>
                </a:lnTo>
                <a:lnTo>
                  <a:pt x="228" y="159321"/>
                </a:lnTo>
                <a:lnTo>
                  <a:pt x="939" y="156933"/>
                </a:lnTo>
                <a:lnTo>
                  <a:pt x="2095" y="154724"/>
                </a:lnTo>
                <a:lnTo>
                  <a:pt x="38467" y="99371"/>
                </a:lnTo>
                <a:lnTo>
                  <a:pt x="43052" y="106349"/>
                </a:lnTo>
                <a:lnTo>
                  <a:pt x="64287" y="106349"/>
                </a:lnTo>
                <a:lnTo>
                  <a:pt x="34878" y="151091"/>
                </a:lnTo>
                <a:lnTo>
                  <a:pt x="19685" y="151091"/>
                </a:lnTo>
                <a:lnTo>
                  <a:pt x="23317" y="168681"/>
                </a:lnTo>
                <a:lnTo>
                  <a:pt x="45959" y="168681"/>
                </a:lnTo>
                <a:lnTo>
                  <a:pt x="39128" y="179069"/>
                </a:lnTo>
                <a:lnTo>
                  <a:pt x="69534" y="179069"/>
                </a:lnTo>
                <a:lnTo>
                  <a:pt x="52324" y="198488"/>
                </a:lnTo>
                <a:lnTo>
                  <a:pt x="49847" y="198755"/>
                </a:lnTo>
                <a:close/>
              </a:path>
              <a:path w="160654" h="198755">
                <a:moveTo>
                  <a:pt x="126509" y="106349"/>
                </a:moveTo>
                <a:lnTo>
                  <a:pt x="117335" y="106349"/>
                </a:lnTo>
                <a:lnTo>
                  <a:pt x="121922" y="99371"/>
                </a:lnTo>
                <a:lnTo>
                  <a:pt x="126509" y="106349"/>
                </a:lnTo>
                <a:close/>
              </a:path>
              <a:path w="160654" h="198755">
                <a:moveTo>
                  <a:pt x="69534" y="179069"/>
                </a:moveTo>
                <a:lnTo>
                  <a:pt x="39128" y="179069"/>
                </a:lnTo>
                <a:lnTo>
                  <a:pt x="56718" y="175437"/>
                </a:lnTo>
                <a:lnTo>
                  <a:pt x="46104" y="168460"/>
                </a:lnTo>
                <a:lnTo>
                  <a:pt x="69583" y="132753"/>
                </a:lnTo>
                <a:lnTo>
                  <a:pt x="78803" y="127101"/>
                </a:lnTo>
                <a:lnTo>
                  <a:pt x="81584" y="127101"/>
                </a:lnTo>
                <a:lnTo>
                  <a:pt x="99973" y="146697"/>
                </a:lnTo>
                <a:lnTo>
                  <a:pt x="69583" y="146697"/>
                </a:lnTo>
                <a:lnTo>
                  <a:pt x="80196" y="162843"/>
                </a:lnTo>
                <a:lnTo>
                  <a:pt x="69534" y="179069"/>
                </a:lnTo>
                <a:close/>
              </a:path>
              <a:path w="160654" h="198755">
                <a:moveTo>
                  <a:pt x="80196" y="162843"/>
                </a:moveTo>
                <a:lnTo>
                  <a:pt x="69583" y="146697"/>
                </a:lnTo>
                <a:lnTo>
                  <a:pt x="90804" y="146697"/>
                </a:lnTo>
                <a:lnTo>
                  <a:pt x="80196" y="162843"/>
                </a:lnTo>
                <a:close/>
              </a:path>
              <a:path w="160654" h="198755">
                <a:moveTo>
                  <a:pt x="110553" y="198755"/>
                </a:moveTo>
                <a:lnTo>
                  <a:pt x="80196" y="162843"/>
                </a:lnTo>
                <a:lnTo>
                  <a:pt x="90804" y="146697"/>
                </a:lnTo>
                <a:lnTo>
                  <a:pt x="99973" y="146697"/>
                </a:lnTo>
                <a:lnTo>
                  <a:pt x="114284" y="168462"/>
                </a:lnTo>
                <a:lnTo>
                  <a:pt x="103670" y="175437"/>
                </a:lnTo>
                <a:lnTo>
                  <a:pt x="121259" y="179069"/>
                </a:lnTo>
                <a:lnTo>
                  <a:pt x="144383" y="179069"/>
                </a:lnTo>
                <a:lnTo>
                  <a:pt x="117627" y="196659"/>
                </a:lnTo>
                <a:lnTo>
                  <a:pt x="115417" y="197815"/>
                </a:lnTo>
                <a:lnTo>
                  <a:pt x="113029" y="198526"/>
                </a:lnTo>
                <a:lnTo>
                  <a:pt x="110553" y="198755"/>
                </a:lnTo>
                <a:close/>
              </a:path>
              <a:path w="160654" h="198755">
                <a:moveTo>
                  <a:pt x="23317" y="168681"/>
                </a:moveTo>
                <a:lnTo>
                  <a:pt x="19685" y="151091"/>
                </a:lnTo>
                <a:lnTo>
                  <a:pt x="30292" y="158069"/>
                </a:lnTo>
                <a:lnTo>
                  <a:pt x="23317" y="168681"/>
                </a:lnTo>
                <a:close/>
              </a:path>
              <a:path w="160654" h="198755">
                <a:moveTo>
                  <a:pt x="30294" y="158066"/>
                </a:moveTo>
                <a:lnTo>
                  <a:pt x="19685" y="151091"/>
                </a:lnTo>
                <a:lnTo>
                  <a:pt x="34878" y="151091"/>
                </a:lnTo>
                <a:lnTo>
                  <a:pt x="30294" y="158066"/>
                </a:lnTo>
                <a:close/>
              </a:path>
              <a:path w="160654" h="198755">
                <a:moveTo>
                  <a:pt x="137071" y="168681"/>
                </a:moveTo>
                <a:lnTo>
                  <a:pt x="130103" y="158066"/>
                </a:lnTo>
                <a:lnTo>
                  <a:pt x="140716" y="151091"/>
                </a:lnTo>
                <a:lnTo>
                  <a:pt x="137071" y="168681"/>
                </a:lnTo>
                <a:close/>
              </a:path>
              <a:path w="160654" h="198755">
                <a:moveTo>
                  <a:pt x="158274" y="168681"/>
                </a:moveTo>
                <a:lnTo>
                  <a:pt x="137071" y="168681"/>
                </a:lnTo>
                <a:lnTo>
                  <a:pt x="140716" y="151091"/>
                </a:lnTo>
                <a:lnTo>
                  <a:pt x="155918" y="151091"/>
                </a:lnTo>
                <a:lnTo>
                  <a:pt x="158305" y="154724"/>
                </a:lnTo>
                <a:lnTo>
                  <a:pt x="159461" y="156933"/>
                </a:lnTo>
                <a:lnTo>
                  <a:pt x="160159" y="159321"/>
                </a:lnTo>
                <a:lnTo>
                  <a:pt x="160275" y="162843"/>
                </a:lnTo>
                <a:lnTo>
                  <a:pt x="160121" y="164274"/>
                </a:lnTo>
                <a:lnTo>
                  <a:pt x="159384" y="166649"/>
                </a:lnTo>
                <a:lnTo>
                  <a:pt x="158274" y="168681"/>
                </a:lnTo>
                <a:close/>
              </a:path>
              <a:path w="160654" h="198755">
                <a:moveTo>
                  <a:pt x="45959" y="168681"/>
                </a:moveTo>
                <a:lnTo>
                  <a:pt x="23317" y="168681"/>
                </a:lnTo>
                <a:lnTo>
                  <a:pt x="30299" y="158069"/>
                </a:lnTo>
                <a:lnTo>
                  <a:pt x="46103" y="168462"/>
                </a:lnTo>
                <a:lnTo>
                  <a:pt x="45959" y="168681"/>
                </a:lnTo>
                <a:close/>
              </a:path>
              <a:path w="160654" h="198755">
                <a:moveTo>
                  <a:pt x="144383" y="179069"/>
                </a:moveTo>
                <a:lnTo>
                  <a:pt x="121259" y="179069"/>
                </a:lnTo>
                <a:lnTo>
                  <a:pt x="114284" y="168462"/>
                </a:lnTo>
                <a:lnTo>
                  <a:pt x="130098" y="158069"/>
                </a:lnTo>
                <a:lnTo>
                  <a:pt x="137071" y="168681"/>
                </a:lnTo>
                <a:lnTo>
                  <a:pt x="158274" y="168681"/>
                </a:lnTo>
                <a:lnTo>
                  <a:pt x="158191" y="168833"/>
                </a:lnTo>
                <a:lnTo>
                  <a:pt x="156603" y="170751"/>
                </a:lnTo>
                <a:lnTo>
                  <a:pt x="154660" y="172313"/>
                </a:lnTo>
                <a:lnTo>
                  <a:pt x="144383" y="179069"/>
                </a:lnTo>
                <a:close/>
              </a:path>
              <a:path w="160654" h="198755">
                <a:moveTo>
                  <a:pt x="39128" y="179069"/>
                </a:moveTo>
                <a:lnTo>
                  <a:pt x="46107" y="168462"/>
                </a:lnTo>
                <a:lnTo>
                  <a:pt x="56718" y="175437"/>
                </a:lnTo>
                <a:lnTo>
                  <a:pt x="39128" y="179069"/>
                </a:lnTo>
                <a:close/>
              </a:path>
              <a:path w="160654" h="198755">
                <a:moveTo>
                  <a:pt x="121259" y="179069"/>
                </a:moveTo>
                <a:lnTo>
                  <a:pt x="103670" y="175437"/>
                </a:lnTo>
                <a:lnTo>
                  <a:pt x="114284" y="168462"/>
                </a:lnTo>
                <a:lnTo>
                  <a:pt x="121259" y="1790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标题 30">
            <a:extLst>
              <a:ext uri="{FF2B5EF4-FFF2-40B4-BE49-F238E27FC236}">
                <a16:creationId xmlns:a16="http://schemas.microsoft.com/office/drawing/2014/main" id="{6991E711-C140-22C8-3628-928737008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RL-S2V</a:t>
            </a:r>
            <a:endParaRPr lang="zh-CN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RL-S2V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6218258-54E2-1C86-83AD-BAF2921A5C6D}"/>
              </a:ext>
            </a:extLst>
          </p:cNvPr>
          <p:cNvSpPr txBox="1"/>
          <p:nvPr/>
        </p:nvSpPr>
        <p:spPr>
          <a:xfrm>
            <a:off x="3312883" y="2301239"/>
            <a:ext cx="2451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229" dirty="0">
                <a:latin typeface="Cambria Math"/>
                <a:cs typeface="Cambria Math"/>
              </a:rPr>
              <a:t>r</a:t>
            </a:r>
            <a:r>
              <a:rPr sz="1950" spc="37" baseline="-14957" dirty="0">
                <a:latin typeface="Cambria Math"/>
                <a:cs typeface="Cambria Math"/>
              </a:rPr>
              <a:t>3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6CA552A-A6F1-7A82-FD0E-53B1588B2A70}"/>
              </a:ext>
            </a:extLst>
          </p:cNvPr>
          <p:cNvSpPr/>
          <p:nvPr/>
        </p:nvSpPr>
        <p:spPr>
          <a:xfrm>
            <a:off x="2030509" y="1384831"/>
            <a:ext cx="1553049" cy="1705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F0F0B9B-3934-B095-DD88-92DEA9F3EABB}"/>
              </a:ext>
            </a:extLst>
          </p:cNvPr>
          <p:cNvSpPr/>
          <p:nvPr/>
        </p:nvSpPr>
        <p:spPr>
          <a:xfrm>
            <a:off x="1905000" y="1264397"/>
            <a:ext cx="1757045" cy="1917700"/>
          </a:xfrm>
          <a:custGeom>
            <a:avLst/>
            <a:gdLst/>
            <a:ahLst/>
            <a:cxnLst/>
            <a:rect l="l" t="t" r="r" b="b"/>
            <a:pathLst>
              <a:path w="1757045" h="1917700">
                <a:moveTo>
                  <a:pt x="1546999" y="12699"/>
                </a:moveTo>
                <a:lnTo>
                  <a:pt x="210261" y="12699"/>
                </a:lnTo>
                <a:lnTo>
                  <a:pt x="217335" y="0"/>
                </a:lnTo>
                <a:lnTo>
                  <a:pt x="1539697" y="0"/>
                </a:lnTo>
                <a:lnTo>
                  <a:pt x="1546999" y="12699"/>
                </a:lnTo>
                <a:close/>
              </a:path>
              <a:path w="1757045" h="1917700">
                <a:moveTo>
                  <a:pt x="235724" y="25399"/>
                </a:moveTo>
                <a:lnTo>
                  <a:pt x="176085" y="25399"/>
                </a:lnTo>
                <a:lnTo>
                  <a:pt x="182753" y="12699"/>
                </a:lnTo>
                <a:lnTo>
                  <a:pt x="242773" y="12699"/>
                </a:lnTo>
                <a:lnTo>
                  <a:pt x="235724" y="25399"/>
                </a:lnTo>
                <a:close/>
              </a:path>
              <a:path w="1757045" h="1917700">
                <a:moveTo>
                  <a:pt x="1581162" y="25399"/>
                </a:moveTo>
                <a:lnTo>
                  <a:pt x="1521307" y="25399"/>
                </a:lnTo>
                <a:lnTo>
                  <a:pt x="1514259" y="12699"/>
                </a:lnTo>
                <a:lnTo>
                  <a:pt x="1574279" y="12699"/>
                </a:lnTo>
                <a:lnTo>
                  <a:pt x="1581162" y="25399"/>
                </a:lnTo>
                <a:close/>
              </a:path>
              <a:path w="1757045" h="1917700">
                <a:moveTo>
                  <a:pt x="196291" y="38099"/>
                </a:moveTo>
                <a:lnTo>
                  <a:pt x="150279" y="38099"/>
                </a:lnTo>
                <a:lnTo>
                  <a:pt x="156590" y="25399"/>
                </a:lnTo>
                <a:lnTo>
                  <a:pt x="202907" y="25399"/>
                </a:lnTo>
                <a:lnTo>
                  <a:pt x="196291" y="38099"/>
                </a:lnTo>
                <a:close/>
              </a:path>
              <a:path w="1757045" h="1917700">
                <a:moveTo>
                  <a:pt x="1606956" y="38099"/>
                </a:moveTo>
                <a:lnTo>
                  <a:pt x="1560741" y="38099"/>
                </a:lnTo>
                <a:lnTo>
                  <a:pt x="1554124" y="25399"/>
                </a:lnTo>
                <a:lnTo>
                  <a:pt x="1600644" y="25399"/>
                </a:lnTo>
                <a:lnTo>
                  <a:pt x="1606956" y="38099"/>
                </a:lnTo>
                <a:close/>
              </a:path>
              <a:path w="1757045" h="1917700">
                <a:moveTo>
                  <a:pt x="165481" y="50799"/>
                </a:moveTo>
                <a:lnTo>
                  <a:pt x="131914" y="50799"/>
                </a:lnTo>
                <a:lnTo>
                  <a:pt x="137934" y="38099"/>
                </a:lnTo>
                <a:lnTo>
                  <a:pt x="171678" y="38099"/>
                </a:lnTo>
                <a:lnTo>
                  <a:pt x="165481" y="50799"/>
                </a:lnTo>
                <a:close/>
              </a:path>
              <a:path w="1757045" h="1917700">
                <a:moveTo>
                  <a:pt x="1625307" y="50799"/>
                </a:moveTo>
                <a:lnTo>
                  <a:pt x="1591551" y="50799"/>
                </a:lnTo>
                <a:lnTo>
                  <a:pt x="1585353" y="38099"/>
                </a:lnTo>
                <a:lnTo>
                  <a:pt x="1619288" y="38099"/>
                </a:lnTo>
                <a:lnTo>
                  <a:pt x="1625307" y="50799"/>
                </a:lnTo>
                <a:close/>
              </a:path>
              <a:path w="1757045" h="1917700">
                <a:moveTo>
                  <a:pt x="120738" y="76199"/>
                </a:moveTo>
                <a:lnTo>
                  <a:pt x="98094" y="76199"/>
                </a:lnTo>
                <a:lnTo>
                  <a:pt x="108965" y="63499"/>
                </a:lnTo>
                <a:lnTo>
                  <a:pt x="120180" y="50799"/>
                </a:lnTo>
                <a:lnTo>
                  <a:pt x="148221" y="50799"/>
                </a:lnTo>
                <a:lnTo>
                  <a:pt x="142392" y="63499"/>
                </a:lnTo>
                <a:lnTo>
                  <a:pt x="131673" y="63499"/>
                </a:lnTo>
                <a:lnTo>
                  <a:pt x="120738" y="76199"/>
                </a:lnTo>
                <a:close/>
              </a:path>
              <a:path w="1757045" h="1917700">
                <a:moveTo>
                  <a:pt x="1658937" y="76199"/>
                </a:moveTo>
                <a:lnTo>
                  <a:pt x="1636293" y="76199"/>
                </a:lnTo>
                <a:lnTo>
                  <a:pt x="1625358" y="63499"/>
                </a:lnTo>
                <a:lnTo>
                  <a:pt x="1614639" y="63499"/>
                </a:lnTo>
                <a:lnTo>
                  <a:pt x="1608810" y="50799"/>
                </a:lnTo>
                <a:lnTo>
                  <a:pt x="1637118" y="50799"/>
                </a:lnTo>
                <a:lnTo>
                  <a:pt x="1648421" y="63499"/>
                </a:lnTo>
                <a:lnTo>
                  <a:pt x="1658937" y="76199"/>
                </a:lnTo>
                <a:close/>
              </a:path>
              <a:path w="1757045" h="1917700">
                <a:moveTo>
                  <a:pt x="82778" y="114299"/>
                </a:moveTo>
                <a:lnTo>
                  <a:pt x="59486" y="114299"/>
                </a:lnTo>
                <a:lnTo>
                  <a:pt x="68376" y="101599"/>
                </a:lnTo>
                <a:lnTo>
                  <a:pt x="77787" y="88899"/>
                </a:lnTo>
                <a:lnTo>
                  <a:pt x="87376" y="76199"/>
                </a:lnTo>
                <a:lnTo>
                  <a:pt x="121081" y="76199"/>
                </a:lnTo>
                <a:lnTo>
                  <a:pt x="110578" y="88899"/>
                </a:lnTo>
                <a:lnTo>
                  <a:pt x="101168" y="88899"/>
                </a:lnTo>
                <a:lnTo>
                  <a:pt x="91579" y="101599"/>
                </a:lnTo>
                <a:lnTo>
                  <a:pt x="91884" y="101599"/>
                </a:lnTo>
                <a:lnTo>
                  <a:pt x="82778" y="114299"/>
                </a:lnTo>
                <a:close/>
              </a:path>
              <a:path w="1757045" h="1917700">
                <a:moveTo>
                  <a:pt x="1697748" y="114299"/>
                </a:moveTo>
                <a:lnTo>
                  <a:pt x="1674253" y="114299"/>
                </a:lnTo>
                <a:lnTo>
                  <a:pt x="1665147" y="101599"/>
                </a:lnTo>
                <a:lnTo>
                  <a:pt x="1665452" y="101599"/>
                </a:lnTo>
                <a:lnTo>
                  <a:pt x="1655864" y="88899"/>
                </a:lnTo>
                <a:lnTo>
                  <a:pt x="1646453" y="88899"/>
                </a:lnTo>
                <a:lnTo>
                  <a:pt x="1635950" y="76199"/>
                </a:lnTo>
                <a:lnTo>
                  <a:pt x="1669656" y="76199"/>
                </a:lnTo>
                <a:lnTo>
                  <a:pt x="1679244" y="88899"/>
                </a:lnTo>
                <a:lnTo>
                  <a:pt x="1688947" y="101599"/>
                </a:lnTo>
                <a:lnTo>
                  <a:pt x="1697748" y="114299"/>
                </a:lnTo>
                <a:close/>
              </a:path>
              <a:path w="1757045" h="1917700">
                <a:moveTo>
                  <a:pt x="74472" y="126999"/>
                </a:moveTo>
                <a:lnTo>
                  <a:pt x="51066" y="126999"/>
                </a:lnTo>
                <a:lnTo>
                  <a:pt x="55181" y="114299"/>
                </a:lnTo>
                <a:lnTo>
                  <a:pt x="83070" y="114299"/>
                </a:lnTo>
                <a:lnTo>
                  <a:pt x="74472" y="126999"/>
                </a:lnTo>
                <a:close/>
              </a:path>
              <a:path w="1757045" h="1917700">
                <a:moveTo>
                  <a:pt x="1706092" y="126999"/>
                </a:moveTo>
                <a:lnTo>
                  <a:pt x="1682559" y="126999"/>
                </a:lnTo>
                <a:lnTo>
                  <a:pt x="1673961" y="114299"/>
                </a:lnTo>
                <a:lnTo>
                  <a:pt x="1701990" y="114299"/>
                </a:lnTo>
                <a:lnTo>
                  <a:pt x="1706092" y="126999"/>
                </a:lnTo>
                <a:close/>
              </a:path>
              <a:path w="1757045" h="1917700">
                <a:moveTo>
                  <a:pt x="66725" y="139699"/>
                </a:moveTo>
                <a:lnTo>
                  <a:pt x="43281" y="139699"/>
                </a:lnTo>
                <a:lnTo>
                  <a:pt x="47104" y="126999"/>
                </a:lnTo>
                <a:lnTo>
                  <a:pt x="70700" y="126999"/>
                </a:lnTo>
                <a:lnTo>
                  <a:pt x="66725" y="139699"/>
                </a:lnTo>
                <a:close/>
              </a:path>
              <a:path w="1757045" h="1917700">
                <a:moveTo>
                  <a:pt x="1713864" y="139699"/>
                </a:moveTo>
                <a:lnTo>
                  <a:pt x="1690306" y="139699"/>
                </a:lnTo>
                <a:lnTo>
                  <a:pt x="1686331" y="126999"/>
                </a:lnTo>
                <a:lnTo>
                  <a:pt x="1710042" y="126999"/>
                </a:lnTo>
                <a:lnTo>
                  <a:pt x="1713864" y="139699"/>
                </a:lnTo>
                <a:close/>
              </a:path>
              <a:path w="1757045" h="1917700">
                <a:moveTo>
                  <a:pt x="59448" y="152399"/>
                </a:moveTo>
                <a:lnTo>
                  <a:pt x="36080" y="152399"/>
                </a:lnTo>
                <a:lnTo>
                  <a:pt x="39611" y="139699"/>
                </a:lnTo>
                <a:lnTo>
                  <a:pt x="63144" y="139699"/>
                </a:lnTo>
                <a:lnTo>
                  <a:pt x="59448" y="152399"/>
                </a:lnTo>
                <a:close/>
              </a:path>
              <a:path w="1757045" h="1917700">
                <a:moveTo>
                  <a:pt x="1721065" y="152399"/>
                </a:moveTo>
                <a:lnTo>
                  <a:pt x="1697583" y="152399"/>
                </a:lnTo>
                <a:lnTo>
                  <a:pt x="1693887" y="139699"/>
                </a:lnTo>
                <a:lnTo>
                  <a:pt x="1717535" y="139699"/>
                </a:lnTo>
                <a:lnTo>
                  <a:pt x="1721065" y="152399"/>
                </a:lnTo>
                <a:close/>
              </a:path>
              <a:path w="1757045" h="1917700">
                <a:moveTo>
                  <a:pt x="52704" y="165099"/>
                </a:moveTo>
                <a:lnTo>
                  <a:pt x="29464" y="165099"/>
                </a:lnTo>
                <a:lnTo>
                  <a:pt x="32689" y="152399"/>
                </a:lnTo>
                <a:lnTo>
                  <a:pt x="56121" y="152399"/>
                </a:lnTo>
                <a:lnTo>
                  <a:pt x="52704" y="165099"/>
                </a:lnTo>
                <a:close/>
              </a:path>
              <a:path w="1757045" h="1917700">
                <a:moveTo>
                  <a:pt x="1727669" y="165099"/>
                </a:moveTo>
                <a:lnTo>
                  <a:pt x="1704327" y="165099"/>
                </a:lnTo>
                <a:lnTo>
                  <a:pt x="1700910" y="152399"/>
                </a:lnTo>
                <a:lnTo>
                  <a:pt x="1724444" y="152399"/>
                </a:lnTo>
                <a:lnTo>
                  <a:pt x="1727669" y="165099"/>
                </a:lnTo>
                <a:close/>
              </a:path>
              <a:path w="1757045" h="1917700">
                <a:moveTo>
                  <a:pt x="43649" y="177799"/>
                </a:moveTo>
                <a:lnTo>
                  <a:pt x="23469" y="177799"/>
                </a:lnTo>
                <a:lnTo>
                  <a:pt x="26390" y="165099"/>
                </a:lnTo>
                <a:lnTo>
                  <a:pt x="46621" y="165099"/>
                </a:lnTo>
                <a:lnTo>
                  <a:pt x="43649" y="177799"/>
                </a:lnTo>
                <a:close/>
              </a:path>
              <a:path w="1757045" h="1917700">
                <a:moveTo>
                  <a:pt x="1733664" y="177799"/>
                </a:moveTo>
                <a:lnTo>
                  <a:pt x="1713382" y="177799"/>
                </a:lnTo>
                <a:lnTo>
                  <a:pt x="1710410" y="165099"/>
                </a:lnTo>
                <a:lnTo>
                  <a:pt x="1730743" y="165099"/>
                </a:lnTo>
                <a:lnTo>
                  <a:pt x="1733664" y="177799"/>
                </a:lnTo>
                <a:close/>
              </a:path>
              <a:path w="1757045" h="1917700">
                <a:moveTo>
                  <a:pt x="38341" y="190499"/>
                </a:moveTo>
                <a:lnTo>
                  <a:pt x="18097" y="190499"/>
                </a:lnTo>
                <a:lnTo>
                  <a:pt x="20701" y="177799"/>
                </a:lnTo>
                <a:lnTo>
                  <a:pt x="41008" y="177799"/>
                </a:lnTo>
                <a:lnTo>
                  <a:pt x="38341" y="190499"/>
                </a:lnTo>
                <a:close/>
              </a:path>
              <a:path w="1757045" h="1917700">
                <a:moveTo>
                  <a:pt x="1741449" y="203199"/>
                </a:moveTo>
                <a:lnTo>
                  <a:pt x="1723402" y="203199"/>
                </a:lnTo>
                <a:lnTo>
                  <a:pt x="1721040" y="190499"/>
                </a:lnTo>
                <a:lnTo>
                  <a:pt x="1718690" y="190499"/>
                </a:lnTo>
                <a:lnTo>
                  <a:pt x="1716024" y="177799"/>
                </a:lnTo>
                <a:lnTo>
                  <a:pt x="1736420" y="177799"/>
                </a:lnTo>
                <a:lnTo>
                  <a:pt x="1739010" y="190499"/>
                </a:lnTo>
                <a:lnTo>
                  <a:pt x="1741449" y="203199"/>
                </a:lnTo>
                <a:close/>
              </a:path>
              <a:path w="1757045" h="1917700">
                <a:moveTo>
                  <a:pt x="29540" y="215899"/>
                </a:moveTo>
                <a:lnTo>
                  <a:pt x="11214" y="215899"/>
                </a:lnTo>
                <a:lnTo>
                  <a:pt x="13385" y="203199"/>
                </a:lnTo>
                <a:lnTo>
                  <a:pt x="15659" y="190499"/>
                </a:lnTo>
                <a:lnTo>
                  <a:pt x="35991" y="190499"/>
                </a:lnTo>
                <a:lnTo>
                  <a:pt x="33629" y="203199"/>
                </a:lnTo>
                <a:lnTo>
                  <a:pt x="31572" y="203199"/>
                </a:lnTo>
                <a:lnTo>
                  <a:pt x="29540" y="215899"/>
                </a:lnTo>
                <a:close/>
              </a:path>
              <a:path w="1757045" h="1917700">
                <a:moveTo>
                  <a:pt x="31508" y="215899"/>
                </a:moveTo>
                <a:lnTo>
                  <a:pt x="31572" y="203199"/>
                </a:lnTo>
                <a:lnTo>
                  <a:pt x="33705" y="203199"/>
                </a:lnTo>
                <a:lnTo>
                  <a:pt x="31508" y="215899"/>
                </a:lnTo>
                <a:close/>
              </a:path>
              <a:path w="1757045" h="1917700">
                <a:moveTo>
                  <a:pt x="1725523" y="215899"/>
                </a:moveTo>
                <a:lnTo>
                  <a:pt x="1723326" y="203199"/>
                </a:lnTo>
                <a:lnTo>
                  <a:pt x="1725460" y="203199"/>
                </a:lnTo>
                <a:lnTo>
                  <a:pt x="1725523" y="215899"/>
                </a:lnTo>
                <a:close/>
              </a:path>
              <a:path w="1757045" h="1917700">
                <a:moveTo>
                  <a:pt x="1745818" y="215899"/>
                </a:moveTo>
                <a:lnTo>
                  <a:pt x="1727492" y="215899"/>
                </a:lnTo>
                <a:lnTo>
                  <a:pt x="1725460" y="203199"/>
                </a:lnTo>
                <a:lnTo>
                  <a:pt x="1743709" y="203199"/>
                </a:lnTo>
                <a:lnTo>
                  <a:pt x="1745818" y="215899"/>
                </a:lnTo>
                <a:close/>
              </a:path>
              <a:path w="1757045" h="1917700">
                <a:moveTo>
                  <a:pt x="27736" y="228599"/>
                </a:moveTo>
                <a:lnTo>
                  <a:pt x="7531" y="228599"/>
                </a:lnTo>
                <a:lnTo>
                  <a:pt x="9347" y="215899"/>
                </a:lnTo>
                <a:lnTo>
                  <a:pt x="29603" y="215899"/>
                </a:lnTo>
                <a:lnTo>
                  <a:pt x="27736" y="228599"/>
                </a:lnTo>
                <a:close/>
              </a:path>
              <a:path w="1757045" h="1917700">
                <a:moveTo>
                  <a:pt x="1749501" y="228599"/>
                </a:moveTo>
                <a:lnTo>
                  <a:pt x="1729295" y="228599"/>
                </a:lnTo>
                <a:lnTo>
                  <a:pt x="1727428" y="215899"/>
                </a:lnTo>
                <a:lnTo>
                  <a:pt x="1747735" y="215899"/>
                </a:lnTo>
                <a:lnTo>
                  <a:pt x="1749501" y="228599"/>
                </a:lnTo>
                <a:close/>
              </a:path>
              <a:path w="1757045" h="1917700">
                <a:moveTo>
                  <a:pt x="24612" y="241299"/>
                </a:moveTo>
                <a:lnTo>
                  <a:pt x="4597" y="241299"/>
                </a:lnTo>
                <a:lnTo>
                  <a:pt x="6007" y="228599"/>
                </a:lnTo>
                <a:lnTo>
                  <a:pt x="26149" y="228599"/>
                </a:lnTo>
                <a:lnTo>
                  <a:pt x="24612" y="241299"/>
                </a:lnTo>
                <a:close/>
              </a:path>
              <a:path w="1757045" h="1917700">
                <a:moveTo>
                  <a:pt x="1752485" y="241299"/>
                </a:moveTo>
                <a:lnTo>
                  <a:pt x="1732419" y="241299"/>
                </a:lnTo>
                <a:lnTo>
                  <a:pt x="1730883" y="228599"/>
                </a:lnTo>
                <a:lnTo>
                  <a:pt x="1751076" y="228599"/>
                </a:lnTo>
                <a:lnTo>
                  <a:pt x="1752485" y="241299"/>
                </a:lnTo>
                <a:close/>
              </a:path>
              <a:path w="1757045" h="1917700">
                <a:moveTo>
                  <a:pt x="20383" y="266699"/>
                </a:moveTo>
                <a:lnTo>
                  <a:pt x="1460" y="266699"/>
                </a:lnTo>
                <a:lnTo>
                  <a:pt x="2324" y="253999"/>
                </a:lnTo>
                <a:lnTo>
                  <a:pt x="3365" y="241299"/>
                </a:lnTo>
                <a:lnTo>
                  <a:pt x="23342" y="241299"/>
                </a:lnTo>
                <a:lnTo>
                  <a:pt x="22161" y="253999"/>
                </a:lnTo>
                <a:lnTo>
                  <a:pt x="21209" y="253999"/>
                </a:lnTo>
                <a:lnTo>
                  <a:pt x="20383" y="266699"/>
                </a:lnTo>
                <a:close/>
              </a:path>
              <a:path w="1757045" h="1917700">
                <a:moveTo>
                  <a:pt x="1755597" y="266699"/>
                </a:moveTo>
                <a:lnTo>
                  <a:pt x="1736648" y="266699"/>
                </a:lnTo>
                <a:lnTo>
                  <a:pt x="1735823" y="253999"/>
                </a:lnTo>
                <a:lnTo>
                  <a:pt x="1734870" y="253999"/>
                </a:lnTo>
                <a:lnTo>
                  <a:pt x="1733689" y="241299"/>
                </a:lnTo>
                <a:lnTo>
                  <a:pt x="1753704" y="241299"/>
                </a:lnTo>
                <a:lnTo>
                  <a:pt x="1754746" y="253999"/>
                </a:lnTo>
                <a:lnTo>
                  <a:pt x="1755597" y="266699"/>
                </a:lnTo>
                <a:close/>
              </a:path>
              <a:path w="1757045" h="1917700">
                <a:moveTo>
                  <a:pt x="19303" y="279399"/>
                </a:moveTo>
                <a:lnTo>
                  <a:pt x="292" y="279399"/>
                </a:lnTo>
                <a:lnTo>
                  <a:pt x="787" y="266699"/>
                </a:lnTo>
                <a:lnTo>
                  <a:pt x="19773" y="266699"/>
                </a:lnTo>
                <a:lnTo>
                  <a:pt x="19303" y="279399"/>
                </a:lnTo>
                <a:close/>
              </a:path>
              <a:path w="1757045" h="1917700">
                <a:moveTo>
                  <a:pt x="1756752" y="279399"/>
                </a:moveTo>
                <a:lnTo>
                  <a:pt x="1737728" y="279399"/>
                </a:lnTo>
                <a:lnTo>
                  <a:pt x="1737258" y="266699"/>
                </a:lnTo>
                <a:lnTo>
                  <a:pt x="1756270" y="266699"/>
                </a:lnTo>
                <a:lnTo>
                  <a:pt x="1756752" y="279399"/>
                </a:lnTo>
                <a:close/>
              </a:path>
              <a:path w="1757045" h="1917700">
                <a:moveTo>
                  <a:pt x="19316" y="1638299"/>
                </a:moveTo>
                <a:lnTo>
                  <a:pt x="279" y="1638299"/>
                </a:lnTo>
                <a:lnTo>
                  <a:pt x="0" y="1625599"/>
                </a:lnTo>
                <a:lnTo>
                  <a:pt x="0" y="279399"/>
                </a:lnTo>
                <a:lnTo>
                  <a:pt x="19037" y="279399"/>
                </a:lnTo>
                <a:lnTo>
                  <a:pt x="19037" y="1625599"/>
                </a:lnTo>
                <a:lnTo>
                  <a:pt x="19316" y="1638299"/>
                </a:lnTo>
                <a:close/>
              </a:path>
              <a:path w="1757045" h="1917700">
                <a:moveTo>
                  <a:pt x="1756740" y="1638299"/>
                </a:moveTo>
                <a:lnTo>
                  <a:pt x="1737715" y="1638299"/>
                </a:lnTo>
                <a:lnTo>
                  <a:pt x="1737995" y="1625599"/>
                </a:lnTo>
                <a:lnTo>
                  <a:pt x="1737995" y="279399"/>
                </a:lnTo>
                <a:lnTo>
                  <a:pt x="1757032" y="279399"/>
                </a:lnTo>
                <a:lnTo>
                  <a:pt x="1757032" y="1625599"/>
                </a:lnTo>
                <a:lnTo>
                  <a:pt x="1756740" y="1638299"/>
                </a:lnTo>
                <a:close/>
              </a:path>
              <a:path w="1757045" h="1917700">
                <a:moveTo>
                  <a:pt x="22199" y="1663699"/>
                </a:moveTo>
                <a:lnTo>
                  <a:pt x="2285" y="1663699"/>
                </a:lnTo>
                <a:lnTo>
                  <a:pt x="1435" y="1650999"/>
                </a:lnTo>
                <a:lnTo>
                  <a:pt x="761" y="1638299"/>
                </a:lnTo>
                <a:lnTo>
                  <a:pt x="19761" y="1638299"/>
                </a:lnTo>
                <a:lnTo>
                  <a:pt x="20408" y="1650999"/>
                </a:lnTo>
                <a:lnTo>
                  <a:pt x="21183" y="1650999"/>
                </a:lnTo>
                <a:lnTo>
                  <a:pt x="22199" y="1663699"/>
                </a:lnTo>
                <a:close/>
              </a:path>
              <a:path w="1757045" h="1917700">
                <a:moveTo>
                  <a:pt x="1754708" y="1663699"/>
                </a:moveTo>
                <a:lnTo>
                  <a:pt x="1734832" y="1663699"/>
                </a:lnTo>
                <a:lnTo>
                  <a:pt x="1735848" y="1650999"/>
                </a:lnTo>
                <a:lnTo>
                  <a:pt x="1736623" y="1650999"/>
                </a:lnTo>
                <a:lnTo>
                  <a:pt x="1737271" y="1638299"/>
                </a:lnTo>
                <a:lnTo>
                  <a:pt x="1756244" y="1638299"/>
                </a:lnTo>
                <a:lnTo>
                  <a:pt x="1755571" y="1650999"/>
                </a:lnTo>
                <a:lnTo>
                  <a:pt x="1754708" y="1663699"/>
                </a:lnTo>
                <a:close/>
              </a:path>
              <a:path w="1757045" h="1917700">
                <a:moveTo>
                  <a:pt x="23342" y="1676399"/>
                </a:moveTo>
                <a:lnTo>
                  <a:pt x="4546" y="1676399"/>
                </a:lnTo>
                <a:lnTo>
                  <a:pt x="3327" y="1663699"/>
                </a:lnTo>
                <a:lnTo>
                  <a:pt x="22161" y="1663699"/>
                </a:lnTo>
                <a:lnTo>
                  <a:pt x="23342" y="1676399"/>
                </a:lnTo>
                <a:close/>
              </a:path>
              <a:path w="1757045" h="1917700">
                <a:moveTo>
                  <a:pt x="1752434" y="1676399"/>
                </a:moveTo>
                <a:lnTo>
                  <a:pt x="1733689" y="1676399"/>
                </a:lnTo>
                <a:lnTo>
                  <a:pt x="1734870" y="1663699"/>
                </a:lnTo>
                <a:lnTo>
                  <a:pt x="1753666" y="1663699"/>
                </a:lnTo>
                <a:lnTo>
                  <a:pt x="1752434" y="1676399"/>
                </a:lnTo>
                <a:close/>
              </a:path>
              <a:path w="1757045" h="1917700">
                <a:moveTo>
                  <a:pt x="29603" y="1701799"/>
                </a:moveTo>
                <a:lnTo>
                  <a:pt x="9296" y="1701799"/>
                </a:lnTo>
                <a:lnTo>
                  <a:pt x="7531" y="1689099"/>
                </a:lnTo>
                <a:lnTo>
                  <a:pt x="5956" y="1676399"/>
                </a:lnTo>
                <a:lnTo>
                  <a:pt x="24612" y="1676399"/>
                </a:lnTo>
                <a:lnTo>
                  <a:pt x="26149" y="1689099"/>
                </a:lnTo>
                <a:lnTo>
                  <a:pt x="27736" y="1689099"/>
                </a:lnTo>
                <a:lnTo>
                  <a:pt x="29603" y="1701799"/>
                </a:lnTo>
                <a:close/>
              </a:path>
              <a:path w="1757045" h="1917700">
                <a:moveTo>
                  <a:pt x="1747685" y="1701799"/>
                </a:moveTo>
                <a:lnTo>
                  <a:pt x="1727428" y="1701799"/>
                </a:lnTo>
                <a:lnTo>
                  <a:pt x="1729295" y="1689099"/>
                </a:lnTo>
                <a:lnTo>
                  <a:pt x="1730883" y="1689099"/>
                </a:lnTo>
                <a:lnTo>
                  <a:pt x="1732419" y="1676399"/>
                </a:lnTo>
                <a:lnTo>
                  <a:pt x="1751025" y="1676399"/>
                </a:lnTo>
                <a:lnTo>
                  <a:pt x="1749501" y="1689099"/>
                </a:lnTo>
                <a:lnTo>
                  <a:pt x="1747685" y="1701799"/>
                </a:lnTo>
                <a:close/>
              </a:path>
              <a:path w="1757045" h="1917700">
                <a:moveTo>
                  <a:pt x="33705" y="1714499"/>
                </a:moveTo>
                <a:lnTo>
                  <a:pt x="13322" y="1714499"/>
                </a:lnTo>
                <a:lnTo>
                  <a:pt x="11214" y="1701799"/>
                </a:lnTo>
                <a:lnTo>
                  <a:pt x="31508" y="1701799"/>
                </a:lnTo>
                <a:lnTo>
                  <a:pt x="33705" y="1714499"/>
                </a:lnTo>
                <a:close/>
              </a:path>
              <a:path w="1757045" h="1917700">
                <a:moveTo>
                  <a:pt x="1743646" y="1714499"/>
                </a:moveTo>
                <a:lnTo>
                  <a:pt x="1723326" y="1714499"/>
                </a:lnTo>
                <a:lnTo>
                  <a:pt x="1725523" y="1701799"/>
                </a:lnTo>
                <a:lnTo>
                  <a:pt x="1745818" y="1701799"/>
                </a:lnTo>
                <a:lnTo>
                  <a:pt x="1743646" y="1714499"/>
                </a:lnTo>
                <a:close/>
              </a:path>
              <a:path w="1757045" h="1917700">
                <a:moveTo>
                  <a:pt x="38417" y="1727199"/>
                </a:moveTo>
                <a:lnTo>
                  <a:pt x="18021" y="1727199"/>
                </a:lnTo>
                <a:lnTo>
                  <a:pt x="15582" y="1714499"/>
                </a:lnTo>
                <a:lnTo>
                  <a:pt x="35902" y="1714499"/>
                </a:lnTo>
                <a:lnTo>
                  <a:pt x="38417" y="1727199"/>
                </a:lnTo>
                <a:close/>
              </a:path>
              <a:path w="1757045" h="1917700">
                <a:moveTo>
                  <a:pt x="1738934" y="1727199"/>
                </a:moveTo>
                <a:lnTo>
                  <a:pt x="1718614" y="1727199"/>
                </a:lnTo>
                <a:lnTo>
                  <a:pt x="1721129" y="1714499"/>
                </a:lnTo>
                <a:lnTo>
                  <a:pt x="1741373" y="1714499"/>
                </a:lnTo>
                <a:lnTo>
                  <a:pt x="1738934" y="1727199"/>
                </a:lnTo>
                <a:close/>
              </a:path>
              <a:path w="1757045" h="1917700">
                <a:moveTo>
                  <a:pt x="43738" y="1739899"/>
                </a:moveTo>
                <a:lnTo>
                  <a:pt x="23367" y="1739899"/>
                </a:lnTo>
                <a:lnTo>
                  <a:pt x="20612" y="1727199"/>
                </a:lnTo>
                <a:lnTo>
                  <a:pt x="40919" y="1727199"/>
                </a:lnTo>
                <a:lnTo>
                  <a:pt x="43738" y="1739899"/>
                </a:lnTo>
                <a:close/>
              </a:path>
              <a:path w="1757045" h="1917700">
                <a:moveTo>
                  <a:pt x="1733562" y="1739899"/>
                </a:moveTo>
                <a:lnTo>
                  <a:pt x="1713293" y="1739899"/>
                </a:lnTo>
                <a:lnTo>
                  <a:pt x="1716112" y="1727199"/>
                </a:lnTo>
                <a:lnTo>
                  <a:pt x="1736331" y="1727199"/>
                </a:lnTo>
                <a:lnTo>
                  <a:pt x="1733562" y="1739899"/>
                </a:lnTo>
                <a:close/>
              </a:path>
              <a:path w="1757045" h="1917700">
                <a:moveTo>
                  <a:pt x="49644" y="1752599"/>
                </a:moveTo>
                <a:lnTo>
                  <a:pt x="29362" y="1752599"/>
                </a:lnTo>
                <a:lnTo>
                  <a:pt x="26289" y="1739899"/>
                </a:lnTo>
                <a:lnTo>
                  <a:pt x="46520" y="1739899"/>
                </a:lnTo>
                <a:lnTo>
                  <a:pt x="49644" y="1752599"/>
                </a:lnTo>
                <a:close/>
              </a:path>
              <a:path w="1757045" h="1917700">
                <a:moveTo>
                  <a:pt x="1727568" y="1752599"/>
                </a:moveTo>
                <a:lnTo>
                  <a:pt x="1707388" y="1752599"/>
                </a:lnTo>
                <a:lnTo>
                  <a:pt x="1710512" y="1739899"/>
                </a:lnTo>
                <a:lnTo>
                  <a:pt x="1730641" y="1739899"/>
                </a:lnTo>
                <a:lnTo>
                  <a:pt x="1727568" y="1752599"/>
                </a:lnTo>
                <a:close/>
              </a:path>
              <a:path w="1757045" h="1917700">
                <a:moveTo>
                  <a:pt x="56121" y="1765299"/>
                </a:moveTo>
                <a:lnTo>
                  <a:pt x="35966" y="1765299"/>
                </a:lnTo>
                <a:lnTo>
                  <a:pt x="32588" y="1752599"/>
                </a:lnTo>
                <a:lnTo>
                  <a:pt x="52704" y="1752599"/>
                </a:lnTo>
                <a:lnTo>
                  <a:pt x="56121" y="1765299"/>
                </a:lnTo>
                <a:close/>
              </a:path>
              <a:path w="1757045" h="1917700">
                <a:moveTo>
                  <a:pt x="1720951" y="1765299"/>
                </a:moveTo>
                <a:lnTo>
                  <a:pt x="1700910" y="1765299"/>
                </a:lnTo>
                <a:lnTo>
                  <a:pt x="1704327" y="1752599"/>
                </a:lnTo>
                <a:lnTo>
                  <a:pt x="1724342" y="1752599"/>
                </a:lnTo>
                <a:lnTo>
                  <a:pt x="1720951" y="1765299"/>
                </a:lnTo>
                <a:close/>
              </a:path>
              <a:path w="1757045" h="1917700">
                <a:moveTo>
                  <a:pt x="63144" y="1777999"/>
                </a:moveTo>
                <a:lnTo>
                  <a:pt x="43167" y="1777999"/>
                </a:lnTo>
                <a:lnTo>
                  <a:pt x="39496" y="1765299"/>
                </a:lnTo>
                <a:lnTo>
                  <a:pt x="59448" y="1765299"/>
                </a:lnTo>
                <a:lnTo>
                  <a:pt x="63144" y="1777999"/>
                </a:lnTo>
                <a:close/>
              </a:path>
              <a:path w="1757045" h="1917700">
                <a:moveTo>
                  <a:pt x="1713750" y="1777999"/>
                </a:moveTo>
                <a:lnTo>
                  <a:pt x="1693887" y="1777999"/>
                </a:lnTo>
                <a:lnTo>
                  <a:pt x="1697583" y="1765299"/>
                </a:lnTo>
                <a:lnTo>
                  <a:pt x="1717420" y="1765299"/>
                </a:lnTo>
                <a:lnTo>
                  <a:pt x="1713750" y="1777999"/>
                </a:lnTo>
                <a:close/>
              </a:path>
              <a:path w="1757045" h="1917700">
                <a:moveTo>
                  <a:pt x="74676" y="1790699"/>
                </a:moveTo>
                <a:lnTo>
                  <a:pt x="50939" y="1790699"/>
                </a:lnTo>
                <a:lnTo>
                  <a:pt x="46989" y="1777999"/>
                </a:lnTo>
                <a:lnTo>
                  <a:pt x="70573" y="1777999"/>
                </a:lnTo>
                <a:lnTo>
                  <a:pt x="74676" y="1790699"/>
                </a:lnTo>
                <a:close/>
              </a:path>
              <a:path w="1757045" h="1917700">
                <a:moveTo>
                  <a:pt x="1705965" y="1790699"/>
                </a:moveTo>
                <a:lnTo>
                  <a:pt x="1682356" y="1790699"/>
                </a:lnTo>
                <a:lnTo>
                  <a:pt x="1686458" y="1777999"/>
                </a:lnTo>
                <a:lnTo>
                  <a:pt x="1709927" y="1777999"/>
                </a:lnTo>
                <a:lnTo>
                  <a:pt x="1705965" y="1790699"/>
                </a:lnTo>
                <a:close/>
              </a:path>
              <a:path w="1757045" h="1917700">
                <a:moveTo>
                  <a:pt x="101168" y="1816099"/>
                </a:moveTo>
                <a:lnTo>
                  <a:pt x="68084" y="1816099"/>
                </a:lnTo>
                <a:lnTo>
                  <a:pt x="59283" y="1803399"/>
                </a:lnTo>
                <a:lnTo>
                  <a:pt x="55041" y="1790699"/>
                </a:lnTo>
                <a:lnTo>
                  <a:pt x="74472" y="1790699"/>
                </a:lnTo>
                <a:lnTo>
                  <a:pt x="83070" y="1803399"/>
                </a:lnTo>
                <a:lnTo>
                  <a:pt x="91579" y="1803399"/>
                </a:lnTo>
                <a:lnTo>
                  <a:pt x="101168" y="1816099"/>
                </a:lnTo>
                <a:close/>
              </a:path>
              <a:path w="1757045" h="1917700">
                <a:moveTo>
                  <a:pt x="1688655" y="1816099"/>
                </a:moveTo>
                <a:lnTo>
                  <a:pt x="1655864" y="1816099"/>
                </a:lnTo>
                <a:lnTo>
                  <a:pt x="1665452" y="1803399"/>
                </a:lnTo>
                <a:lnTo>
                  <a:pt x="1673961" y="1803399"/>
                </a:lnTo>
                <a:lnTo>
                  <a:pt x="1682559" y="1790699"/>
                </a:lnTo>
                <a:lnTo>
                  <a:pt x="1701850" y="1790699"/>
                </a:lnTo>
                <a:lnTo>
                  <a:pt x="1697545" y="1803399"/>
                </a:lnTo>
                <a:lnTo>
                  <a:pt x="1688655" y="1816099"/>
                </a:lnTo>
                <a:close/>
              </a:path>
              <a:path w="1757045" h="1917700">
                <a:moveTo>
                  <a:pt x="137033" y="1854199"/>
                </a:moveTo>
                <a:lnTo>
                  <a:pt x="108610" y="1854199"/>
                </a:lnTo>
                <a:lnTo>
                  <a:pt x="98094" y="1841499"/>
                </a:lnTo>
                <a:lnTo>
                  <a:pt x="87376" y="1828799"/>
                </a:lnTo>
                <a:lnTo>
                  <a:pt x="77787" y="1816099"/>
                </a:lnTo>
                <a:lnTo>
                  <a:pt x="100850" y="1816099"/>
                </a:lnTo>
                <a:lnTo>
                  <a:pt x="110909" y="1828799"/>
                </a:lnTo>
                <a:lnTo>
                  <a:pt x="110578" y="1828799"/>
                </a:lnTo>
                <a:lnTo>
                  <a:pt x="121081" y="1841499"/>
                </a:lnTo>
                <a:lnTo>
                  <a:pt x="131406" y="1841499"/>
                </a:lnTo>
                <a:lnTo>
                  <a:pt x="137033" y="1854199"/>
                </a:lnTo>
                <a:close/>
              </a:path>
              <a:path w="1757045" h="1917700">
                <a:moveTo>
                  <a:pt x="1636852" y="1866899"/>
                </a:moveTo>
                <a:lnTo>
                  <a:pt x="1597253" y="1866899"/>
                </a:lnTo>
                <a:lnTo>
                  <a:pt x="1603273" y="1854199"/>
                </a:lnTo>
                <a:lnTo>
                  <a:pt x="1619999" y="1854199"/>
                </a:lnTo>
                <a:lnTo>
                  <a:pt x="1625625" y="1841499"/>
                </a:lnTo>
                <a:lnTo>
                  <a:pt x="1635950" y="1841499"/>
                </a:lnTo>
                <a:lnTo>
                  <a:pt x="1646453" y="1828799"/>
                </a:lnTo>
                <a:lnTo>
                  <a:pt x="1646123" y="1828799"/>
                </a:lnTo>
                <a:lnTo>
                  <a:pt x="1656181" y="1816099"/>
                </a:lnTo>
                <a:lnTo>
                  <a:pt x="1679244" y="1816099"/>
                </a:lnTo>
                <a:lnTo>
                  <a:pt x="1669656" y="1828799"/>
                </a:lnTo>
                <a:lnTo>
                  <a:pt x="1658937" y="1841499"/>
                </a:lnTo>
                <a:lnTo>
                  <a:pt x="1648421" y="1854199"/>
                </a:lnTo>
                <a:lnTo>
                  <a:pt x="1636852" y="1866899"/>
                </a:lnTo>
                <a:close/>
              </a:path>
              <a:path w="1757045" h="1917700">
                <a:moveTo>
                  <a:pt x="159778" y="1866899"/>
                </a:moveTo>
                <a:lnTo>
                  <a:pt x="125806" y="1866899"/>
                </a:lnTo>
                <a:lnTo>
                  <a:pt x="119913" y="1854199"/>
                </a:lnTo>
                <a:lnTo>
                  <a:pt x="153758" y="1854199"/>
                </a:lnTo>
                <a:lnTo>
                  <a:pt x="159778" y="1866899"/>
                </a:lnTo>
                <a:close/>
              </a:path>
              <a:path w="1757045" h="1917700">
                <a:moveTo>
                  <a:pt x="177761" y="1879599"/>
                </a:moveTo>
                <a:lnTo>
                  <a:pt x="143865" y="1879599"/>
                </a:lnTo>
                <a:lnTo>
                  <a:pt x="137744" y="1866899"/>
                </a:lnTo>
                <a:lnTo>
                  <a:pt x="171475" y="1866899"/>
                </a:lnTo>
                <a:lnTo>
                  <a:pt x="177761" y="1879599"/>
                </a:lnTo>
                <a:close/>
              </a:path>
              <a:path w="1757045" h="1917700">
                <a:moveTo>
                  <a:pt x="1612976" y="1879599"/>
                </a:moveTo>
                <a:lnTo>
                  <a:pt x="1579270" y="1879599"/>
                </a:lnTo>
                <a:lnTo>
                  <a:pt x="1585556" y="1866899"/>
                </a:lnTo>
                <a:lnTo>
                  <a:pt x="1619097" y="1866899"/>
                </a:lnTo>
                <a:lnTo>
                  <a:pt x="1612976" y="1879599"/>
                </a:lnTo>
                <a:close/>
              </a:path>
              <a:path w="1757045" h="1917700">
                <a:moveTo>
                  <a:pt x="209372" y="1892299"/>
                </a:moveTo>
                <a:lnTo>
                  <a:pt x="162788" y="1892299"/>
                </a:lnTo>
                <a:lnTo>
                  <a:pt x="156387" y="1879599"/>
                </a:lnTo>
                <a:lnTo>
                  <a:pt x="202679" y="1879599"/>
                </a:lnTo>
                <a:lnTo>
                  <a:pt x="209372" y="1892299"/>
                </a:lnTo>
                <a:close/>
              </a:path>
              <a:path w="1757045" h="1917700">
                <a:moveTo>
                  <a:pt x="1594027" y="1892299"/>
                </a:moveTo>
                <a:lnTo>
                  <a:pt x="1547660" y="1892299"/>
                </a:lnTo>
                <a:lnTo>
                  <a:pt x="1554352" y="1879599"/>
                </a:lnTo>
                <a:lnTo>
                  <a:pt x="1600441" y="1879599"/>
                </a:lnTo>
                <a:lnTo>
                  <a:pt x="1594027" y="1892299"/>
                </a:lnTo>
                <a:close/>
              </a:path>
              <a:path w="1757045" h="1917700">
                <a:moveTo>
                  <a:pt x="263550" y="1904999"/>
                </a:moveTo>
                <a:lnTo>
                  <a:pt x="189293" y="1904999"/>
                </a:lnTo>
                <a:lnTo>
                  <a:pt x="182549" y="1892299"/>
                </a:lnTo>
                <a:lnTo>
                  <a:pt x="256324" y="1892299"/>
                </a:lnTo>
                <a:lnTo>
                  <a:pt x="263550" y="1904999"/>
                </a:lnTo>
                <a:close/>
              </a:path>
              <a:path w="1757045" h="1917700">
                <a:moveTo>
                  <a:pt x="1567522" y="1904999"/>
                </a:moveTo>
                <a:lnTo>
                  <a:pt x="1493481" y="1904999"/>
                </a:lnTo>
                <a:lnTo>
                  <a:pt x="1500708" y="1892299"/>
                </a:lnTo>
                <a:lnTo>
                  <a:pt x="1574279" y="1892299"/>
                </a:lnTo>
                <a:lnTo>
                  <a:pt x="1567522" y="1904999"/>
                </a:lnTo>
                <a:close/>
              </a:path>
              <a:path w="1757045" h="1917700">
                <a:moveTo>
                  <a:pt x="1525358" y="1917699"/>
                </a:moveTo>
                <a:lnTo>
                  <a:pt x="231444" y="1917699"/>
                </a:lnTo>
                <a:lnTo>
                  <a:pt x="224243" y="1904999"/>
                </a:lnTo>
                <a:lnTo>
                  <a:pt x="1532559" y="1904999"/>
                </a:lnTo>
                <a:lnTo>
                  <a:pt x="1525358" y="1917699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E9B03D2-BBF0-6E80-B70D-F57C1C6FBD13}"/>
              </a:ext>
            </a:extLst>
          </p:cNvPr>
          <p:cNvSpPr txBox="1"/>
          <p:nvPr/>
        </p:nvSpPr>
        <p:spPr>
          <a:xfrm>
            <a:off x="1984298" y="1077123"/>
            <a:ext cx="631190" cy="8444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 marR="5080" indent="-27940">
              <a:lnSpc>
                <a:spcPct val="124000"/>
              </a:lnSpc>
            </a:pPr>
            <a:r>
              <a:rPr sz="4200" spc="217" baseline="-9920" dirty="0">
                <a:latin typeface="Cambria Math"/>
                <a:cs typeface="Cambria Math"/>
              </a:rPr>
              <a:t>s</a:t>
            </a:r>
            <a:r>
              <a:rPr sz="3000" spc="217" baseline="-29166" dirty="0">
                <a:latin typeface="Cambria Math"/>
                <a:cs typeface="Cambria Math"/>
              </a:rPr>
              <a:t>t </a:t>
            </a:r>
            <a:r>
              <a:rPr spc="130" dirty="0">
                <a:latin typeface="Cambria Math"/>
                <a:cs typeface="Cambria Math"/>
              </a:rPr>
              <a:t>r</a:t>
            </a:r>
            <a:r>
              <a:rPr sz="1950" spc="195" baseline="-14957" dirty="0">
                <a:latin typeface="Cambria Math"/>
                <a:cs typeface="Cambria Math"/>
              </a:rPr>
              <a:t>2  </a:t>
            </a:r>
            <a:r>
              <a:rPr spc="130" dirty="0">
                <a:latin typeface="Cambria Math"/>
                <a:cs typeface="Cambria Math"/>
              </a:rPr>
              <a:t>r</a:t>
            </a:r>
            <a:r>
              <a:rPr sz="1950" spc="195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FC48C4C-C5D1-2A4C-8311-BDED384FD8F9}"/>
              </a:ext>
            </a:extLst>
          </p:cNvPr>
          <p:cNvSpPr/>
          <p:nvPr/>
        </p:nvSpPr>
        <p:spPr>
          <a:xfrm>
            <a:off x="4681112" y="1384831"/>
            <a:ext cx="1505112" cy="17052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2379D4A-F3FD-69CC-15B0-9A085EB86891}"/>
              </a:ext>
            </a:extLst>
          </p:cNvPr>
          <p:cNvSpPr/>
          <p:nvPr/>
        </p:nvSpPr>
        <p:spPr>
          <a:xfrm>
            <a:off x="4479417" y="1264397"/>
            <a:ext cx="1757045" cy="1917700"/>
          </a:xfrm>
          <a:custGeom>
            <a:avLst/>
            <a:gdLst/>
            <a:ahLst/>
            <a:cxnLst/>
            <a:rect l="l" t="t" r="r" b="b"/>
            <a:pathLst>
              <a:path w="1757045" h="1917700">
                <a:moveTo>
                  <a:pt x="1546999" y="12699"/>
                </a:moveTo>
                <a:lnTo>
                  <a:pt x="210261" y="12699"/>
                </a:lnTo>
                <a:lnTo>
                  <a:pt x="217335" y="0"/>
                </a:lnTo>
                <a:lnTo>
                  <a:pt x="1539709" y="0"/>
                </a:lnTo>
                <a:lnTo>
                  <a:pt x="1546999" y="12699"/>
                </a:lnTo>
                <a:close/>
              </a:path>
              <a:path w="1757045" h="1917700">
                <a:moveTo>
                  <a:pt x="235724" y="25399"/>
                </a:moveTo>
                <a:lnTo>
                  <a:pt x="176085" y="25399"/>
                </a:lnTo>
                <a:lnTo>
                  <a:pt x="182765" y="12699"/>
                </a:lnTo>
                <a:lnTo>
                  <a:pt x="242773" y="12699"/>
                </a:lnTo>
                <a:lnTo>
                  <a:pt x="235724" y="25399"/>
                </a:lnTo>
                <a:close/>
              </a:path>
              <a:path w="1757045" h="1917700">
                <a:moveTo>
                  <a:pt x="1581162" y="25399"/>
                </a:moveTo>
                <a:lnTo>
                  <a:pt x="1521307" y="25399"/>
                </a:lnTo>
                <a:lnTo>
                  <a:pt x="1514271" y="12699"/>
                </a:lnTo>
                <a:lnTo>
                  <a:pt x="1574495" y="12699"/>
                </a:lnTo>
                <a:lnTo>
                  <a:pt x="1581162" y="25399"/>
                </a:lnTo>
                <a:close/>
              </a:path>
              <a:path w="1757045" h="1917700">
                <a:moveTo>
                  <a:pt x="196291" y="38099"/>
                </a:moveTo>
                <a:lnTo>
                  <a:pt x="150279" y="38099"/>
                </a:lnTo>
                <a:lnTo>
                  <a:pt x="156591" y="25399"/>
                </a:lnTo>
                <a:lnTo>
                  <a:pt x="202907" y="25399"/>
                </a:lnTo>
                <a:lnTo>
                  <a:pt x="196291" y="38099"/>
                </a:lnTo>
                <a:close/>
              </a:path>
              <a:path w="1757045" h="1917700">
                <a:moveTo>
                  <a:pt x="1606956" y="38099"/>
                </a:moveTo>
                <a:lnTo>
                  <a:pt x="1560753" y="38099"/>
                </a:lnTo>
                <a:lnTo>
                  <a:pt x="1554137" y="25399"/>
                </a:lnTo>
                <a:lnTo>
                  <a:pt x="1600644" y="25399"/>
                </a:lnTo>
                <a:lnTo>
                  <a:pt x="1606956" y="38099"/>
                </a:lnTo>
                <a:close/>
              </a:path>
              <a:path w="1757045" h="1917700">
                <a:moveTo>
                  <a:pt x="165481" y="50799"/>
                </a:moveTo>
                <a:lnTo>
                  <a:pt x="131914" y="50799"/>
                </a:lnTo>
                <a:lnTo>
                  <a:pt x="137934" y="38099"/>
                </a:lnTo>
                <a:lnTo>
                  <a:pt x="171691" y="38099"/>
                </a:lnTo>
                <a:lnTo>
                  <a:pt x="165481" y="50799"/>
                </a:lnTo>
                <a:close/>
              </a:path>
              <a:path w="1757045" h="1917700">
                <a:moveTo>
                  <a:pt x="1625307" y="50799"/>
                </a:moveTo>
                <a:lnTo>
                  <a:pt x="1591551" y="50799"/>
                </a:lnTo>
                <a:lnTo>
                  <a:pt x="1585353" y="38099"/>
                </a:lnTo>
                <a:lnTo>
                  <a:pt x="1619288" y="38099"/>
                </a:lnTo>
                <a:lnTo>
                  <a:pt x="1625307" y="50799"/>
                </a:lnTo>
                <a:close/>
              </a:path>
              <a:path w="1757045" h="1917700">
                <a:moveTo>
                  <a:pt x="120738" y="76199"/>
                </a:moveTo>
                <a:lnTo>
                  <a:pt x="97764" y="76199"/>
                </a:lnTo>
                <a:lnTo>
                  <a:pt x="120180" y="50799"/>
                </a:lnTo>
                <a:lnTo>
                  <a:pt x="148221" y="50799"/>
                </a:lnTo>
                <a:lnTo>
                  <a:pt x="142392" y="63499"/>
                </a:lnTo>
                <a:lnTo>
                  <a:pt x="131686" y="63499"/>
                </a:lnTo>
                <a:lnTo>
                  <a:pt x="120738" y="76199"/>
                </a:lnTo>
                <a:close/>
              </a:path>
              <a:path w="1757045" h="1917700">
                <a:moveTo>
                  <a:pt x="1658937" y="76199"/>
                </a:moveTo>
                <a:lnTo>
                  <a:pt x="1636293" y="76199"/>
                </a:lnTo>
                <a:lnTo>
                  <a:pt x="1625358" y="63499"/>
                </a:lnTo>
                <a:lnTo>
                  <a:pt x="1614639" y="63499"/>
                </a:lnTo>
                <a:lnTo>
                  <a:pt x="1608823" y="50799"/>
                </a:lnTo>
                <a:lnTo>
                  <a:pt x="1637131" y="50799"/>
                </a:lnTo>
                <a:lnTo>
                  <a:pt x="1648421" y="63499"/>
                </a:lnTo>
                <a:lnTo>
                  <a:pt x="1658937" y="76199"/>
                </a:lnTo>
                <a:close/>
              </a:path>
              <a:path w="1757045" h="1917700">
                <a:moveTo>
                  <a:pt x="82778" y="114299"/>
                </a:moveTo>
                <a:lnTo>
                  <a:pt x="59486" y="114299"/>
                </a:lnTo>
                <a:lnTo>
                  <a:pt x="68376" y="101599"/>
                </a:lnTo>
                <a:lnTo>
                  <a:pt x="77787" y="88899"/>
                </a:lnTo>
                <a:lnTo>
                  <a:pt x="87706" y="76199"/>
                </a:lnTo>
                <a:lnTo>
                  <a:pt x="121081" y="76199"/>
                </a:lnTo>
                <a:lnTo>
                  <a:pt x="110578" y="88899"/>
                </a:lnTo>
                <a:lnTo>
                  <a:pt x="101168" y="88899"/>
                </a:lnTo>
                <a:lnTo>
                  <a:pt x="91579" y="101599"/>
                </a:lnTo>
                <a:lnTo>
                  <a:pt x="91884" y="101599"/>
                </a:lnTo>
                <a:lnTo>
                  <a:pt x="82778" y="114299"/>
                </a:lnTo>
                <a:close/>
              </a:path>
              <a:path w="1757045" h="1917700">
                <a:moveTo>
                  <a:pt x="1697748" y="114299"/>
                </a:moveTo>
                <a:lnTo>
                  <a:pt x="1674253" y="114299"/>
                </a:lnTo>
                <a:lnTo>
                  <a:pt x="1665147" y="101599"/>
                </a:lnTo>
                <a:lnTo>
                  <a:pt x="1665452" y="101599"/>
                </a:lnTo>
                <a:lnTo>
                  <a:pt x="1655864" y="88899"/>
                </a:lnTo>
                <a:lnTo>
                  <a:pt x="1646466" y="88899"/>
                </a:lnTo>
                <a:lnTo>
                  <a:pt x="1635950" y="76199"/>
                </a:lnTo>
                <a:lnTo>
                  <a:pt x="1669656" y="76199"/>
                </a:lnTo>
                <a:lnTo>
                  <a:pt x="1679244" y="88899"/>
                </a:lnTo>
                <a:lnTo>
                  <a:pt x="1688947" y="101599"/>
                </a:lnTo>
                <a:lnTo>
                  <a:pt x="1697748" y="114299"/>
                </a:lnTo>
                <a:close/>
              </a:path>
              <a:path w="1757045" h="1917700">
                <a:moveTo>
                  <a:pt x="74472" y="126999"/>
                </a:moveTo>
                <a:lnTo>
                  <a:pt x="51079" y="126999"/>
                </a:lnTo>
                <a:lnTo>
                  <a:pt x="55181" y="114299"/>
                </a:lnTo>
                <a:lnTo>
                  <a:pt x="83070" y="114299"/>
                </a:lnTo>
                <a:lnTo>
                  <a:pt x="74472" y="126999"/>
                </a:lnTo>
                <a:close/>
              </a:path>
              <a:path w="1757045" h="1917700">
                <a:moveTo>
                  <a:pt x="1706092" y="126999"/>
                </a:moveTo>
                <a:lnTo>
                  <a:pt x="1682572" y="126999"/>
                </a:lnTo>
                <a:lnTo>
                  <a:pt x="1673961" y="114299"/>
                </a:lnTo>
                <a:lnTo>
                  <a:pt x="1701990" y="114299"/>
                </a:lnTo>
                <a:lnTo>
                  <a:pt x="1706092" y="126999"/>
                </a:lnTo>
                <a:close/>
              </a:path>
              <a:path w="1757045" h="1917700">
                <a:moveTo>
                  <a:pt x="66725" y="139699"/>
                </a:moveTo>
                <a:lnTo>
                  <a:pt x="43281" y="139699"/>
                </a:lnTo>
                <a:lnTo>
                  <a:pt x="47104" y="126999"/>
                </a:lnTo>
                <a:lnTo>
                  <a:pt x="70700" y="126999"/>
                </a:lnTo>
                <a:lnTo>
                  <a:pt x="66725" y="139699"/>
                </a:lnTo>
                <a:close/>
              </a:path>
              <a:path w="1757045" h="1917700">
                <a:moveTo>
                  <a:pt x="1713865" y="139699"/>
                </a:moveTo>
                <a:lnTo>
                  <a:pt x="1690306" y="139699"/>
                </a:lnTo>
                <a:lnTo>
                  <a:pt x="1686331" y="126999"/>
                </a:lnTo>
                <a:lnTo>
                  <a:pt x="1710055" y="126999"/>
                </a:lnTo>
                <a:lnTo>
                  <a:pt x="1713865" y="139699"/>
                </a:lnTo>
                <a:close/>
              </a:path>
              <a:path w="1757045" h="1917700">
                <a:moveTo>
                  <a:pt x="59448" y="152399"/>
                </a:moveTo>
                <a:lnTo>
                  <a:pt x="36080" y="152399"/>
                </a:lnTo>
                <a:lnTo>
                  <a:pt x="39611" y="139699"/>
                </a:lnTo>
                <a:lnTo>
                  <a:pt x="63144" y="139699"/>
                </a:lnTo>
                <a:lnTo>
                  <a:pt x="59448" y="152399"/>
                </a:lnTo>
                <a:close/>
              </a:path>
              <a:path w="1757045" h="1917700">
                <a:moveTo>
                  <a:pt x="1721065" y="152399"/>
                </a:moveTo>
                <a:lnTo>
                  <a:pt x="1697583" y="152399"/>
                </a:lnTo>
                <a:lnTo>
                  <a:pt x="1693887" y="139699"/>
                </a:lnTo>
                <a:lnTo>
                  <a:pt x="1717548" y="139699"/>
                </a:lnTo>
                <a:lnTo>
                  <a:pt x="1721065" y="152399"/>
                </a:lnTo>
                <a:close/>
              </a:path>
              <a:path w="1757045" h="1917700">
                <a:moveTo>
                  <a:pt x="52705" y="165099"/>
                </a:moveTo>
                <a:lnTo>
                  <a:pt x="29464" y="165099"/>
                </a:lnTo>
                <a:lnTo>
                  <a:pt x="32689" y="152399"/>
                </a:lnTo>
                <a:lnTo>
                  <a:pt x="56121" y="152399"/>
                </a:lnTo>
                <a:lnTo>
                  <a:pt x="52705" y="165099"/>
                </a:lnTo>
                <a:close/>
              </a:path>
              <a:path w="1757045" h="1917700">
                <a:moveTo>
                  <a:pt x="1727669" y="165099"/>
                </a:moveTo>
                <a:lnTo>
                  <a:pt x="1704327" y="165099"/>
                </a:lnTo>
                <a:lnTo>
                  <a:pt x="1700911" y="152399"/>
                </a:lnTo>
                <a:lnTo>
                  <a:pt x="1724444" y="152399"/>
                </a:lnTo>
                <a:lnTo>
                  <a:pt x="1727669" y="165099"/>
                </a:lnTo>
                <a:close/>
              </a:path>
              <a:path w="1757045" h="1917700">
                <a:moveTo>
                  <a:pt x="43649" y="177799"/>
                </a:moveTo>
                <a:lnTo>
                  <a:pt x="23469" y="177799"/>
                </a:lnTo>
                <a:lnTo>
                  <a:pt x="26390" y="165099"/>
                </a:lnTo>
                <a:lnTo>
                  <a:pt x="46621" y="165099"/>
                </a:lnTo>
                <a:lnTo>
                  <a:pt x="43649" y="177799"/>
                </a:lnTo>
                <a:close/>
              </a:path>
              <a:path w="1757045" h="1917700">
                <a:moveTo>
                  <a:pt x="1733664" y="177799"/>
                </a:moveTo>
                <a:lnTo>
                  <a:pt x="1713382" y="177799"/>
                </a:lnTo>
                <a:lnTo>
                  <a:pt x="1710410" y="165099"/>
                </a:lnTo>
                <a:lnTo>
                  <a:pt x="1730743" y="165099"/>
                </a:lnTo>
                <a:lnTo>
                  <a:pt x="1733664" y="177799"/>
                </a:lnTo>
                <a:close/>
              </a:path>
              <a:path w="1757045" h="1917700">
                <a:moveTo>
                  <a:pt x="38341" y="190499"/>
                </a:moveTo>
                <a:lnTo>
                  <a:pt x="18097" y="190499"/>
                </a:lnTo>
                <a:lnTo>
                  <a:pt x="20701" y="177799"/>
                </a:lnTo>
                <a:lnTo>
                  <a:pt x="41008" y="177799"/>
                </a:lnTo>
                <a:lnTo>
                  <a:pt x="38341" y="190499"/>
                </a:lnTo>
                <a:close/>
              </a:path>
              <a:path w="1757045" h="1917700">
                <a:moveTo>
                  <a:pt x="1741449" y="203199"/>
                </a:moveTo>
                <a:lnTo>
                  <a:pt x="1723402" y="203199"/>
                </a:lnTo>
                <a:lnTo>
                  <a:pt x="1721053" y="190499"/>
                </a:lnTo>
                <a:lnTo>
                  <a:pt x="1718703" y="190499"/>
                </a:lnTo>
                <a:lnTo>
                  <a:pt x="1716024" y="177799"/>
                </a:lnTo>
                <a:lnTo>
                  <a:pt x="1736420" y="177799"/>
                </a:lnTo>
                <a:lnTo>
                  <a:pt x="1739011" y="190499"/>
                </a:lnTo>
                <a:lnTo>
                  <a:pt x="1741449" y="203199"/>
                </a:lnTo>
                <a:close/>
              </a:path>
              <a:path w="1757045" h="1917700">
                <a:moveTo>
                  <a:pt x="29540" y="215899"/>
                </a:moveTo>
                <a:lnTo>
                  <a:pt x="11290" y="215899"/>
                </a:lnTo>
                <a:lnTo>
                  <a:pt x="13385" y="203199"/>
                </a:lnTo>
                <a:lnTo>
                  <a:pt x="15659" y="190499"/>
                </a:lnTo>
                <a:lnTo>
                  <a:pt x="35991" y="190499"/>
                </a:lnTo>
                <a:lnTo>
                  <a:pt x="33629" y="203199"/>
                </a:lnTo>
                <a:lnTo>
                  <a:pt x="31584" y="203199"/>
                </a:lnTo>
                <a:lnTo>
                  <a:pt x="29540" y="215899"/>
                </a:lnTo>
                <a:close/>
              </a:path>
              <a:path w="1757045" h="1917700">
                <a:moveTo>
                  <a:pt x="31508" y="215899"/>
                </a:moveTo>
                <a:lnTo>
                  <a:pt x="31584" y="203199"/>
                </a:lnTo>
                <a:lnTo>
                  <a:pt x="33705" y="203199"/>
                </a:lnTo>
                <a:lnTo>
                  <a:pt x="31508" y="215899"/>
                </a:lnTo>
                <a:close/>
              </a:path>
              <a:path w="1757045" h="1917700">
                <a:moveTo>
                  <a:pt x="1725523" y="215899"/>
                </a:moveTo>
                <a:lnTo>
                  <a:pt x="1723326" y="203199"/>
                </a:lnTo>
                <a:lnTo>
                  <a:pt x="1725460" y="203199"/>
                </a:lnTo>
                <a:lnTo>
                  <a:pt x="1725523" y="215899"/>
                </a:lnTo>
                <a:close/>
              </a:path>
              <a:path w="1757045" h="1917700">
                <a:moveTo>
                  <a:pt x="1745818" y="215899"/>
                </a:moveTo>
                <a:lnTo>
                  <a:pt x="1727492" y="215899"/>
                </a:lnTo>
                <a:lnTo>
                  <a:pt x="1725460" y="203199"/>
                </a:lnTo>
                <a:lnTo>
                  <a:pt x="1743710" y="203199"/>
                </a:lnTo>
                <a:lnTo>
                  <a:pt x="1745818" y="215899"/>
                </a:lnTo>
                <a:close/>
              </a:path>
              <a:path w="1757045" h="1917700">
                <a:moveTo>
                  <a:pt x="27736" y="228599"/>
                </a:moveTo>
                <a:lnTo>
                  <a:pt x="7531" y="228599"/>
                </a:lnTo>
                <a:lnTo>
                  <a:pt x="9347" y="215899"/>
                </a:lnTo>
                <a:lnTo>
                  <a:pt x="29616" y="215899"/>
                </a:lnTo>
                <a:lnTo>
                  <a:pt x="27736" y="228599"/>
                </a:lnTo>
                <a:close/>
              </a:path>
              <a:path w="1757045" h="1917700">
                <a:moveTo>
                  <a:pt x="1749501" y="228599"/>
                </a:moveTo>
                <a:lnTo>
                  <a:pt x="1729295" y="228599"/>
                </a:lnTo>
                <a:lnTo>
                  <a:pt x="1727428" y="215899"/>
                </a:lnTo>
                <a:lnTo>
                  <a:pt x="1747748" y="215899"/>
                </a:lnTo>
                <a:lnTo>
                  <a:pt x="1749501" y="228599"/>
                </a:lnTo>
                <a:close/>
              </a:path>
              <a:path w="1757045" h="1917700">
                <a:moveTo>
                  <a:pt x="24612" y="241299"/>
                </a:moveTo>
                <a:lnTo>
                  <a:pt x="4597" y="241299"/>
                </a:lnTo>
                <a:lnTo>
                  <a:pt x="6007" y="228599"/>
                </a:lnTo>
                <a:lnTo>
                  <a:pt x="26149" y="228599"/>
                </a:lnTo>
                <a:lnTo>
                  <a:pt x="24612" y="241299"/>
                </a:lnTo>
                <a:close/>
              </a:path>
              <a:path w="1757045" h="1917700">
                <a:moveTo>
                  <a:pt x="1752485" y="241299"/>
                </a:moveTo>
                <a:lnTo>
                  <a:pt x="1732419" y="241299"/>
                </a:lnTo>
                <a:lnTo>
                  <a:pt x="1730883" y="228599"/>
                </a:lnTo>
                <a:lnTo>
                  <a:pt x="1751076" y="228599"/>
                </a:lnTo>
                <a:lnTo>
                  <a:pt x="1752485" y="241299"/>
                </a:lnTo>
                <a:close/>
              </a:path>
              <a:path w="1757045" h="1917700">
                <a:moveTo>
                  <a:pt x="20383" y="266699"/>
                </a:moveTo>
                <a:lnTo>
                  <a:pt x="1460" y="266699"/>
                </a:lnTo>
                <a:lnTo>
                  <a:pt x="2324" y="253999"/>
                </a:lnTo>
                <a:lnTo>
                  <a:pt x="3365" y="241299"/>
                </a:lnTo>
                <a:lnTo>
                  <a:pt x="23342" y="241299"/>
                </a:lnTo>
                <a:lnTo>
                  <a:pt x="22161" y="253999"/>
                </a:lnTo>
                <a:lnTo>
                  <a:pt x="21221" y="253999"/>
                </a:lnTo>
                <a:lnTo>
                  <a:pt x="20383" y="266699"/>
                </a:lnTo>
                <a:close/>
              </a:path>
              <a:path w="1757045" h="1917700">
                <a:moveTo>
                  <a:pt x="1755597" y="266699"/>
                </a:moveTo>
                <a:lnTo>
                  <a:pt x="1736648" y="266699"/>
                </a:lnTo>
                <a:lnTo>
                  <a:pt x="1735823" y="253999"/>
                </a:lnTo>
                <a:lnTo>
                  <a:pt x="1734870" y="253999"/>
                </a:lnTo>
                <a:lnTo>
                  <a:pt x="1733689" y="241299"/>
                </a:lnTo>
                <a:lnTo>
                  <a:pt x="1753704" y="241299"/>
                </a:lnTo>
                <a:lnTo>
                  <a:pt x="1754746" y="253999"/>
                </a:lnTo>
                <a:lnTo>
                  <a:pt x="1755597" y="266699"/>
                </a:lnTo>
                <a:close/>
              </a:path>
              <a:path w="1757045" h="1917700">
                <a:moveTo>
                  <a:pt x="19304" y="279399"/>
                </a:moveTo>
                <a:lnTo>
                  <a:pt x="292" y="279399"/>
                </a:lnTo>
                <a:lnTo>
                  <a:pt x="787" y="266699"/>
                </a:lnTo>
                <a:lnTo>
                  <a:pt x="19773" y="266699"/>
                </a:lnTo>
                <a:lnTo>
                  <a:pt x="19304" y="279399"/>
                </a:lnTo>
                <a:close/>
              </a:path>
              <a:path w="1757045" h="1917700">
                <a:moveTo>
                  <a:pt x="1756752" y="279399"/>
                </a:moveTo>
                <a:lnTo>
                  <a:pt x="1737728" y="279399"/>
                </a:lnTo>
                <a:lnTo>
                  <a:pt x="1737258" y="266699"/>
                </a:lnTo>
                <a:lnTo>
                  <a:pt x="1756270" y="266699"/>
                </a:lnTo>
                <a:lnTo>
                  <a:pt x="1756752" y="279399"/>
                </a:lnTo>
                <a:close/>
              </a:path>
              <a:path w="1757045" h="1917700">
                <a:moveTo>
                  <a:pt x="19316" y="1638299"/>
                </a:moveTo>
                <a:lnTo>
                  <a:pt x="279" y="1638299"/>
                </a:lnTo>
                <a:lnTo>
                  <a:pt x="0" y="1625599"/>
                </a:lnTo>
                <a:lnTo>
                  <a:pt x="0" y="279399"/>
                </a:lnTo>
                <a:lnTo>
                  <a:pt x="19050" y="279399"/>
                </a:lnTo>
                <a:lnTo>
                  <a:pt x="19037" y="1625599"/>
                </a:lnTo>
                <a:lnTo>
                  <a:pt x="19316" y="1638299"/>
                </a:lnTo>
                <a:close/>
              </a:path>
              <a:path w="1757045" h="1917700">
                <a:moveTo>
                  <a:pt x="1756740" y="1638299"/>
                </a:moveTo>
                <a:lnTo>
                  <a:pt x="1737715" y="1638299"/>
                </a:lnTo>
                <a:lnTo>
                  <a:pt x="1737995" y="1625599"/>
                </a:lnTo>
                <a:lnTo>
                  <a:pt x="1737995" y="279399"/>
                </a:lnTo>
                <a:lnTo>
                  <a:pt x="1757032" y="279399"/>
                </a:lnTo>
                <a:lnTo>
                  <a:pt x="1757032" y="1625599"/>
                </a:lnTo>
                <a:lnTo>
                  <a:pt x="1756740" y="1638299"/>
                </a:lnTo>
                <a:close/>
              </a:path>
              <a:path w="1757045" h="1917700">
                <a:moveTo>
                  <a:pt x="22199" y="1663699"/>
                </a:moveTo>
                <a:lnTo>
                  <a:pt x="2286" y="1663699"/>
                </a:lnTo>
                <a:lnTo>
                  <a:pt x="1435" y="1650999"/>
                </a:lnTo>
                <a:lnTo>
                  <a:pt x="762" y="1638299"/>
                </a:lnTo>
                <a:lnTo>
                  <a:pt x="19761" y="1638299"/>
                </a:lnTo>
                <a:lnTo>
                  <a:pt x="20408" y="1650999"/>
                </a:lnTo>
                <a:lnTo>
                  <a:pt x="21183" y="1650999"/>
                </a:lnTo>
                <a:lnTo>
                  <a:pt x="22199" y="1663699"/>
                </a:lnTo>
                <a:close/>
              </a:path>
              <a:path w="1757045" h="1917700">
                <a:moveTo>
                  <a:pt x="1754720" y="1663699"/>
                </a:moveTo>
                <a:lnTo>
                  <a:pt x="1734832" y="1663699"/>
                </a:lnTo>
                <a:lnTo>
                  <a:pt x="1735848" y="1650999"/>
                </a:lnTo>
                <a:lnTo>
                  <a:pt x="1736623" y="1650999"/>
                </a:lnTo>
                <a:lnTo>
                  <a:pt x="1737283" y="1638299"/>
                </a:lnTo>
                <a:lnTo>
                  <a:pt x="1756257" y="1638299"/>
                </a:lnTo>
                <a:lnTo>
                  <a:pt x="1755571" y="1650999"/>
                </a:lnTo>
                <a:lnTo>
                  <a:pt x="1754720" y="1663699"/>
                </a:lnTo>
                <a:close/>
              </a:path>
              <a:path w="1757045" h="1917700">
                <a:moveTo>
                  <a:pt x="23342" y="1676399"/>
                </a:moveTo>
                <a:lnTo>
                  <a:pt x="4559" y="1676399"/>
                </a:lnTo>
                <a:lnTo>
                  <a:pt x="3327" y="1663699"/>
                </a:lnTo>
                <a:lnTo>
                  <a:pt x="22161" y="1663699"/>
                </a:lnTo>
                <a:lnTo>
                  <a:pt x="23342" y="1676399"/>
                </a:lnTo>
                <a:close/>
              </a:path>
              <a:path w="1757045" h="1917700">
                <a:moveTo>
                  <a:pt x="1752434" y="1676399"/>
                </a:moveTo>
                <a:lnTo>
                  <a:pt x="1733689" y="1676399"/>
                </a:lnTo>
                <a:lnTo>
                  <a:pt x="1734870" y="1663699"/>
                </a:lnTo>
                <a:lnTo>
                  <a:pt x="1753666" y="1663699"/>
                </a:lnTo>
                <a:lnTo>
                  <a:pt x="1752434" y="1676399"/>
                </a:lnTo>
                <a:close/>
              </a:path>
              <a:path w="1757045" h="1917700">
                <a:moveTo>
                  <a:pt x="29616" y="1701799"/>
                </a:moveTo>
                <a:lnTo>
                  <a:pt x="9296" y="1701799"/>
                </a:lnTo>
                <a:lnTo>
                  <a:pt x="7531" y="1689099"/>
                </a:lnTo>
                <a:lnTo>
                  <a:pt x="5956" y="1676399"/>
                </a:lnTo>
                <a:lnTo>
                  <a:pt x="24612" y="1676399"/>
                </a:lnTo>
                <a:lnTo>
                  <a:pt x="26149" y="1689099"/>
                </a:lnTo>
                <a:lnTo>
                  <a:pt x="27736" y="1689099"/>
                </a:lnTo>
                <a:lnTo>
                  <a:pt x="29616" y="1701799"/>
                </a:lnTo>
                <a:close/>
              </a:path>
              <a:path w="1757045" h="1917700">
                <a:moveTo>
                  <a:pt x="1747685" y="1701799"/>
                </a:moveTo>
                <a:lnTo>
                  <a:pt x="1727428" y="1701799"/>
                </a:lnTo>
                <a:lnTo>
                  <a:pt x="1729295" y="1689099"/>
                </a:lnTo>
                <a:lnTo>
                  <a:pt x="1730883" y="1689099"/>
                </a:lnTo>
                <a:lnTo>
                  <a:pt x="1732419" y="1676399"/>
                </a:lnTo>
                <a:lnTo>
                  <a:pt x="1751025" y="1676399"/>
                </a:lnTo>
                <a:lnTo>
                  <a:pt x="1749450" y="1689099"/>
                </a:lnTo>
                <a:lnTo>
                  <a:pt x="1747685" y="1701799"/>
                </a:lnTo>
                <a:close/>
              </a:path>
              <a:path w="1757045" h="1917700">
                <a:moveTo>
                  <a:pt x="33705" y="1714499"/>
                </a:moveTo>
                <a:lnTo>
                  <a:pt x="13322" y="1714499"/>
                </a:lnTo>
                <a:lnTo>
                  <a:pt x="11226" y="1701799"/>
                </a:lnTo>
                <a:lnTo>
                  <a:pt x="31508" y="1701799"/>
                </a:lnTo>
                <a:lnTo>
                  <a:pt x="33705" y="1714499"/>
                </a:lnTo>
                <a:close/>
              </a:path>
              <a:path w="1757045" h="1917700">
                <a:moveTo>
                  <a:pt x="1743646" y="1714499"/>
                </a:moveTo>
                <a:lnTo>
                  <a:pt x="1723326" y="1714499"/>
                </a:lnTo>
                <a:lnTo>
                  <a:pt x="1725523" y="1701799"/>
                </a:lnTo>
                <a:lnTo>
                  <a:pt x="1745754" y="1701799"/>
                </a:lnTo>
                <a:lnTo>
                  <a:pt x="1743646" y="1714499"/>
                </a:lnTo>
                <a:close/>
              </a:path>
              <a:path w="1757045" h="1917700">
                <a:moveTo>
                  <a:pt x="38417" y="1727199"/>
                </a:moveTo>
                <a:lnTo>
                  <a:pt x="18021" y="1727199"/>
                </a:lnTo>
                <a:lnTo>
                  <a:pt x="15582" y="1714499"/>
                </a:lnTo>
                <a:lnTo>
                  <a:pt x="35902" y="1714499"/>
                </a:lnTo>
                <a:lnTo>
                  <a:pt x="38417" y="1727199"/>
                </a:lnTo>
                <a:close/>
              </a:path>
              <a:path w="1757045" h="1917700">
                <a:moveTo>
                  <a:pt x="1738934" y="1727199"/>
                </a:moveTo>
                <a:lnTo>
                  <a:pt x="1718614" y="1727199"/>
                </a:lnTo>
                <a:lnTo>
                  <a:pt x="1721129" y="1714499"/>
                </a:lnTo>
                <a:lnTo>
                  <a:pt x="1741373" y="1714499"/>
                </a:lnTo>
                <a:lnTo>
                  <a:pt x="1738934" y="1727199"/>
                </a:lnTo>
                <a:close/>
              </a:path>
              <a:path w="1757045" h="1917700">
                <a:moveTo>
                  <a:pt x="43738" y="1739899"/>
                </a:moveTo>
                <a:lnTo>
                  <a:pt x="23380" y="1739899"/>
                </a:lnTo>
                <a:lnTo>
                  <a:pt x="20612" y="1727199"/>
                </a:lnTo>
                <a:lnTo>
                  <a:pt x="40919" y="1727199"/>
                </a:lnTo>
                <a:lnTo>
                  <a:pt x="43738" y="1739899"/>
                </a:lnTo>
                <a:close/>
              </a:path>
              <a:path w="1757045" h="1917700">
                <a:moveTo>
                  <a:pt x="1733575" y="1739899"/>
                </a:moveTo>
                <a:lnTo>
                  <a:pt x="1713293" y="1739899"/>
                </a:lnTo>
                <a:lnTo>
                  <a:pt x="1716112" y="1727199"/>
                </a:lnTo>
                <a:lnTo>
                  <a:pt x="1736331" y="1727199"/>
                </a:lnTo>
                <a:lnTo>
                  <a:pt x="1733575" y="1739899"/>
                </a:lnTo>
                <a:close/>
              </a:path>
              <a:path w="1757045" h="1917700">
                <a:moveTo>
                  <a:pt x="49644" y="1752599"/>
                </a:moveTo>
                <a:lnTo>
                  <a:pt x="29362" y="1752599"/>
                </a:lnTo>
                <a:lnTo>
                  <a:pt x="26289" y="1739899"/>
                </a:lnTo>
                <a:lnTo>
                  <a:pt x="46520" y="1739899"/>
                </a:lnTo>
                <a:lnTo>
                  <a:pt x="49644" y="1752599"/>
                </a:lnTo>
                <a:close/>
              </a:path>
              <a:path w="1757045" h="1917700">
                <a:moveTo>
                  <a:pt x="1727568" y="1752599"/>
                </a:moveTo>
                <a:lnTo>
                  <a:pt x="1707388" y="1752599"/>
                </a:lnTo>
                <a:lnTo>
                  <a:pt x="1710512" y="1739899"/>
                </a:lnTo>
                <a:lnTo>
                  <a:pt x="1730654" y="1739899"/>
                </a:lnTo>
                <a:lnTo>
                  <a:pt x="1727568" y="1752599"/>
                </a:lnTo>
                <a:close/>
              </a:path>
              <a:path w="1757045" h="1917700">
                <a:moveTo>
                  <a:pt x="56121" y="1765299"/>
                </a:moveTo>
                <a:lnTo>
                  <a:pt x="35966" y="1765299"/>
                </a:lnTo>
                <a:lnTo>
                  <a:pt x="32588" y="1752599"/>
                </a:lnTo>
                <a:lnTo>
                  <a:pt x="52705" y="1752599"/>
                </a:lnTo>
                <a:lnTo>
                  <a:pt x="56121" y="1765299"/>
                </a:lnTo>
                <a:close/>
              </a:path>
              <a:path w="1757045" h="1917700">
                <a:moveTo>
                  <a:pt x="1720964" y="1765299"/>
                </a:moveTo>
                <a:lnTo>
                  <a:pt x="1700911" y="1765299"/>
                </a:lnTo>
                <a:lnTo>
                  <a:pt x="1704327" y="1752599"/>
                </a:lnTo>
                <a:lnTo>
                  <a:pt x="1724342" y="1752599"/>
                </a:lnTo>
                <a:lnTo>
                  <a:pt x="1720964" y="1765299"/>
                </a:lnTo>
                <a:close/>
              </a:path>
              <a:path w="1757045" h="1917700">
                <a:moveTo>
                  <a:pt x="63144" y="1777999"/>
                </a:moveTo>
                <a:lnTo>
                  <a:pt x="43167" y="1777999"/>
                </a:lnTo>
                <a:lnTo>
                  <a:pt x="39497" y="1765299"/>
                </a:lnTo>
                <a:lnTo>
                  <a:pt x="59448" y="1765299"/>
                </a:lnTo>
                <a:lnTo>
                  <a:pt x="63144" y="1777999"/>
                </a:lnTo>
                <a:close/>
              </a:path>
              <a:path w="1757045" h="1917700">
                <a:moveTo>
                  <a:pt x="1713750" y="1777999"/>
                </a:moveTo>
                <a:lnTo>
                  <a:pt x="1693887" y="1777999"/>
                </a:lnTo>
                <a:lnTo>
                  <a:pt x="1697583" y="1765299"/>
                </a:lnTo>
                <a:lnTo>
                  <a:pt x="1717420" y="1765299"/>
                </a:lnTo>
                <a:lnTo>
                  <a:pt x="1713750" y="1777999"/>
                </a:lnTo>
                <a:close/>
              </a:path>
              <a:path w="1757045" h="1917700">
                <a:moveTo>
                  <a:pt x="74676" y="1790699"/>
                </a:moveTo>
                <a:lnTo>
                  <a:pt x="50952" y="1790699"/>
                </a:lnTo>
                <a:lnTo>
                  <a:pt x="46990" y="1777999"/>
                </a:lnTo>
                <a:lnTo>
                  <a:pt x="70573" y="1777999"/>
                </a:lnTo>
                <a:lnTo>
                  <a:pt x="74676" y="1790699"/>
                </a:lnTo>
                <a:close/>
              </a:path>
              <a:path w="1757045" h="1917700">
                <a:moveTo>
                  <a:pt x="1705965" y="1790699"/>
                </a:moveTo>
                <a:lnTo>
                  <a:pt x="1682356" y="1790699"/>
                </a:lnTo>
                <a:lnTo>
                  <a:pt x="1686471" y="1777999"/>
                </a:lnTo>
                <a:lnTo>
                  <a:pt x="1709928" y="1777999"/>
                </a:lnTo>
                <a:lnTo>
                  <a:pt x="1705965" y="1790699"/>
                </a:lnTo>
                <a:close/>
              </a:path>
              <a:path w="1757045" h="1917700">
                <a:moveTo>
                  <a:pt x="101168" y="1816099"/>
                </a:moveTo>
                <a:lnTo>
                  <a:pt x="68084" y="1816099"/>
                </a:lnTo>
                <a:lnTo>
                  <a:pt x="59283" y="1803399"/>
                </a:lnTo>
                <a:lnTo>
                  <a:pt x="55041" y="1790699"/>
                </a:lnTo>
                <a:lnTo>
                  <a:pt x="74472" y="1790699"/>
                </a:lnTo>
                <a:lnTo>
                  <a:pt x="83070" y="1803399"/>
                </a:lnTo>
                <a:lnTo>
                  <a:pt x="91579" y="1803399"/>
                </a:lnTo>
                <a:lnTo>
                  <a:pt x="101168" y="1816099"/>
                </a:lnTo>
                <a:close/>
              </a:path>
              <a:path w="1757045" h="1917700">
                <a:moveTo>
                  <a:pt x="1688655" y="1816099"/>
                </a:moveTo>
                <a:lnTo>
                  <a:pt x="1655864" y="1816099"/>
                </a:lnTo>
                <a:lnTo>
                  <a:pt x="1665452" y="1803399"/>
                </a:lnTo>
                <a:lnTo>
                  <a:pt x="1673961" y="1803399"/>
                </a:lnTo>
                <a:lnTo>
                  <a:pt x="1682572" y="1790699"/>
                </a:lnTo>
                <a:lnTo>
                  <a:pt x="1701850" y="1790699"/>
                </a:lnTo>
                <a:lnTo>
                  <a:pt x="1697545" y="1803399"/>
                </a:lnTo>
                <a:lnTo>
                  <a:pt x="1688655" y="1816099"/>
                </a:lnTo>
                <a:close/>
              </a:path>
              <a:path w="1757045" h="1917700">
                <a:moveTo>
                  <a:pt x="137033" y="1854199"/>
                </a:moveTo>
                <a:lnTo>
                  <a:pt x="108610" y="1854199"/>
                </a:lnTo>
                <a:lnTo>
                  <a:pt x="97764" y="1841499"/>
                </a:lnTo>
                <a:lnTo>
                  <a:pt x="87388" y="1828799"/>
                </a:lnTo>
                <a:lnTo>
                  <a:pt x="77787" y="1816099"/>
                </a:lnTo>
                <a:lnTo>
                  <a:pt x="100850" y="1816099"/>
                </a:lnTo>
                <a:lnTo>
                  <a:pt x="110909" y="1828799"/>
                </a:lnTo>
                <a:lnTo>
                  <a:pt x="110578" y="1828799"/>
                </a:lnTo>
                <a:lnTo>
                  <a:pt x="121081" y="1841499"/>
                </a:lnTo>
                <a:lnTo>
                  <a:pt x="131406" y="1841499"/>
                </a:lnTo>
                <a:lnTo>
                  <a:pt x="137033" y="1854199"/>
                </a:lnTo>
                <a:close/>
              </a:path>
              <a:path w="1757045" h="1917700">
                <a:moveTo>
                  <a:pt x="1648421" y="1854199"/>
                </a:moveTo>
                <a:lnTo>
                  <a:pt x="1619999" y="1854199"/>
                </a:lnTo>
                <a:lnTo>
                  <a:pt x="1625625" y="1841499"/>
                </a:lnTo>
                <a:lnTo>
                  <a:pt x="1635950" y="1841499"/>
                </a:lnTo>
                <a:lnTo>
                  <a:pt x="1646466" y="1828799"/>
                </a:lnTo>
                <a:lnTo>
                  <a:pt x="1646123" y="1828799"/>
                </a:lnTo>
                <a:lnTo>
                  <a:pt x="1656181" y="1816099"/>
                </a:lnTo>
                <a:lnTo>
                  <a:pt x="1679244" y="1816099"/>
                </a:lnTo>
                <a:lnTo>
                  <a:pt x="1669656" y="1828799"/>
                </a:lnTo>
                <a:lnTo>
                  <a:pt x="1658937" y="1841499"/>
                </a:lnTo>
                <a:lnTo>
                  <a:pt x="1648421" y="1854199"/>
                </a:lnTo>
                <a:close/>
              </a:path>
              <a:path w="1757045" h="1917700">
                <a:moveTo>
                  <a:pt x="159778" y="1866899"/>
                </a:moveTo>
                <a:lnTo>
                  <a:pt x="125806" y="1866899"/>
                </a:lnTo>
                <a:lnTo>
                  <a:pt x="119913" y="1854199"/>
                </a:lnTo>
                <a:lnTo>
                  <a:pt x="153758" y="1854199"/>
                </a:lnTo>
                <a:lnTo>
                  <a:pt x="159778" y="1866899"/>
                </a:lnTo>
                <a:close/>
              </a:path>
              <a:path w="1757045" h="1917700">
                <a:moveTo>
                  <a:pt x="1631035" y="1866899"/>
                </a:moveTo>
                <a:lnTo>
                  <a:pt x="1597266" y="1866899"/>
                </a:lnTo>
                <a:lnTo>
                  <a:pt x="1603286" y="1854199"/>
                </a:lnTo>
                <a:lnTo>
                  <a:pt x="1637131" y="1854199"/>
                </a:lnTo>
                <a:lnTo>
                  <a:pt x="1631035" y="1866899"/>
                </a:lnTo>
                <a:close/>
              </a:path>
              <a:path w="1757045" h="1917700">
                <a:moveTo>
                  <a:pt x="177774" y="1879599"/>
                </a:moveTo>
                <a:lnTo>
                  <a:pt x="143865" y="1879599"/>
                </a:lnTo>
                <a:lnTo>
                  <a:pt x="137744" y="1866899"/>
                </a:lnTo>
                <a:lnTo>
                  <a:pt x="171475" y="1866899"/>
                </a:lnTo>
                <a:lnTo>
                  <a:pt x="177774" y="1879599"/>
                </a:lnTo>
                <a:close/>
              </a:path>
              <a:path w="1757045" h="1917700">
                <a:moveTo>
                  <a:pt x="1612976" y="1879599"/>
                </a:moveTo>
                <a:lnTo>
                  <a:pt x="1579270" y="1879599"/>
                </a:lnTo>
                <a:lnTo>
                  <a:pt x="1585556" y="1866899"/>
                </a:lnTo>
                <a:lnTo>
                  <a:pt x="1619097" y="1866899"/>
                </a:lnTo>
                <a:lnTo>
                  <a:pt x="1612976" y="1879599"/>
                </a:lnTo>
                <a:close/>
              </a:path>
              <a:path w="1757045" h="1917700">
                <a:moveTo>
                  <a:pt x="209372" y="1892299"/>
                </a:moveTo>
                <a:lnTo>
                  <a:pt x="162801" y="1892299"/>
                </a:lnTo>
                <a:lnTo>
                  <a:pt x="156387" y="1879599"/>
                </a:lnTo>
                <a:lnTo>
                  <a:pt x="202679" y="1879599"/>
                </a:lnTo>
                <a:lnTo>
                  <a:pt x="209372" y="1892299"/>
                </a:lnTo>
                <a:close/>
              </a:path>
              <a:path w="1757045" h="1917700">
                <a:moveTo>
                  <a:pt x="1594027" y="1892299"/>
                </a:moveTo>
                <a:lnTo>
                  <a:pt x="1547660" y="1892299"/>
                </a:lnTo>
                <a:lnTo>
                  <a:pt x="1554353" y="1879599"/>
                </a:lnTo>
                <a:lnTo>
                  <a:pt x="1600441" y="1879599"/>
                </a:lnTo>
                <a:lnTo>
                  <a:pt x="1594027" y="1892299"/>
                </a:lnTo>
                <a:close/>
              </a:path>
              <a:path w="1757045" h="1917700">
                <a:moveTo>
                  <a:pt x="263550" y="1904999"/>
                </a:moveTo>
                <a:lnTo>
                  <a:pt x="189293" y="1904999"/>
                </a:lnTo>
                <a:lnTo>
                  <a:pt x="182549" y="1892299"/>
                </a:lnTo>
                <a:lnTo>
                  <a:pt x="256324" y="1892299"/>
                </a:lnTo>
                <a:lnTo>
                  <a:pt x="263550" y="1904999"/>
                </a:lnTo>
                <a:close/>
              </a:path>
              <a:path w="1757045" h="1917700">
                <a:moveTo>
                  <a:pt x="1567522" y="1904999"/>
                </a:moveTo>
                <a:lnTo>
                  <a:pt x="1493481" y="1904999"/>
                </a:lnTo>
                <a:lnTo>
                  <a:pt x="1500708" y="1892299"/>
                </a:lnTo>
                <a:lnTo>
                  <a:pt x="1574279" y="1892299"/>
                </a:lnTo>
                <a:lnTo>
                  <a:pt x="1567522" y="1904999"/>
                </a:lnTo>
                <a:close/>
              </a:path>
              <a:path w="1757045" h="1917700">
                <a:moveTo>
                  <a:pt x="1525358" y="1917699"/>
                </a:moveTo>
                <a:lnTo>
                  <a:pt x="231444" y="1917699"/>
                </a:lnTo>
                <a:lnTo>
                  <a:pt x="224243" y="1904999"/>
                </a:lnTo>
                <a:lnTo>
                  <a:pt x="1532572" y="1904999"/>
                </a:lnTo>
                <a:lnTo>
                  <a:pt x="1525358" y="1917699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F9E8877-EEA7-2A4C-441D-2247F2824123}"/>
              </a:ext>
            </a:extLst>
          </p:cNvPr>
          <p:cNvSpPr/>
          <p:nvPr/>
        </p:nvSpPr>
        <p:spPr>
          <a:xfrm>
            <a:off x="4934114" y="2112428"/>
            <a:ext cx="999490" cy="146685"/>
          </a:xfrm>
          <a:custGeom>
            <a:avLst/>
            <a:gdLst/>
            <a:ahLst/>
            <a:cxnLst/>
            <a:rect l="l" t="t" r="r" b="b"/>
            <a:pathLst>
              <a:path w="999489" h="146685">
                <a:moveTo>
                  <a:pt x="996048" y="146189"/>
                </a:moveTo>
                <a:lnTo>
                  <a:pt x="0" y="25222"/>
                </a:lnTo>
                <a:lnTo>
                  <a:pt x="3060" y="0"/>
                </a:lnTo>
                <a:lnTo>
                  <a:pt x="999108" y="120980"/>
                </a:lnTo>
                <a:lnTo>
                  <a:pt x="996048" y="14618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4EBCB9E-BEDD-2CA6-5D1D-FFB06DB65EC1}"/>
              </a:ext>
            </a:extLst>
          </p:cNvPr>
          <p:cNvSpPr txBox="1"/>
          <p:nvPr/>
        </p:nvSpPr>
        <p:spPr>
          <a:xfrm>
            <a:off x="4559896" y="1311400"/>
            <a:ext cx="633730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4200" spc="135" baseline="10912" dirty="0">
                <a:latin typeface="Cambria Math"/>
                <a:cs typeface="Cambria Math"/>
              </a:rPr>
              <a:t>s</a:t>
            </a:r>
            <a:r>
              <a:rPr sz="2000" spc="200" dirty="0">
                <a:latin typeface="Cambria Math"/>
                <a:cs typeface="Cambria Math"/>
              </a:rPr>
              <a:t>t</a:t>
            </a:r>
            <a:r>
              <a:rPr sz="2000" spc="-45" dirty="0">
                <a:latin typeface="Cambria Math"/>
                <a:cs typeface="Cambria Math"/>
              </a:rPr>
              <a:t>+</a:t>
            </a:r>
            <a:r>
              <a:rPr sz="2000" spc="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C18444A-EC40-821B-2BC6-2343F519D22F}"/>
              </a:ext>
            </a:extLst>
          </p:cNvPr>
          <p:cNvSpPr/>
          <p:nvPr/>
        </p:nvSpPr>
        <p:spPr>
          <a:xfrm>
            <a:off x="2283510" y="2112428"/>
            <a:ext cx="999490" cy="146685"/>
          </a:xfrm>
          <a:custGeom>
            <a:avLst/>
            <a:gdLst/>
            <a:ahLst/>
            <a:cxnLst/>
            <a:rect l="l" t="t" r="r" b="b"/>
            <a:pathLst>
              <a:path w="999489" h="146685">
                <a:moveTo>
                  <a:pt x="996048" y="146189"/>
                </a:moveTo>
                <a:lnTo>
                  <a:pt x="0" y="25222"/>
                </a:lnTo>
                <a:lnTo>
                  <a:pt x="3060" y="0"/>
                </a:lnTo>
                <a:lnTo>
                  <a:pt x="999108" y="120980"/>
                </a:lnTo>
                <a:lnTo>
                  <a:pt x="996048" y="14618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1FE0D09-AE24-C1FD-12EC-289B28BB8F3B}"/>
              </a:ext>
            </a:extLst>
          </p:cNvPr>
          <p:cNvSpPr/>
          <p:nvPr/>
        </p:nvSpPr>
        <p:spPr>
          <a:xfrm>
            <a:off x="3780853" y="2031337"/>
            <a:ext cx="544195" cy="309880"/>
          </a:xfrm>
          <a:custGeom>
            <a:avLst/>
            <a:gdLst/>
            <a:ahLst/>
            <a:cxnLst/>
            <a:rect l="l" t="t" r="r" b="b"/>
            <a:pathLst>
              <a:path w="544194" h="309880">
                <a:moveTo>
                  <a:pt x="390144" y="309372"/>
                </a:moveTo>
                <a:lnTo>
                  <a:pt x="390144" y="231648"/>
                </a:lnTo>
                <a:lnTo>
                  <a:pt x="0" y="231648"/>
                </a:lnTo>
                <a:lnTo>
                  <a:pt x="0" y="76200"/>
                </a:lnTo>
                <a:lnTo>
                  <a:pt x="390144" y="76200"/>
                </a:lnTo>
                <a:lnTo>
                  <a:pt x="390144" y="0"/>
                </a:lnTo>
                <a:lnTo>
                  <a:pt x="544068" y="153924"/>
                </a:lnTo>
                <a:lnTo>
                  <a:pt x="390144" y="309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3681963B-2071-052A-FC14-DED4796B39C3}"/>
              </a:ext>
            </a:extLst>
          </p:cNvPr>
          <p:cNvSpPr/>
          <p:nvPr/>
        </p:nvSpPr>
        <p:spPr>
          <a:xfrm>
            <a:off x="5972365" y="1737206"/>
            <a:ext cx="135890" cy="173990"/>
          </a:xfrm>
          <a:custGeom>
            <a:avLst/>
            <a:gdLst/>
            <a:ahLst/>
            <a:cxnLst/>
            <a:rect l="l" t="t" r="r" b="b"/>
            <a:pathLst>
              <a:path w="135889" h="173989">
                <a:moveTo>
                  <a:pt x="38100" y="173735"/>
                </a:moveTo>
                <a:lnTo>
                  <a:pt x="0" y="149351"/>
                </a:lnTo>
                <a:lnTo>
                  <a:pt x="41147" y="86867"/>
                </a:lnTo>
                <a:lnTo>
                  <a:pt x="0" y="24383"/>
                </a:lnTo>
                <a:lnTo>
                  <a:pt x="38100" y="0"/>
                </a:lnTo>
                <a:lnTo>
                  <a:pt x="68579" y="47243"/>
                </a:lnTo>
                <a:lnTo>
                  <a:pt x="120581" y="47243"/>
                </a:lnTo>
                <a:lnTo>
                  <a:pt x="94487" y="86867"/>
                </a:lnTo>
                <a:lnTo>
                  <a:pt x="121585" y="128015"/>
                </a:lnTo>
                <a:lnTo>
                  <a:pt x="68579" y="128015"/>
                </a:lnTo>
                <a:lnTo>
                  <a:pt x="38100" y="173735"/>
                </a:lnTo>
                <a:close/>
              </a:path>
              <a:path w="135889" h="173989">
                <a:moveTo>
                  <a:pt x="120581" y="47243"/>
                </a:moveTo>
                <a:lnTo>
                  <a:pt x="68579" y="47243"/>
                </a:lnTo>
                <a:lnTo>
                  <a:pt x="99059" y="0"/>
                </a:lnTo>
                <a:lnTo>
                  <a:pt x="135635" y="24383"/>
                </a:lnTo>
                <a:lnTo>
                  <a:pt x="120581" y="47243"/>
                </a:lnTo>
                <a:close/>
              </a:path>
              <a:path w="135889" h="173989">
                <a:moveTo>
                  <a:pt x="99059" y="173735"/>
                </a:moveTo>
                <a:lnTo>
                  <a:pt x="68579" y="128015"/>
                </a:lnTo>
                <a:lnTo>
                  <a:pt x="121585" y="128015"/>
                </a:lnTo>
                <a:lnTo>
                  <a:pt x="135635" y="149351"/>
                </a:lnTo>
                <a:lnTo>
                  <a:pt x="99059" y="17373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F6FA9511-9F77-CA46-EE5A-EFBDE43C8FD2}"/>
              </a:ext>
            </a:extLst>
          </p:cNvPr>
          <p:cNvSpPr/>
          <p:nvPr/>
        </p:nvSpPr>
        <p:spPr>
          <a:xfrm>
            <a:off x="5960262" y="1725141"/>
            <a:ext cx="160655" cy="198755"/>
          </a:xfrm>
          <a:custGeom>
            <a:avLst/>
            <a:gdLst/>
            <a:ahLst/>
            <a:cxnLst/>
            <a:rect l="l" t="t" r="r" b="b"/>
            <a:pathLst>
              <a:path w="160654" h="198755">
                <a:moveTo>
                  <a:pt x="38465" y="99383"/>
                </a:moveTo>
                <a:lnTo>
                  <a:pt x="2082" y="44030"/>
                </a:lnTo>
                <a:lnTo>
                  <a:pt x="927" y="41821"/>
                </a:lnTo>
                <a:lnTo>
                  <a:pt x="215" y="39433"/>
                </a:lnTo>
                <a:lnTo>
                  <a:pt x="107" y="35905"/>
                </a:lnTo>
                <a:lnTo>
                  <a:pt x="253" y="34480"/>
                </a:lnTo>
                <a:lnTo>
                  <a:pt x="42760" y="2095"/>
                </a:lnTo>
                <a:lnTo>
                  <a:pt x="49834" y="0"/>
                </a:lnTo>
                <a:lnTo>
                  <a:pt x="52311" y="266"/>
                </a:lnTo>
                <a:lnTo>
                  <a:pt x="69525" y="19684"/>
                </a:lnTo>
                <a:lnTo>
                  <a:pt x="39128" y="19684"/>
                </a:lnTo>
                <a:lnTo>
                  <a:pt x="45956" y="30073"/>
                </a:lnTo>
                <a:lnTo>
                  <a:pt x="23304" y="30073"/>
                </a:lnTo>
                <a:lnTo>
                  <a:pt x="19672" y="47663"/>
                </a:lnTo>
                <a:lnTo>
                  <a:pt x="34865" y="47663"/>
                </a:lnTo>
                <a:lnTo>
                  <a:pt x="64274" y="92405"/>
                </a:lnTo>
                <a:lnTo>
                  <a:pt x="43052" y="92405"/>
                </a:lnTo>
                <a:lnTo>
                  <a:pt x="38465" y="99383"/>
                </a:lnTo>
                <a:close/>
              </a:path>
              <a:path w="160654" h="198755">
                <a:moveTo>
                  <a:pt x="99970" y="52057"/>
                </a:moveTo>
                <a:lnTo>
                  <a:pt x="90805" y="52057"/>
                </a:lnTo>
                <a:lnTo>
                  <a:pt x="80187" y="35905"/>
                </a:lnTo>
                <a:lnTo>
                  <a:pt x="101587" y="3797"/>
                </a:lnTo>
                <a:lnTo>
                  <a:pt x="110540" y="0"/>
                </a:lnTo>
                <a:lnTo>
                  <a:pt x="113017" y="228"/>
                </a:lnTo>
                <a:lnTo>
                  <a:pt x="115404" y="939"/>
                </a:lnTo>
                <a:lnTo>
                  <a:pt x="117614" y="2095"/>
                </a:lnTo>
                <a:lnTo>
                  <a:pt x="144379" y="19684"/>
                </a:lnTo>
                <a:lnTo>
                  <a:pt x="121246" y="19684"/>
                </a:lnTo>
                <a:lnTo>
                  <a:pt x="103657" y="23317"/>
                </a:lnTo>
                <a:lnTo>
                  <a:pt x="114273" y="30294"/>
                </a:lnTo>
                <a:lnTo>
                  <a:pt x="99970" y="52057"/>
                </a:lnTo>
                <a:close/>
              </a:path>
              <a:path w="160654" h="198755">
                <a:moveTo>
                  <a:pt x="46101" y="30294"/>
                </a:moveTo>
                <a:lnTo>
                  <a:pt x="39128" y="19684"/>
                </a:lnTo>
                <a:lnTo>
                  <a:pt x="56718" y="23317"/>
                </a:lnTo>
                <a:lnTo>
                  <a:pt x="46101" y="30294"/>
                </a:lnTo>
                <a:close/>
              </a:path>
              <a:path w="160654" h="198755">
                <a:moveTo>
                  <a:pt x="81584" y="71653"/>
                </a:moveTo>
                <a:lnTo>
                  <a:pt x="78790" y="71653"/>
                </a:lnTo>
                <a:lnTo>
                  <a:pt x="76073" y="71043"/>
                </a:lnTo>
                <a:lnTo>
                  <a:pt x="73558" y="69862"/>
                </a:lnTo>
                <a:lnTo>
                  <a:pt x="71348" y="68148"/>
                </a:lnTo>
                <a:lnTo>
                  <a:pt x="69570" y="66001"/>
                </a:lnTo>
                <a:lnTo>
                  <a:pt x="46101" y="30294"/>
                </a:lnTo>
                <a:lnTo>
                  <a:pt x="56718" y="23317"/>
                </a:lnTo>
                <a:lnTo>
                  <a:pt x="39128" y="19684"/>
                </a:lnTo>
                <a:lnTo>
                  <a:pt x="69525" y="19684"/>
                </a:lnTo>
                <a:lnTo>
                  <a:pt x="80187" y="35905"/>
                </a:lnTo>
                <a:lnTo>
                  <a:pt x="69570" y="52057"/>
                </a:lnTo>
                <a:lnTo>
                  <a:pt x="99970" y="52057"/>
                </a:lnTo>
                <a:lnTo>
                  <a:pt x="90805" y="66001"/>
                </a:lnTo>
                <a:lnTo>
                  <a:pt x="89026" y="68148"/>
                </a:lnTo>
                <a:lnTo>
                  <a:pt x="86817" y="69862"/>
                </a:lnTo>
                <a:lnTo>
                  <a:pt x="84302" y="71043"/>
                </a:lnTo>
                <a:lnTo>
                  <a:pt x="81584" y="71653"/>
                </a:lnTo>
                <a:close/>
              </a:path>
              <a:path w="160654" h="198755">
                <a:moveTo>
                  <a:pt x="114273" y="30294"/>
                </a:moveTo>
                <a:lnTo>
                  <a:pt x="103657" y="23317"/>
                </a:lnTo>
                <a:lnTo>
                  <a:pt x="121246" y="19684"/>
                </a:lnTo>
                <a:lnTo>
                  <a:pt x="114273" y="30294"/>
                </a:lnTo>
                <a:close/>
              </a:path>
              <a:path w="160654" h="198755">
                <a:moveTo>
                  <a:pt x="130092" y="40690"/>
                </a:moveTo>
                <a:lnTo>
                  <a:pt x="114273" y="30294"/>
                </a:lnTo>
                <a:lnTo>
                  <a:pt x="121246" y="19684"/>
                </a:lnTo>
                <a:lnTo>
                  <a:pt x="144379" y="19684"/>
                </a:lnTo>
                <a:lnTo>
                  <a:pt x="154660" y="26441"/>
                </a:lnTo>
                <a:lnTo>
                  <a:pt x="156590" y="28003"/>
                </a:lnTo>
                <a:lnTo>
                  <a:pt x="158191" y="29921"/>
                </a:lnTo>
                <a:lnTo>
                  <a:pt x="158273" y="30073"/>
                </a:lnTo>
                <a:lnTo>
                  <a:pt x="137071" y="30073"/>
                </a:lnTo>
                <a:lnTo>
                  <a:pt x="130092" y="40690"/>
                </a:lnTo>
                <a:close/>
              </a:path>
              <a:path w="160654" h="198755">
                <a:moveTo>
                  <a:pt x="19672" y="47663"/>
                </a:moveTo>
                <a:lnTo>
                  <a:pt x="23304" y="30073"/>
                </a:lnTo>
                <a:lnTo>
                  <a:pt x="30282" y="40690"/>
                </a:lnTo>
                <a:lnTo>
                  <a:pt x="19672" y="47663"/>
                </a:lnTo>
                <a:close/>
              </a:path>
              <a:path w="160654" h="198755">
                <a:moveTo>
                  <a:pt x="30282" y="40690"/>
                </a:moveTo>
                <a:lnTo>
                  <a:pt x="23304" y="30073"/>
                </a:lnTo>
                <a:lnTo>
                  <a:pt x="45956" y="30073"/>
                </a:lnTo>
                <a:lnTo>
                  <a:pt x="46101" y="30294"/>
                </a:lnTo>
                <a:lnTo>
                  <a:pt x="30282" y="40690"/>
                </a:lnTo>
                <a:close/>
              </a:path>
              <a:path w="160654" h="198755">
                <a:moveTo>
                  <a:pt x="140703" y="47663"/>
                </a:moveTo>
                <a:lnTo>
                  <a:pt x="130092" y="40690"/>
                </a:lnTo>
                <a:lnTo>
                  <a:pt x="137071" y="30073"/>
                </a:lnTo>
                <a:lnTo>
                  <a:pt x="140703" y="47663"/>
                </a:lnTo>
                <a:close/>
              </a:path>
              <a:path w="160654" h="198755">
                <a:moveTo>
                  <a:pt x="155905" y="47663"/>
                </a:moveTo>
                <a:lnTo>
                  <a:pt x="140703" y="47663"/>
                </a:lnTo>
                <a:lnTo>
                  <a:pt x="137071" y="30073"/>
                </a:lnTo>
                <a:lnTo>
                  <a:pt x="158273" y="30073"/>
                </a:lnTo>
                <a:lnTo>
                  <a:pt x="159372" y="32105"/>
                </a:lnTo>
                <a:lnTo>
                  <a:pt x="160121" y="34480"/>
                </a:lnTo>
                <a:lnTo>
                  <a:pt x="160375" y="36956"/>
                </a:lnTo>
                <a:lnTo>
                  <a:pt x="160159" y="39433"/>
                </a:lnTo>
                <a:lnTo>
                  <a:pt x="159448" y="41821"/>
                </a:lnTo>
                <a:lnTo>
                  <a:pt x="158292" y="44030"/>
                </a:lnTo>
                <a:lnTo>
                  <a:pt x="155905" y="47663"/>
                </a:lnTo>
                <a:close/>
              </a:path>
              <a:path w="160654" h="198755">
                <a:moveTo>
                  <a:pt x="90805" y="52057"/>
                </a:moveTo>
                <a:lnTo>
                  <a:pt x="69570" y="52057"/>
                </a:lnTo>
                <a:lnTo>
                  <a:pt x="80187" y="35905"/>
                </a:lnTo>
                <a:lnTo>
                  <a:pt x="90805" y="52057"/>
                </a:lnTo>
                <a:close/>
              </a:path>
              <a:path w="160654" h="198755">
                <a:moveTo>
                  <a:pt x="34865" y="47663"/>
                </a:moveTo>
                <a:lnTo>
                  <a:pt x="19672" y="47663"/>
                </a:lnTo>
                <a:lnTo>
                  <a:pt x="30282" y="40690"/>
                </a:lnTo>
                <a:lnTo>
                  <a:pt x="34865" y="47663"/>
                </a:lnTo>
                <a:close/>
              </a:path>
              <a:path w="160654" h="198755">
                <a:moveTo>
                  <a:pt x="130093" y="158068"/>
                </a:moveTo>
                <a:lnTo>
                  <a:pt x="96100" y="106362"/>
                </a:lnTo>
                <a:lnTo>
                  <a:pt x="94957" y="104178"/>
                </a:lnTo>
                <a:lnTo>
                  <a:pt x="94246" y="101828"/>
                </a:lnTo>
                <a:lnTo>
                  <a:pt x="94018" y="99377"/>
                </a:lnTo>
                <a:lnTo>
                  <a:pt x="94246" y="96939"/>
                </a:lnTo>
                <a:lnTo>
                  <a:pt x="94957" y="94576"/>
                </a:lnTo>
                <a:lnTo>
                  <a:pt x="96100" y="92405"/>
                </a:lnTo>
                <a:lnTo>
                  <a:pt x="130092" y="40690"/>
                </a:lnTo>
                <a:lnTo>
                  <a:pt x="140703" y="47663"/>
                </a:lnTo>
                <a:lnTo>
                  <a:pt x="155905" y="47663"/>
                </a:lnTo>
                <a:lnTo>
                  <a:pt x="126496" y="92405"/>
                </a:lnTo>
                <a:lnTo>
                  <a:pt x="117322" y="92405"/>
                </a:lnTo>
                <a:lnTo>
                  <a:pt x="117322" y="106362"/>
                </a:lnTo>
                <a:lnTo>
                  <a:pt x="126496" y="106362"/>
                </a:lnTo>
                <a:lnTo>
                  <a:pt x="155897" y="151091"/>
                </a:lnTo>
                <a:lnTo>
                  <a:pt x="140703" y="151091"/>
                </a:lnTo>
                <a:lnTo>
                  <a:pt x="130093" y="158068"/>
                </a:lnTo>
                <a:close/>
              </a:path>
              <a:path w="160654" h="198755">
                <a:moveTo>
                  <a:pt x="43052" y="106362"/>
                </a:moveTo>
                <a:lnTo>
                  <a:pt x="38470" y="99377"/>
                </a:lnTo>
                <a:lnTo>
                  <a:pt x="43052" y="92405"/>
                </a:lnTo>
                <a:lnTo>
                  <a:pt x="43052" y="106362"/>
                </a:lnTo>
                <a:close/>
              </a:path>
              <a:path w="160654" h="198755">
                <a:moveTo>
                  <a:pt x="64274" y="106362"/>
                </a:moveTo>
                <a:lnTo>
                  <a:pt x="43052" y="106362"/>
                </a:lnTo>
                <a:lnTo>
                  <a:pt x="43052" y="92405"/>
                </a:lnTo>
                <a:lnTo>
                  <a:pt x="64274" y="92405"/>
                </a:lnTo>
                <a:lnTo>
                  <a:pt x="65417" y="94576"/>
                </a:lnTo>
                <a:lnTo>
                  <a:pt x="66128" y="96939"/>
                </a:lnTo>
                <a:lnTo>
                  <a:pt x="66356" y="99383"/>
                </a:lnTo>
                <a:lnTo>
                  <a:pt x="66128" y="101828"/>
                </a:lnTo>
                <a:lnTo>
                  <a:pt x="65417" y="104178"/>
                </a:lnTo>
                <a:lnTo>
                  <a:pt x="64274" y="106362"/>
                </a:lnTo>
                <a:close/>
              </a:path>
              <a:path w="160654" h="198755">
                <a:moveTo>
                  <a:pt x="117322" y="106362"/>
                </a:moveTo>
                <a:lnTo>
                  <a:pt x="117322" y="92405"/>
                </a:lnTo>
                <a:lnTo>
                  <a:pt x="121909" y="99383"/>
                </a:lnTo>
                <a:lnTo>
                  <a:pt x="117322" y="106362"/>
                </a:lnTo>
                <a:close/>
              </a:path>
              <a:path w="160654" h="198755">
                <a:moveTo>
                  <a:pt x="121909" y="99383"/>
                </a:moveTo>
                <a:lnTo>
                  <a:pt x="117322" y="92405"/>
                </a:lnTo>
                <a:lnTo>
                  <a:pt x="126496" y="92405"/>
                </a:lnTo>
                <a:lnTo>
                  <a:pt x="121909" y="99383"/>
                </a:lnTo>
                <a:close/>
              </a:path>
              <a:path w="160654" h="198755">
                <a:moveTo>
                  <a:pt x="49834" y="198754"/>
                </a:moveTo>
                <a:lnTo>
                  <a:pt x="5714" y="172326"/>
                </a:lnTo>
                <a:lnTo>
                  <a:pt x="0" y="161810"/>
                </a:lnTo>
                <a:lnTo>
                  <a:pt x="215" y="159321"/>
                </a:lnTo>
                <a:lnTo>
                  <a:pt x="927" y="156933"/>
                </a:lnTo>
                <a:lnTo>
                  <a:pt x="2082" y="154736"/>
                </a:lnTo>
                <a:lnTo>
                  <a:pt x="38465" y="99383"/>
                </a:lnTo>
                <a:lnTo>
                  <a:pt x="43052" y="106362"/>
                </a:lnTo>
                <a:lnTo>
                  <a:pt x="64274" y="106362"/>
                </a:lnTo>
                <a:lnTo>
                  <a:pt x="34868" y="151091"/>
                </a:lnTo>
                <a:lnTo>
                  <a:pt x="19672" y="151091"/>
                </a:lnTo>
                <a:lnTo>
                  <a:pt x="23304" y="168681"/>
                </a:lnTo>
                <a:lnTo>
                  <a:pt x="45963" y="168681"/>
                </a:lnTo>
                <a:lnTo>
                  <a:pt x="39128" y="179082"/>
                </a:lnTo>
                <a:lnTo>
                  <a:pt x="69525" y="179082"/>
                </a:lnTo>
                <a:lnTo>
                  <a:pt x="52311" y="198500"/>
                </a:lnTo>
                <a:lnTo>
                  <a:pt x="49834" y="198754"/>
                </a:lnTo>
                <a:close/>
              </a:path>
              <a:path w="160654" h="198755">
                <a:moveTo>
                  <a:pt x="126496" y="106362"/>
                </a:moveTo>
                <a:lnTo>
                  <a:pt x="117322" y="106362"/>
                </a:lnTo>
                <a:lnTo>
                  <a:pt x="121909" y="99383"/>
                </a:lnTo>
                <a:lnTo>
                  <a:pt x="126496" y="106362"/>
                </a:lnTo>
                <a:close/>
              </a:path>
              <a:path w="160654" h="198755">
                <a:moveTo>
                  <a:pt x="69525" y="179082"/>
                </a:moveTo>
                <a:lnTo>
                  <a:pt x="39128" y="179082"/>
                </a:lnTo>
                <a:lnTo>
                  <a:pt x="56718" y="175450"/>
                </a:lnTo>
                <a:lnTo>
                  <a:pt x="46101" y="168470"/>
                </a:lnTo>
                <a:lnTo>
                  <a:pt x="69570" y="132753"/>
                </a:lnTo>
                <a:lnTo>
                  <a:pt x="78790" y="127114"/>
                </a:lnTo>
                <a:lnTo>
                  <a:pt x="81584" y="127114"/>
                </a:lnTo>
                <a:lnTo>
                  <a:pt x="99975" y="146710"/>
                </a:lnTo>
                <a:lnTo>
                  <a:pt x="69570" y="146710"/>
                </a:lnTo>
                <a:lnTo>
                  <a:pt x="80187" y="162862"/>
                </a:lnTo>
                <a:lnTo>
                  <a:pt x="69525" y="179082"/>
                </a:lnTo>
                <a:close/>
              </a:path>
              <a:path w="160654" h="198755">
                <a:moveTo>
                  <a:pt x="80187" y="162862"/>
                </a:moveTo>
                <a:lnTo>
                  <a:pt x="69570" y="146710"/>
                </a:lnTo>
                <a:lnTo>
                  <a:pt x="90805" y="146710"/>
                </a:lnTo>
                <a:lnTo>
                  <a:pt x="80187" y="162862"/>
                </a:lnTo>
                <a:close/>
              </a:path>
              <a:path w="160654" h="198755">
                <a:moveTo>
                  <a:pt x="110540" y="198754"/>
                </a:moveTo>
                <a:lnTo>
                  <a:pt x="80187" y="162862"/>
                </a:lnTo>
                <a:lnTo>
                  <a:pt x="90805" y="146710"/>
                </a:lnTo>
                <a:lnTo>
                  <a:pt x="99975" y="146710"/>
                </a:lnTo>
                <a:lnTo>
                  <a:pt x="114273" y="168470"/>
                </a:lnTo>
                <a:lnTo>
                  <a:pt x="103657" y="175450"/>
                </a:lnTo>
                <a:lnTo>
                  <a:pt x="121246" y="179082"/>
                </a:lnTo>
                <a:lnTo>
                  <a:pt x="144379" y="179082"/>
                </a:lnTo>
                <a:lnTo>
                  <a:pt x="117614" y="196672"/>
                </a:lnTo>
                <a:lnTo>
                  <a:pt x="115404" y="197827"/>
                </a:lnTo>
                <a:lnTo>
                  <a:pt x="113017" y="198539"/>
                </a:lnTo>
                <a:lnTo>
                  <a:pt x="110540" y="198754"/>
                </a:lnTo>
                <a:close/>
              </a:path>
              <a:path w="160654" h="198755">
                <a:moveTo>
                  <a:pt x="23304" y="168681"/>
                </a:moveTo>
                <a:lnTo>
                  <a:pt x="19672" y="151091"/>
                </a:lnTo>
                <a:lnTo>
                  <a:pt x="30282" y="158068"/>
                </a:lnTo>
                <a:lnTo>
                  <a:pt x="23304" y="168681"/>
                </a:lnTo>
                <a:close/>
              </a:path>
              <a:path w="160654" h="198755">
                <a:moveTo>
                  <a:pt x="30282" y="158068"/>
                </a:moveTo>
                <a:lnTo>
                  <a:pt x="19672" y="151091"/>
                </a:lnTo>
                <a:lnTo>
                  <a:pt x="34868" y="151091"/>
                </a:lnTo>
                <a:lnTo>
                  <a:pt x="30282" y="158068"/>
                </a:lnTo>
                <a:close/>
              </a:path>
              <a:path w="160654" h="198755">
                <a:moveTo>
                  <a:pt x="137071" y="168681"/>
                </a:moveTo>
                <a:lnTo>
                  <a:pt x="130093" y="158068"/>
                </a:lnTo>
                <a:lnTo>
                  <a:pt x="140703" y="151091"/>
                </a:lnTo>
                <a:lnTo>
                  <a:pt x="137071" y="168681"/>
                </a:lnTo>
                <a:close/>
              </a:path>
              <a:path w="160654" h="198755">
                <a:moveTo>
                  <a:pt x="158280" y="168681"/>
                </a:moveTo>
                <a:lnTo>
                  <a:pt x="137071" y="168681"/>
                </a:lnTo>
                <a:lnTo>
                  <a:pt x="140703" y="151091"/>
                </a:lnTo>
                <a:lnTo>
                  <a:pt x="155897" y="151091"/>
                </a:lnTo>
                <a:lnTo>
                  <a:pt x="158292" y="154736"/>
                </a:lnTo>
                <a:lnTo>
                  <a:pt x="159448" y="156933"/>
                </a:lnTo>
                <a:lnTo>
                  <a:pt x="160159" y="159321"/>
                </a:lnTo>
                <a:lnTo>
                  <a:pt x="160267" y="162862"/>
                </a:lnTo>
                <a:lnTo>
                  <a:pt x="160121" y="164287"/>
                </a:lnTo>
                <a:lnTo>
                  <a:pt x="159372" y="166662"/>
                </a:lnTo>
                <a:lnTo>
                  <a:pt x="158280" y="168681"/>
                </a:lnTo>
                <a:close/>
              </a:path>
              <a:path w="160654" h="198755">
                <a:moveTo>
                  <a:pt x="45963" y="168681"/>
                </a:moveTo>
                <a:lnTo>
                  <a:pt x="23304" y="168681"/>
                </a:lnTo>
                <a:lnTo>
                  <a:pt x="30282" y="158068"/>
                </a:lnTo>
                <a:lnTo>
                  <a:pt x="46101" y="168470"/>
                </a:lnTo>
                <a:lnTo>
                  <a:pt x="45963" y="168681"/>
                </a:lnTo>
                <a:close/>
              </a:path>
              <a:path w="160654" h="198755">
                <a:moveTo>
                  <a:pt x="144379" y="179082"/>
                </a:moveTo>
                <a:lnTo>
                  <a:pt x="121246" y="179082"/>
                </a:lnTo>
                <a:lnTo>
                  <a:pt x="114273" y="168470"/>
                </a:lnTo>
                <a:lnTo>
                  <a:pt x="130093" y="158068"/>
                </a:lnTo>
                <a:lnTo>
                  <a:pt x="137071" y="168681"/>
                </a:lnTo>
                <a:lnTo>
                  <a:pt x="158280" y="168681"/>
                </a:lnTo>
                <a:lnTo>
                  <a:pt x="158191" y="168846"/>
                </a:lnTo>
                <a:lnTo>
                  <a:pt x="156590" y="170751"/>
                </a:lnTo>
                <a:lnTo>
                  <a:pt x="154660" y="172326"/>
                </a:lnTo>
                <a:lnTo>
                  <a:pt x="144379" y="179082"/>
                </a:lnTo>
                <a:close/>
              </a:path>
              <a:path w="160654" h="198755">
                <a:moveTo>
                  <a:pt x="39128" y="179082"/>
                </a:moveTo>
                <a:lnTo>
                  <a:pt x="46101" y="168470"/>
                </a:lnTo>
                <a:lnTo>
                  <a:pt x="56718" y="175450"/>
                </a:lnTo>
                <a:lnTo>
                  <a:pt x="39128" y="179082"/>
                </a:lnTo>
                <a:close/>
              </a:path>
              <a:path w="160654" h="198755">
                <a:moveTo>
                  <a:pt x="121246" y="179082"/>
                </a:moveTo>
                <a:lnTo>
                  <a:pt x="103657" y="175450"/>
                </a:lnTo>
                <a:lnTo>
                  <a:pt x="114273" y="168470"/>
                </a:lnTo>
                <a:lnTo>
                  <a:pt x="121246" y="1790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1588ED8-B066-1D89-96B0-BAEC4A4991F4}"/>
              </a:ext>
            </a:extLst>
          </p:cNvPr>
          <p:cNvSpPr/>
          <p:nvPr/>
        </p:nvSpPr>
        <p:spPr>
          <a:xfrm>
            <a:off x="7327035" y="1423757"/>
            <a:ext cx="1505234" cy="17052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2BB65B3B-E57D-5871-655C-2ABC093F5CE7}"/>
              </a:ext>
            </a:extLst>
          </p:cNvPr>
          <p:cNvSpPr/>
          <p:nvPr/>
        </p:nvSpPr>
        <p:spPr>
          <a:xfrm>
            <a:off x="7125462" y="1303323"/>
            <a:ext cx="1757045" cy="1917700"/>
          </a:xfrm>
          <a:custGeom>
            <a:avLst/>
            <a:gdLst/>
            <a:ahLst/>
            <a:cxnLst/>
            <a:rect l="l" t="t" r="r" b="b"/>
            <a:pathLst>
              <a:path w="1757045" h="1917700">
                <a:moveTo>
                  <a:pt x="1546999" y="12700"/>
                </a:moveTo>
                <a:lnTo>
                  <a:pt x="210273" y="12700"/>
                </a:lnTo>
                <a:lnTo>
                  <a:pt x="217335" y="0"/>
                </a:lnTo>
                <a:lnTo>
                  <a:pt x="1539938" y="0"/>
                </a:lnTo>
                <a:lnTo>
                  <a:pt x="1546999" y="12700"/>
                </a:lnTo>
                <a:close/>
              </a:path>
              <a:path w="1757045" h="1917700">
                <a:moveTo>
                  <a:pt x="235737" y="25400"/>
                </a:moveTo>
                <a:lnTo>
                  <a:pt x="176085" y="25400"/>
                </a:lnTo>
                <a:lnTo>
                  <a:pt x="182765" y="12700"/>
                </a:lnTo>
                <a:lnTo>
                  <a:pt x="242773" y="12700"/>
                </a:lnTo>
                <a:lnTo>
                  <a:pt x="235737" y="25400"/>
                </a:lnTo>
                <a:close/>
              </a:path>
              <a:path w="1757045" h="1917700">
                <a:moveTo>
                  <a:pt x="1581162" y="25400"/>
                </a:moveTo>
                <a:lnTo>
                  <a:pt x="1521307" y="25400"/>
                </a:lnTo>
                <a:lnTo>
                  <a:pt x="1514271" y="12700"/>
                </a:lnTo>
                <a:lnTo>
                  <a:pt x="1574495" y="12700"/>
                </a:lnTo>
                <a:lnTo>
                  <a:pt x="1581162" y="25400"/>
                </a:lnTo>
                <a:close/>
              </a:path>
              <a:path w="1757045" h="1917700">
                <a:moveTo>
                  <a:pt x="196291" y="38100"/>
                </a:moveTo>
                <a:lnTo>
                  <a:pt x="150279" y="38100"/>
                </a:lnTo>
                <a:lnTo>
                  <a:pt x="156603" y="25400"/>
                </a:lnTo>
                <a:lnTo>
                  <a:pt x="202907" y="25400"/>
                </a:lnTo>
                <a:lnTo>
                  <a:pt x="196291" y="38100"/>
                </a:lnTo>
                <a:close/>
              </a:path>
              <a:path w="1757045" h="1917700">
                <a:moveTo>
                  <a:pt x="1606956" y="38100"/>
                </a:moveTo>
                <a:lnTo>
                  <a:pt x="1560753" y="38100"/>
                </a:lnTo>
                <a:lnTo>
                  <a:pt x="1554137" y="25400"/>
                </a:lnTo>
                <a:lnTo>
                  <a:pt x="1600644" y="25400"/>
                </a:lnTo>
                <a:lnTo>
                  <a:pt x="1606956" y="38100"/>
                </a:lnTo>
                <a:close/>
              </a:path>
              <a:path w="1757045" h="1917700">
                <a:moveTo>
                  <a:pt x="165493" y="50800"/>
                </a:moveTo>
                <a:lnTo>
                  <a:pt x="131914" y="50800"/>
                </a:lnTo>
                <a:lnTo>
                  <a:pt x="137947" y="38100"/>
                </a:lnTo>
                <a:lnTo>
                  <a:pt x="171691" y="38100"/>
                </a:lnTo>
                <a:lnTo>
                  <a:pt x="165493" y="50800"/>
                </a:lnTo>
                <a:close/>
              </a:path>
              <a:path w="1757045" h="1917700">
                <a:moveTo>
                  <a:pt x="1625307" y="50800"/>
                </a:moveTo>
                <a:lnTo>
                  <a:pt x="1591551" y="50800"/>
                </a:lnTo>
                <a:lnTo>
                  <a:pt x="1585353" y="38100"/>
                </a:lnTo>
                <a:lnTo>
                  <a:pt x="1619288" y="38100"/>
                </a:lnTo>
                <a:lnTo>
                  <a:pt x="1625307" y="50800"/>
                </a:lnTo>
                <a:close/>
              </a:path>
              <a:path w="1757045" h="1917700">
                <a:moveTo>
                  <a:pt x="120738" y="76200"/>
                </a:moveTo>
                <a:lnTo>
                  <a:pt x="97764" y="76200"/>
                </a:lnTo>
                <a:lnTo>
                  <a:pt x="108623" y="63500"/>
                </a:lnTo>
                <a:lnTo>
                  <a:pt x="120180" y="50800"/>
                </a:lnTo>
                <a:lnTo>
                  <a:pt x="148221" y="50800"/>
                </a:lnTo>
                <a:lnTo>
                  <a:pt x="142392" y="63500"/>
                </a:lnTo>
                <a:lnTo>
                  <a:pt x="131686" y="63500"/>
                </a:lnTo>
                <a:lnTo>
                  <a:pt x="120738" y="76200"/>
                </a:lnTo>
                <a:close/>
              </a:path>
              <a:path w="1757045" h="1917700">
                <a:moveTo>
                  <a:pt x="1658937" y="76200"/>
                </a:moveTo>
                <a:lnTo>
                  <a:pt x="1636306" y="76200"/>
                </a:lnTo>
                <a:lnTo>
                  <a:pt x="1625358" y="63500"/>
                </a:lnTo>
                <a:lnTo>
                  <a:pt x="1614652" y="63500"/>
                </a:lnTo>
                <a:lnTo>
                  <a:pt x="1608823" y="50800"/>
                </a:lnTo>
                <a:lnTo>
                  <a:pt x="1637131" y="50800"/>
                </a:lnTo>
                <a:lnTo>
                  <a:pt x="1648421" y="63500"/>
                </a:lnTo>
                <a:lnTo>
                  <a:pt x="1658937" y="76200"/>
                </a:lnTo>
                <a:close/>
              </a:path>
              <a:path w="1757045" h="1917700">
                <a:moveTo>
                  <a:pt x="82778" y="114300"/>
                </a:moveTo>
                <a:lnTo>
                  <a:pt x="59283" y="114300"/>
                </a:lnTo>
                <a:lnTo>
                  <a:pt x="68389" y="101600"/>
                </a:lnTo>
                <a:lnTo>
                  <a:pt x="77800" y="88900"/>
                </a:lnTo>
                <a:lnTo>
                  <a:pt x="87706" y="76200"/>
                </a:lnTo>
                <a:lnTo>
                  <a:pt x="121094" y="76200"/>
                </a:lnTo>
                <a:lnTo>
                  <a:pt x="110578" y="88900"/>
                </a:lnTo>
                <a:lnTo>
                  <a:pt x="101180" y="88900"/>
                </a:lnTo>
                <a:lnTo>
                  <a:pt x="91579" y="101600"/>
                </a:lnTo>
                <a:lnTo>
                  <a:pt x="91884" y="101600"/>
                </a:lnTo>
                <a:lnTo>
                  <a:pt x="82778" y="114300"/>
                </a:lnTo>
                <a:close/>
              </a:path>
              <a:path w="1757045" h="1917700">
                <a:moveTo>
                  <a:pt x="1697761" y="114300"/>
                </a:moveTo>
                <a:lnTo>
                  <a:pt x="1674266" y="114300"/>
                </a:lnTo>
                <a:lnTo>
                  <a:pt x="1665160" y="101600"/>
                </a:lnTo>
                <a:lnTo>
                  <a:pt x="1665465" y="101600"/>
                </a:lnTo>
                <a:lnTo>
                  <a:pt x="1655864" y="88900"/>
                </a:lnTo>
                <a:lnTo>
                  <a:pt x="1646466" y="88900"/>
                </a:lnTo>
                <a:lnTo>
                  <a:pt x="1635950" y="76200"/>
                </a:lnTo>
                <a:lnTo>
                  <a:pt x="1669656" y="76200"/>
                </a:lnTo>
                <a:lnTo>
                  <a:pt x="1679244" y="88900"/>
                </a:lnTo>
                <a:lnTo>
                  <a:pt x="1688947" y="101600"/>
                </a:lnTo>
                <a:lnTo>
                  <a:pt x="1697761" y="114300"/>
                </a:lnTo>
                <a:close/>
              </a:path>
              <a:path w="1757045" h="1917700">
                <a:moveTo>
                  <a:pt x="74472" y="127000"/>
                </a:moveTo>
                <a:lnTo>
                  <a:pt x="51079" y="127000"/>
                </a:lnTo>
                <a:lnTo>
                  <a:pt x="55181" y="114300"/>
                </a:lnTo>
                <a:lnTo>
                  <a:pt x="83070" y="114300"/>
                </a:lnTo>
                <a:lnTo>
                  <a:pt x="74472" y="127000"/>
                </a:lnTo>
                <a:close/>
              </a:path>
              <a:path w="1757045" h="1917700">
                <a:moveTo>
                  <a:pt x="1706092" y="127000"/>
                </a:moveTo>
                <a:lnTo>
                  <a:pt x="1682572" y="127000"/>
                </a:lnTo>
                <a:lnTo>
                  <a:pt x="1673974" y="114300"/>
                </a:lnTo>
                <a:lnTo>
                  <a:pt x="1701990" y="114300"/>
                </a:lnTo>
                <a:lnTo>
                  <a:pt x="1706092" y="127000"/>
                </a:lnTo>
                <a:close/>
              </a:path>
              <a:path w="1757045" h="1917700">
                <a:moveTo>
                  <a:pt x="66738" y="139700"/>
                </a:moveTo>
                <a:lnTo>
                  <a:pt x="43294" y="139700"/>
                </a:lnTo>
                <a:lnTo>
                  <a:pt x="47117" y="127000"/>
                </a:lnTo>
                <a:lnTo>
                  <a:pt x="70700" y="127000"/>
                </a:lnTo>
                <a:lnTo>
                  <a:pt x="66738" y="139700"/>
                </a:lnTo>
                <a:close/>
              </a:path>
              <a:path w="1757045" h="1917700">
                <a:moveTo>
                  <a:pt x="1713877" y="139700"/>
                </a:moveTo>
                <a:lnTo>
                  <a:pt x="1690306" y="139700"/>
                </a:lnTo>
                <a:lnTo>
                  <a:pt x="1686331" y="127000"/>
                </a:lnTo>
                <a:lnTo>
                  <a:pt x="1710054" y="127000"/>
                </a:lnTo>
                <a:lnTo>
                  <a:pt x="1713877" y="139700"/>
                </a:lnTo>
                <a:close/>
              </a:path>
              <a:path w="1757045" h="1917700">
                <a:moveTo>
                  <a:pt x="59448" y="152400"/>
                </a:moveTo>
                <a:lnTo>
                  <a:pt x="36080" y="152400"/>
                </a:lnTo>
                <a:lnTo>
                  <a:pt x="39611" y="139700"/>
                </a:lnTo>
                <a:lnTo>
                  <a:pt x="63144" y="139700"/>
                </a:lnTo>
                <a:lnTo>
                  <a:pt x="59448" y="152400"/>
                </a:lnTo>
                <a:close/>
              </a:path>
              <a:path w="1757045" h="1917700">
                <a:moveTo>
                  <a:pt x="1721065" y="152400"/>
                </a:moveTo>
                <a:lnTo>
                  <a:pt x="1697596" y="152400"/>
                </a:lnTo>
                <a:lnTo>
                  <a:pt x="1693887" y="139700"/>
                </a:lnTo>
                <a:lnTo>
                  <a:pt x="1717548" y="139700"/>
                </a:lnTo>
                <a:lnTo>
                  <a:pt x="1721065" y="152400"/>
                </a:lnTo>
                <a:close/>
              </a:path>
              <a:path w="1757045" h="1917700">
                <a:moveTo>
                  <a:pt x="52705" y="165100"/>
                </a:moveTo>
                <a:lnTo>
                  <a:pt x="29463" y="165100"/>
                </a:lnTo>
                <a:lnTo>
                  <a:pt x="32702" y="152400"/>
                </a:lnTo>
                <a:lnTo>
                  <a:pt x="56121" y="152400"/>
                </a:lnTo>
                <a:lnTo>
                  <a:pt x="52705" y="165100"/>
                </a:lnTo>
                <a:close/>
              </a:path>
              <a:path w="1757045" h="1917700">
                <a:moveTo>
                  <a:pt x="1727580" y="165100"/>
                </a:moveTo>
                <a:lnTo>
                  <a:pt x="1704327" y="165100"/>
                </a:lnTo>
                <a:lnTo>
                  <a:pt x="1700911" y="152400"/>
                </a:lnTo>
                <a:lnTo>
                  <a:pt x="1724444" y="152400"/>
                </a:lnTo>
                <a:lnTo>
                  <a:pt x="1727580" y="165100"/>
                </a:lnTo>
                <a:close/>
              </a:path>
              <a:path w="1757045" h="1917700">
                <a:moveTo>
                  <a:pt x="43649" y="177800"/>
                </a:moveTo>
                <a:lnTo>
                  <a:pt x="23469" y="177800"/>
                </a:lnTo>
                <a:lnTo>
                  <a:pt x="26390" y="165100"/>
                </a:lnTo>
                <a:lnTo>
                  <a:pt x="46621" y="165100"/>
                </a:lnTo>
                <a:lnTo>
                  <a:pt x="43649" y="177800"/>
                </a:lnTo>
                <a:close/>
              </a:path>
              <a:path w="1757045" h="1917700">
                <a:moveTo>
                  <a:pt x="1733664" y="177800"/>
                </a:moveTo>
                <a:lnTo>
                  <a:pt x="1713395" y="177800"/>
                </a:lnTo>
                <a:lnTo>
                  <a:pt x="1710410" y="165100"/>
                </a:lnTo>
                <a:lnTo>
                  <a:pt x="1730743" y="165100"/>
                </a:lnTo>
                <a:lnTo>
                  <a:pt x="1733664" y="177800"/>
                </a:lnTo>
                <a:close/>
              </a:path>
              <a:path w="1757045" h="1917700">
                <a:moveTo>
                  <a:pt x="38341" y="190500"/>
                </a:moveTo>
                <a:lnTo>
                  <a:pt x="18110" y="190500"/>
                </a:lnTo>
                <a:lnTo>
                  <a:pt x="20700" y="177800"/>
                </a:lnTo>
                <a:lnTo>
                  <a:pt x="41008" y="177800"/>
                </a:lnTo>
                <a:lnTo>
                  <a:pt x="38341" y="190500"/>
                </a:lnTo>
                <a:close/>
              </a:path>
              <a:path w="1757045" h="1917700">
                <a:moveTo>
                  <a:pt x="1741449" y="203200"/>
                </a:moveTo>
                <a:lnTo>
                  <a:pt x="1723402" y="203200"/>
                </a:lnTo>
                <a:lnTo>
                  <a:pt x="1721053" y="190500"/>
                </a:lnTo>
                <a:lnTo>
                  <a:pt x="1718703" y="190500"/>
                </a:lnTo>
                <a:lnTo>
                  <a:pt x="1716024" y="177800"/>
                </a:lnTo>
                <a:lnTo>
                  <a:pt x="1736420" y="177800"/>
                </a:lnTo>
                <a:lnTo>
                  <a:pt x="1739023" y="190500"/>
                </a:lnTo>
                <a:lnTo>
                  <a:pt x="1741449" y="203200"/>
                </a:lnTo>
                <a:close/>
              </a:path>
              <a:path w="1757045" h="1917700">
                <a:moveTo>
                  <a:pt x="29552" y="215900"/>
                </a:moveTo>
                <a:lnTo>
                  <a:pt x="11290" y="215900"/>
                </a:lnTo>
                <a:lnTo>
                  <a:pt x="13398" y="203200"/>
                </a:lnTo>
                <a:lnTo>
                  <a:pt x="15671" y="190500"/>
                </a:lnTo>
                <a:lnTo>
                  <a:pt x="35991" y="190500"/>
                </a:lnTo>
                <a:lnTo>
                  <a:pt x="33629" y="203200"/>
                </a:lnTo>
                <a:lnTo>
                  <a:pt x="31584" y="203200"/>
                </a:lnTo>
                <a:lnTo>
                  <a:pt x="29552" y="215900"/>
                </a:lnTo>
                <a:close/>
              </a:path>
              <a:path w="1757045" h="1917700">
                <a:moveTo>
                  <a:pt x="31508" y="215900"/>
                </a:moveTo>
                <a:lnTo>
                  <a:pt x="31584" y="203200"/>
                </a:lnTo>
                <a:lnTo>
                  <a:pt x="33705" y="203200"/>
                </a:lnTo>
                <a:lnTo>
                  <a:pt x="31508" y="215900"/>
                </a:lnTo>
                <a:close/>
              </a:path>
              <a:path w="1757045" h="1917700">
                <a:moveTo>
                  <a:pt x="1725523" y="215900"/>
                </a:moveTo>
                <a:lnTo>
                  <a:pt x="1723326" y="203200"/>
                </a:lnTo>
                <a:lnTo>
                  <a:pt x="1725460" y="203200"/>
                </a:lnTo>
                <a:lnTo>
                  <a:pt x="1725523" y="215900"/>
                </a:lnTo>
                <a:close/>
              </a:path>
              <a:path w="1757045" h="1917700">
                <a:moveTo>
                  <a:pt x="1745818" y="215900"/>
                </a:moveTo>
                <a:lnTo>
                  <a:pt x="1727492" y="215900"/>
                </a:lnTo>
                <a:lnTo>
                  <a:pt x="1725460" y="203200"/>
                </a:lnTo>
                <a:lnTo>
                  <a:pt x="1743722" y="203200"/>
                </a:lnTo>
                <a:lnTo>
                  <a:pt x="1745818" y="215900"/>
                </a:lnTo>
                <a:close/>
              </a:path>
              <a:path w="1757045" h="1917700">
                <a:moveTo>
                  <a:pt x="27749" y="228600"/>
                </a:moveTo>
                <a:lnTo>
                  <a:pt x="7594" y="228600"/>
                </a:lnTo>
                <a:lnTo>
                  <a:pt x="9359" y="215900"/>
                </a:lnTo>
                <a:lnTo>
                  <a:pt x="29616" y="215900"/>
                </a:lnTo>
                <a:lnTo>
                  <a:pt x="27749" y="228600"/>
                </a:lnTo>
                <a:close/>
              </a:path>
              <a:path w="1757045" h="1917700">
                <a:moveTo>
                  <a:pt x="1749501" y="228600"/>
                </a:moveTo>
                <a:lnTo>
                  <a:pt x="1729295" y="228600"/>
                </a:lnTo>
                <a:lnTo>
                  <a:pt x="1727428" y="215900"/>
                </a:lnTo>
                <a:lnTo>
                  <a:pt x="1747748" y="215900"/>
                </a:lnTo>
                <a:lnTo>
                  <a:pt x="1749501" y="228600"/>
                </a:lnTo>
                <a:close/>
              </a:path>
              <a:path w="1757045" h="1917700">
                <a:moveTo>
                  <a:pt x="24625" y="241300"/>
                </a:moveTo>
                <a:lnTo>
                  <a:pt x="4597" y="241300"/>
                </a:lnTo>
                <a:lnTo>
                  <a:pt x="6007" y="228600"/>
                </a:lnTo>
                <a:lnTo>
                  <a:pt x="26149" y="228600"/>
                </a:lnTo>
                <a:lnTo>
                  <a:pt x="24625" y="241300"/>
                </a:lnTo>
                <a:close/>
              </a:path>
              <a:path w="1757045" h="1917700">
                <a:moveTo>
                  <a:pt x="1752485" y="241300"/>
                </a:moveTo>
                <a:lnTo>
                  <a:pt x="1732419" y="241300"/>
                </a:lnTo>
                <a:lnTo>
                  <a:pt x="1730882" y="228600"/>
                </a:lnTo>
                <a:lnTo>
                  <a:pt x="1751088" y="228600"/>
                </a:lnTo>
                <a:lnTo>
                  <a:pt x="1752485" y="241300"/>
                </a:lnTo>
                <a:close/>
              </a:path>
              <a:path w="1757045" h="1917700">
                <a:moveTo>
                  <a:pt x="20383" y="266700"/>
                </a:moveTo>
                <a:lnTo>
                  <a:pt x="1460" y="266700"/>
                </a:lnTo>
                <a:lnTo>
                  <a:pt x="2324" y="254000"/>
                </a:lnTo>
                <a:lnTo>
                  <a:pt x="3365" y="241300"/>
                </a:lnTo>
                <a:lnTo>
                  <a:pt x="23355" y="241300"/>
                </a:lnTo>
                <a:lnTo>
                  <a:pt x="22161" y="254000"/>
                </a:lnTo>
                <a:lnTo>
                  <a:pt x="21221" y="254000"/>
                </a:lnTo>
                <a:lnTo>
                  <a:pt x="20383" y="266700"/>
                </a:lnTo>
                <a:close/>
              </a:path>
              <a:path w="1757045" h="1917700">
                <a:moveTo>
                  <a:pt x="1755609" y="266700"/>
                </a:moveTo>
                <a:lnTo>
                  <a:pt x="1736648" y="266700"/>
                </a:lnTo>
                <a:lnTo>
                  <a:pt x="1735823" y="254000"/>
                </a:lnTo>
                <a:lnTo>
                  <a:pt x="1734883" y="254000"/>
                </a:lnTo>
                <a:lnTo>
                  <a:pt x="1733689" y="241300"/>
                </a:lnTo>
                <a:lnTo>
                  <a:pt x="1753704" y="241300"/>
                </a:lnTo>
                <a:lnTo>
                  <a:pt x="1754746" y="254000"/>
                </a:lnTo>
                <a:lnTo>
                  <a:pt x="1755609" y="266700"/>
                </a:lnTo>
                <a:close/>
              </a:path>
              <a:path w="1757045" h="1917700">
                <a:moveTo>
                  <a:pt x="19316" y="279400"/>
                </a:moveTo>
                <a:lnTo>
                  <a:pt x="304" y="279400"/>
                </a:lnTo>
                <a:lnTo>
                  <a:pt x="787" y="266700"/>
                </a:lnTo>
                <a:lnTo>
                  <a:pt x="19773" y="266700"/>
                </a:lnTo>
                <a:lnTo>
                  <a:pt x="19316" y="279400"/>
                </a:lnTo>
                <a:close/>
              </a:path>
              <a:path w="1757045" h="1917700">
                <a:moveTo>
                  <a:pt x="1756752" y="279400"/>
                </a:moveTo>
                <a:lnTo>
                  <a:pt x="1737728" y="279400"/>
                </a:lnTo>
                <a:lnTo>
                  <a:pt x="1737258" y="266700"/>
                </a:lnTo>
                <a:lnTo>
                  <a:pt x="1756270" y="266700"/>
                </a:lnTo>
                <a:lnTo>
                  <a:pt x="1756752" y="279400"/>
                </a:lnTo>
                <a:close/>
              </a:path>
              <a:path w="1757045" h="1917700">
                <a:moveTo>
                  <a:pt x="19329" y="1638300"/>
                </a:moveTo>
                <a:lnTo>
                  <a:pt x="292" y="1638300"/>
                </a:lnTo>
                <a:lnTo>
                  <a:pt x="0" y="1625600"/>
                </a:lnTo>
                <a:lnTo>
                  <a:pt x="0" y="279400"/>
                </a:lnTo>
                <a:lnTo>
                  <a:pt x="19050" y="279400"/>
                </a:lnTo>
                <a:lnTo>
                  <a:pt x="19037" y="1625600"/>
                </a:lnTo>
                <a:lnTo>
                  <a:pt x="19329" y="1638300"/>
                </a:lnTo>
                <a:close/>
              </a:path>
              <a:path w="1757045" h="1917700">
                <a:moveTo>
                  <a:pt x="1756740" y="1638300"/>
                </a:moveTo>
                <a:lnTo>
                  <a:pt x="1737715" y="1638300"/>
                </a:lnTo>
                <a:lnTo>
                  <a:pt x="1737995" y="1625600"/>
                </a:lnTo>
                <a:lnTo>
                  <a:pt x="1737995" y="279400"/>
                </a:lnTo>
                <a:lnTo>
                  <a:pt x="1757032" y="279400"/>
                </a:lnTo>
                <a:lnTo>
                  <a:pt x="1757032" y="1625600"/>
                </a:lnTo>
                <a:lnTo>
                  <a:pt x="1756740" y="1638300"/>
                </a:lnTo>
                <a:close/>
              </a:path>
              <a:path w="1757045" h="1917700">
                <a:moveTo>
                  <a:pt x="22199" y="1663700"/>
                </a:moveTo>
                <a:lnTo>
                  <a:pt x="2298" y="1663700"/>
                </a:lnTo>
                <a:lnTo>
                  <a:pt x="1435" y="1651000"/>
                </a:lnTo>
                <a:lnTo>
                  <a:pt x="762" y="1638300"/>
                </a:lnTo>
                <a:lnTo>
                  <a:pt x="19761" y="1638300"/>
                </a:lnTo>
                <a:lnTo>
                  <a:pt x="20408" y="1651000"/>
                </a:lnTo>
                <a:lnTo>
                  <a:pt x="21183" y="1651000"/>
                </a:lnTo>
                <a:lnTo>
                  <a:pt x="22199" y="1663700"/>
                </a:lnTo>
                <a:close/>
              </a:path>
              <a:path w="1757045" h="1917700">
                <a:moveTo>
                  <a:pt x="1754720" y="1663700"/>
                </a:moveTo>
                <a:lnTo>
                  <a:pt x="1734845" y="1663700"/>
                </a:lnTo>
                <a:lnTo>
                  <a:pt x="1735848" y="1651000"/>
                </a:lnTo>
                <a:lnTo>
                  <a:pt x="1736636" y="1651000"/>
                </a:lnTo>
                <a:lnTo>
                  <a:pt x="1737283" y="1638300"/>
                </a:lnTo>
                <a:lnTo>
                  <a:pt x="1756257" y="1638300"/>
                </a:lnTo>
                <a:lnTo>
                  <a:pt x="1755584" y="1651000"/>
                </a:lnTo>
                <a:lnTo>
                  <a:pt x="1754720" y="1663700"/>
                </a:lnTo>
                <a:close/>
              </a:path>
              <a:path w="1757045" h="1917700">
                <a:moveTo>
                  <a:pt x="23355" y="1676400"/>
                </a:moveTo>
                <a:lnTo>
                  <a:pt x="4559" y="1676400"/>
                </a:lnTo>
                <a:lnTo>
                  <a:pt x="3365" y="1663700"/>
                </a:lnTo>
                <a:lnTo>
                  <a:pt x="22161" y="1663700"/>
                </a:lnTo>
                <a:lnTo>
                  <a:pt x="23355" y="1676400"/>
                </a:lnTo>
                <a:close/>
              </a:path>
              <a:path w="1757045" h="1917700">
                <a:moveTo>
                  <a:pt x="1752447" y="1676400"/>
                </a:moveTo>
                <a:lnTo>
                  <a:pt x="1733689" y="1676400"/>
                </a:lnTo>
                <a:lnTo>
                  <a:pt x="1734883" y="1663700"/>
                </a:lnTo>
                <a:lnTo>
                  <a:pt x="1753666" y="1663700"/>
                </a:lnTo>
                <a:lnTo>
                  <a:pt x="1752447" y="1676400"/>
                </a:lnTo>
                <a:close/>
              </a:path>
              <a:path w="1757045" h="1917700">
                <a:moveTo>
                  <a:pt x="29616" y="1701800"/>
                </a:moveTo>
                <a:lnTo>
                  <a:pt x="9296" y="1701800"/>
                </a:lnTo>
                <a:lnTo>
                  <a:pt x="7543" y="1689100"/>
                </a:lnTo>
                <a:lnTo>
                  <a:pt x="5956" y="1676400"/>
                </a:lnTo>
                <a:lnTo>
                  <a:pt x="24625" y="1676400"/>
                </a:lnTo>
                <a:lnTo>
                  <a:pt x="26149" y="1689100"/>
                </a:lnTo>
                <a:lnTo>
                  <a:pt x="27749" y="1689100"/>
                </a:lnTo>
                <a:lnTo>
                  <a:pt x="29616" y="1701800"/>
                </a:lnTo>
                <a:close/>
              </a:path>
              <a:path w="1757045" h="1917700">
                <a:moveTo>
                  <a:pt x="1747685" y="1701800"/>
                </a:moveTo>
                <a:lnTo>
                  <a:pt x="1727428" y="1701800"/>
                </a:lnTo>
                <a:lnTo>
                  <a:pt x="1729295" y="1689100"/>
                </a:lnTo>
                <a:lnTo>
                  <a:pt x="1730882" y="1689100"/>
                </a:lnTo>
                <a:lnTo>
                  <a:pt x="1732419" y="1676400"/>
                </a:lnTo>
                <a:lnTo>
                  <a:pt x="1751037" y="1676400"/>
                </a:lnTo>
                <a:lnTo>
                  <a:pt x="1749450" y="1689100"/>
                </a:lnTo>
                <a:lnTo>
                  <a:pt x="1747685" y="1701800"/>
                </a:lnTo>
                <a:close/>
              </a:path>
              <a:path w="1757045" h="1917700">
                <a:moveTo>
                  <a:pt x="33705" y="1714500"/>
                </a:moveTo>
                <a:lnTo>
                  <a:pt x="13322" y="1714500"/>
                </a:lnTo>
                <a:lnTo>
                  <a:pt x="11226" y="1701800"/>
                </a:lnTo>
                <a:lnTo>
                  <a:pt x="31508" y="1701800"/>
                </a:lnTo>
                <a:lnTo>
                  <a:pt x="33705" y="1714500"/>
                </a:lnTo>
                <a:close/>
              </a:path>
              <a:path w="1757045" h="1917700">
                <a:moveTo>
                  <a:pt x="1743646" y="1714500"/>
                </a:moveTo>
                <a:lnTo>
                  <a:pt x="1723326" y="1714500"/>
                </a:lnTo>
                <a:lnTo>
                  <a:pt x="1725523" y="1701800"/>
                </a:lnTo>
                <a:lnTo>
                  <a:pt x="1745754" y="1701800"/>
                </a:lnTo>
                <a:lnTo>
                  <a:pt x="1743646" y="1714500"/>
                </a:lnTo>
                <a:close/>
              </a:path>
              <a:path w="1757045" h="1917700">
                <a:moveTo>
                  <a:pt x="38430" y="1727200"/>
                </a:moveTo>
                <a:lnTo>
                  <a:pt x="18021" y="1727200"/>
                </a:lnTo>
                <a:lnTo>
                  <a:pt x="15595" y="1714500"/>
                </a:lnTo>
                <a:lnTo>
                  <a:pt x="35915" y="1714500"/>
                </a:lnTo>
                <a:lnTo>
                  <a:pt x="38430" y="1727200"/>
                </a:lnTo>
                <a:close/>
              </a:path>
              <a:path w="1757045" h="1917700">
                <a:moveTo>
                  <a:pt x="1738934" y="1727200"/>
                </a:moveTo>
                <a:lnTo>
                  <a:pt x="1718614" y="1727200"/>
                </a:lnTo>
                <a:lnTo>
                  <a:pt x="1721129" y="1714500"/>
                </a:lnTo>
                <a:lnTo>
                  <a:pt x="1741373" y="1714500"/>
                </a:lnTo>
                <a:lnTo>
                  <a:pt x="1738934" y="1727200"/>
                </a:lnTo>
                <a:close/>
              </a:path>
              <a:path w="1757045" h="1917700">
                <a:moveTo>
                  <a:pt x="43751" y="1739900"/>
                </a:moveTo>
                <a:lnTo>
                  <a:pt x="23380" y="1739900"/>
                </a:lnTo>
                <a:lnTo>
                  <a:pt x="20700" y="1727200"/>
                </a:lnTo>
                <a:lnTo>
                  <a:pt x="40919" y="1727200"/>
                </a:lnTo>
                <a:lnTo>
                  <a:pt x="43751" y="1739900"/>
                </a:lnTo>
                <a:close/>
              </a:path>
              <a:path w="1757045" h="1917700">
                <a:moveTo>
                  <a:pt x="1733575" y="1739900"/>
                </a:moveTo>
                <a:lnTo>
                  <a:pt x="1713293" y="1739900"/>
                </a:lnTo>
                <a:lnTo>
                  <a:pt x="1716125" y="1727200"/>
                </a:lnTo>
                <a:lnTo>
                  <a:pt x="1736331" y="1727200"/>
                </a:lnTo>
                <a:lnTo>
                  <a:pt x="1733575" y="1739900"/>
                </a:lnTo>
                <a:close/>
              </a:path>
              <a:path w="1757045" h="1917700">
                <a:moveTo>
                  <a:pt x="49657" y="1752600"/>
                </a:moveTo>
                <a:lnTo>
                  <a:pt x="29362" y="1752600"/>
                </a:lnTo>
                <a:lnTo>
                  <a:pt x="26288" y="1739900"/>
                </a:lnTo>
                <a:lnTo>
                  <a:pt x="46532" y="1739900"/>
                </a:lnTo>
                <a:lnTo>
                  <a:pt x="49657" y="1752600"/>
                </a:lnTo>
                <a:close/>
              </a:path>
              <a:path w="1757045" h="1917700">
                <a:moveTo>
                  <a:pt x="1727580" y="1752600"/>
                </a:moveTo>
                <a:lnTo>
                  <a:pt x="1707388" y="1752600"/>
                </a:lnTo>
                <a:lnTo>
                  <a:pt x="1710512" y="1739900"/>
                </a:lnTo>
                <a:lnTo>
                  <a:pt x="1730654" y="1739900"/>
                </a:lnTo>
                <a:lnTo>
                  <a:pt x="1727580" y="1752600"/>
                </a:lnTo>
                <a:close/>
              </a:path>
              <a:path w="1757045" h="1917700">
                <a:moveTo>
                  <a:pt x="56121" y="1765300"/>
                </a:moveTo>
                <a:lnTo>
                  <a:pt x="35966" y="1765300"/>
                </a:lnTo>
                <a:lnTo>
                  <a:pt x="32588" y="1752600"/>
                </a:lnTo>
                <a:lnTo>
                  <a:pt x="52705" y="1752600"/>
                </a:lnTo>
                <a:lnTo>
                  <a:pt x="56121" y="1765300"/>
                </a:lnTo>
                <a:close/>
              </a:path>
              <a:path w="1757045" h="1917700">
                <a:moveTo>
                  <a:pt x="1720964" y="1765300"/>
                </a:moveTo>
                <a:lnTo>
                  <a:pt x="1700911" y="1765300"/>
                </a:lnTo>
                <a:lnTo>
                  <a:pt x="1704327" y="1752600"/>
                </a:lnTo>
                <a:lnTo>
                  <a:pt x="1724342" y="1752600"/>
                </a:lnTo>
                <a:lnTo>
                  <a:pt x="1720964" y="1765300"/>
                </a:lnTo>
                <a:close/>
              </a:path>
              <a:path w="1757045" h="1917700">
                <a:moveTo>
                  <a:pt x="63144" y="1778000"/>
                </a:moveTo>
                <a:lnTo>
                  <a:pt x="43167" y="1778000"/>
                </a:lnTo>
                <a:lnTo>
                  <a:pt x="39497" y="1765300"/>
                </a:lnTo>
                <a:lnTo>
                  <a:pt x="59448" y="1765300"/>
                </a:lnTo>
                <a:lnTo>
                  <a:pt x="63144" y="1778000"/>
                </a:lnTo>
                <a:close/>
              </a:path>
              <a:path w="1757045" h="1917700">
                <a:moveTo>
                  <a:pt x="1713750" y="1778000"/>
                </a:moveTo>
                <a:lnTo>
                  <a:pt x="1693887" y="1778000"/>
                </a:lnTo>
                <a:lnTo>
                  <a:pt x="1697596" y="1765300"/>
                </a:lnTo>
                <a:lnTo>
                  <a:pt x="1717433" y="1765300"/>
                </a:lnTo>
                <a:lnTo>
                  <a:pt x="1713750" y="1778000"/>
                </a:lnTo>
                <a:close/>
              </a:path>
              <a:path w="1757045" h="1917700">
                <a:moveTo>
                  <a:pt x="74675" y="1790700"/>
                </a:moveTo>
                <a:lnTo>
                  <a:pt x="50952" y="1790700"/>
                </a:lnTo>
                <a:lnTo>
                  <a:pt x="46990" y="1778000"/>
                </a:lnTo>
                <a:lnTo>
                  <a:pt x="70573" y="1778000"/>
                </a:lnTo>
                <a:lnTo>
                  <a:pt x="74675" y="1790700"/>
                </a:lnTo>
                <a:close/>
              </a:path>
              <a:path w="1757045" h="1917700">
                <a:moveTo>
                  <a:pt x="1705965" y="1790700"/>
                </a:moveTo>
                <a:lnTo>
                  <a:pt x="1682369" y="1790700"/>
                </a:lnTo>
                <a:lnTo>
                  <a:pt x="1686471" y="1778000"/>
                </a:lnTo>
                <a:lnTo>
                  <a:pt x="1709927" y="1778000"/>
                </a:lnTo>
                <a:lnTo>
                  <a:pt x="1705965" y="1790700"/>
                </a:lnTo>
                <a:close/>
              </a:path>
              <a:path w="1757045" h="1917700">
                <a:moveTo>
                  <a:pt x="101180" y="1816100"/>
                </a:moveTo>
                <a:lnTo>
                  <a:pt x="68097" y="1816100"/>
                </a:lnTo>
                <a:lnTo>
                  <a:pt x="59283" y="1803400"/>
                </a:lnTo>
                <a:lnTo>
                  <a:pt x="55054" y="1790700"/>
                </a:lnTo>
                <a:lnTo>
                  <a:pt x="74472" y="1790700"/>
                </a:lnTo>
                <a:lnTo>
                  <a:pt x="83070" y="1803400"/>
                </a:lnTo>
                <a:lnTo>
                  <a:pt x="91579" y="1803400"/>
                </a:lnTo>
                <a:lnTo>
                  <a:pt x="101180" y="1816100"/>
                </a:lnTo>
                <a:close/>
              </a:path>
              <a:path w="1757045" h="1917700">
                <a:moveTo>
                  <a:pt x="1688655" y="1816100"/>
                </a:moveTo>
                <a:lnTo>
                  <a:pt x="1655864" y="1816100"/>
                </a:lnTo>
                <a:lnTo>
                  <a:pt x="1665465" y="1803400"/>
                </a:lnTo>
                <a:lnTo>
                  <a:pt x="1673974" y="1803400"/>
                </a:lnTo>
                <a:lnTo>
                  <a:pt x="1682572" y="1790700"/>
                </a:lnTo>
                <a:lnTo>
                  <a:pt x="1701863" y="1790700"/>
                </a:lnTo>
                <a:lnTo>
                  <a:pt x="1697761" y="1803400"/>
                </a:lnTo>
                <a:lnTo>
                  <a:pt x="1688655" y="1816100"/>
                </a:lnTo>
                <a:close/>
              </a:path>
              <a:path w="1757045" h="1917700">
                <a:moveTo>
                  <a:pt x="137045" y="1854200"/>
                </a:moveTo>
                <a:lnTo>
                  <a:pt x="108966" y="1854200"/>
                </a:lnTo>
                <a:lnTo>
                  <a:pt x="97764" y="1841500"/>
                </a:lnTo>
                <a:lnTo>
                  <a:pt x="87388" y="1828800"/>
                </a:lnTo>
                <a:lnTo>
                  <a:pt x="77800" y="1816100"/>
                </a:lnTo>
                <a:lnTo>
                  <a:pt x="100850" y="1816100"/>
                </a:lnTo>
                <a:lnTo>
                  <a:pt x="110909" y="1828800"/>
                </a:lnTo>
                <a:lnTo>
                  <a:pt x="110578" y="1828800"/>
                </a:lnTo>
                <a:lnTo>
                  <a:pt x="121094" y="1841500"/>
                </a:lnTo>
                <a:lnTo>
                  <a:pt x="131406" y="1841500"/>
                </a:lnTo>
                <a:lnTo>
                  <a:pt x="137045" y="1854200"/>
                </a:lnTo>
                <a:close/>
              </a:path>
              <a:path w="1757045" h="1917700">
                <a:moveTo>
                  <a:pt x="1636852" y="1866900"/>
                </a:moveTo>
                <a:lnTo>
                  <a:pt x="1597266" y="1866900"/>
                </a:lnTo>
                <a:lnTo>
                  <a:pt x="1603286" y="1854200"/>
                </a:lnTo>
                <a:lnTo>
                  <a:pt x="1619999" y="1854200"/>
                </a:lnTo>
                <a:lnTo>
                  <a:pt x="1625625" y="1841500"/>
                </a:lnTo>
                <a:lnTo>
                  <a:pt x="1635950" y="1841500"/>
                </a:lnTo>
                <a:lnTo>
                  <a:pt x="1646466" y="1828800"/>
                </a:lnTo>
                <a:lnTo>
                  <a:pt x="1646123" y="1828800"/>
                </a:lnTo>
                <a:lnTo>
                  <a:pt x="1656194" y="1816100"/>
                </a:lnTo>
                <a:lnTo>
                  <a:pt x="1679244" y="1816100"/>
                </a:lnTo>
                <a:lnTo>
                  <a:pt x="1669338" y="1828800"/>
                </a:lnTo>
                <a:lnTo>
                  <a:pt x="1658937" y="1841500"/>
                </a:lnTo>
                <a:lnTo>
                  <a:pt x="1648078" y="1854200"/>
                </a:lnTo>
                <a:lnTo>
                  <a:pt x="1636852" y="1866900"/>
                </a:lnTo>
                <a:close/>
              </a:path>
              <a:path w="1757045" h="1917700">
                <a:moveTo>
                  <a:pt x="159778" y="1866900"/>
                </a:moveTo>
                <a:lnTo>
                  <a:pt x="125996" y="1866900"/>
                </a:lnTo>
                <a:lnTo>
                  <a:pt x="119913" y="1854200"/>
                </a:lnTo>
                <a:lnTo>
                  <a:pt x="153758" y="1854200"/>
                </a:lnTo>
                <a:lnTo>
                  <a:pt x="159778" y="1866900"/>
                </a:lnTo>
                <a:close/>
              </a:path>
              <a:path w="1757045" h="1917700">
                <a:moveTo>
                  <a:pt x="177774" y="1879600"/>
                </a:moveTo>
                <a:lnTo>
                  <a:pt x="143865" y="1879600"/>
                </a:lnTo>
                <a:lnTo>
                  <a:pt x="137744" y="1866900"/>
                </a:lnTo>
                <a:lnTo>
                  <a:pt x="171488" y="1866900"/>
                </a:lnTo>
                <a:lnTo>
                  <a:pt x="177774" y="1879600"/>
                </a:lnTo>
                <a:close/>
              </a:path>
              <a:path w="1757045" h="1917700">
                <a:moveTo>
                  <a:pt x="1612976" y="1879600"/>
                </a:moveTo>
                <a:lnTo>
                  <a:pt x="1579270" y="1879600"/>
                </a:lnTo>
                <a:lnTo>
                  <a:pt x="1585556" y="1866900"/>
                </a:lnTo>
                <a:lnTo>
                  <a:pt x="1619097" y="1866900"/>
                </a:lnTo>
                <a:lnTo>
                  <a:pt x="1612976" y="1879600"/>
                </a:lnTo>
                <a:close/>
              </a:path>
              <a:path w="1757045" h="1917700">
                <a:moveTo>
                  <a:pt x="209384" y="1892300"/>
                </a:moveTo>
                <a:lnTo>
                  <a:pt x="162801" y="1892300"/>
                </a:lnTo>
                <a:lnTo>
                  <a:pt x="156400" y="1879600"/>
                </a:lnTo>
                <a:lnTo>
                  <a:pt x="202692" y="1879600"/>
                </a:lnTo>
                <a:lnTo>
                  <a:pt x="209384" y="1892300"/>
                </a:lnTo>
                <a:close/>
              </a:path>
              <a:path w="1757045" h="1917700">
                <a:moveTo>
                  <a:pt x="1594040" y="1892300"/>
                </a:moveTo>
                <a:lnTo>
                  <a:pt x="1547660" y="1892300"/>
                </a:lnTo>
                <a:lnTo>
                  <a:pt x="1554352" y="1879600"/>
                </a:lnTo>
                <a:lnTo>
                  <a:pt x="1600441" y="1879600"/>
                </a:lnTo>
                <a:lnTo>
                  <a:pt x="1594040" y="1892300"/>
                </a:lnTo>
                <a:close/>
              </a:path>
              <a:path w="1757045" h="1917700">
                <a:moveTo>
                  <a:pt x="263550" y="1905000"/>
                </a:moveTo>
                <a:lnTo>
                  <a:pt x="189306" y="1905000"/>
                </a:lnTo>
                <a:lnTo>
                  <a:pt x="182549" y="1892300"/>
                </a:lnTo>
                <a:lnTo>
                  <a:pt x="256336" y="1892300"/>
                </a:lnTo>
                <a:lnTo>
                  <a:pt x="263550" y="1905000"/>
                </a:lnTo>
                <a:close/>
              </a:path>
              <a:path w="1757045" h="1917700">
                <a:moveTo>
                  <a:pt x="1567522" y="1905000"/>
                </a:moveTo>
                <a:lnTo>
                  <a:pt x="1493481" y="1905000"/>
                </a:lnTo>
                <a:lnTo>
                  <a:pt x="1500708" y="1892300"/>
                </a:lnTo>
                <a:lnTo>
                  <a:pt x="1574279" y="1892300"/>
                </a:lnTo>
                <a:lnTo>
                  <a:pt x="1567522" y="1905000"/>
                </a:lnTo>
                <a:close/>
              </a:path>
              <a:path w="1757045" h="1917700">
                <a:moveTo>
                  <a:pt x="1525358" y="1917700"/>
                </a:moveTo>
                <a:lnTo>
                  <a:pt x="231444" y="1917700"/>
                </a:lnTo>
                <a:lnTo>
                  <a:pt x="224243" y="1905000"/>
                </a:lnTo>
                <a:lnTo>
                  <a:pt x="1532572" y="1905000"/>
                </a:lnTo>
                <a:lnTo>
                  <a:pt x="1525358" y="19177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D804A092-718B-B04C-1275-63377845F815}"/>
              </a:ext>
            </a:extLst>
          </p:cNvPr>
          <p:cNvSpPr/>
          <p:nvPr/>
        </p:nvSpPr>
        <p:spPr>
          <a:xfrm>
            <a:off x="7580159" y="2151353"/>
            <a:ext cx="999490" cy="146685"/>
          </a:xfrm>
          <a:custGeom>
            <a:avLst/>
            <a:gdLst/>
            <a:ahLst/>
            <a:cxnLst/>
            <a:rect l="l" t="t" r="r" b="b"/>
            <a:pathLst>
              <a:path w="999490" h="146685">
                <a:moveTo>
                  <a:pt x="996048" y="146202"/>
                </a:moveTo>
                <a:lnTo>
                  <a:pt x="0" y="25222"/>
                </a:lnTo>
                <a:lnTo>
                  <a:pt x="3060" y="0"/>
                </a:lnTo>
                <a:lnTo>
                  <a:pt x="999109" y="120980"/>
                </a:lnTo>
                <a:lnTo>
                  <a:pt x="996048" y="14620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FBB8375F-C92A-160A-840B-EF5D3A334E9E}"/>
              </a:ext>
            </a:extLst>
          </p:cNvPr>
          <p:cNvSpPr txBox="1"/>
          <p:nvPr/>
        </p:nvSpPr>
        <p:spPr>
          <a:xfrm>
            <a:off x="7200658" y="1311171"/>
            <a:ext cx="633730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4200" spc="135" baseline="10912" dirty="0">
                <a:latin typeface="Cambria Math"/>
                <a:cs typeface="Cambria Math"/>
              </a:rPr>
              <a:t>s</a:t>
            </a:r>
            <a:r>
              <a:rPr sz="2000" spc="200" dirty="0">
                <a:latin typeface="Cambria Math"/>
                <a:cs typeface="Cambria Math"/>
              </a:rPr>
              <a:t>t</a:t>
            </a:r>
            <a:r>
              <a:rPr sz="2000" spc="-45" dirty="0">
                <a:latin typeface="Cambria Math"/>
                <a:cs typeface="Cambria Math"/>
              </a:rPr>
              <a:t>+</a:t>
            </a:r>
            <a:r>
              <a:rPr sz="2000" spc="50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B762EF86-713E-ED75-B8CA-E71D2A78DEB8}"/>
              </a:ext>
            </a:extLst>
          </p:cNvPr>
          <p:cNvSpPr/>
          <p:nvPr/>
        </p:nvSpPr>
        <p:spPr>
          <a:xfrm>
            <a:off x="6428042" y="2069437"/>
            <a:ext cx="544195" cy="309880"/>
          </a:xfrm>
          <a:custGeom>
            <a:avLst/>
            <a:gdLst/>
            <a:ahLst/>
            <a:cxnLst/>
            <a:rect l="l" t="t" r="r" b="b"/>
            <a:pathLst>
              <a:path w="544195" h="309880">
                <a:moveTo>
                  <a:pt x="388619" y="309372"/>
                </a:moveTo>
                <a:lnTo>
                  <a:pt x="388619" y="231648"/>
                </a:lnTo>
                <a:lnTo>
                  <a:pt x="0" y="231648"/>
                </a:lnTo>
                <a:lnTo>
                  <a:pt x="0" y="77724"/>
                </a:lnTo>
                <a:lnTo>
                  <a:pt x="388619" y="77724"/>
                </a:lnTo>
                <a:lnTo>
                  <a:pt x="388619" y="0"/>
                </a:lnTo>
                <a:lnTo>
                  <a:pt x="544067" y="155448"/>
                </a:lnTo>
                <a:lnTo>
                  <a:pt x="388619" y="309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70898FC2-A351-866E-43D6-62CCA6C1CDF8}"/>
              </a:ext>
            </a:extLst>
          </p:cNvPr>
          <p:cNvSpPr/>
          <p:nvPr/>
        </p:nvSpPr>
        <p:spPr>
          <a:xfrm>
            <a:off x="8123390" y="1673503"/>
            <a:ext cx="505459" cy="1158875"/>
          </a:xfrm>
          <a:custGeom>
            <a:avLst/>
            <a:gdLst/>
            <a:ahLst/>
            <a:cxnLst/>
            <a:rect l="l" t="t" r="r" b="b"/>
            <a:pathLst>
              <a:path w="505459" h="1158875">
                <a:moveTo>
                  <a:pt x="23418" y="1158595"/>
                </a:moveTo>
                <a:lnTo>
                  <a:pt x="0" y="1148778"/>
                </a:lnTo>
                <a:lnTo>
                  <a:pt x="481876" y="0"/>
                </a:lnTo>
                <a:lnTo>
                  <a:pt x="505307" y="9829"/>
                </a:lnTo>
                <a:lnTo>
                  <a:pt x="23418" y="1158595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7435B59B-DB5A-0CC8-A61D-1F8CFFE7F769}"/>
              </a:ext>
            </a:extLst>
          </p:cNvPr>
          <p:cNvSpPr/>
          <p:nvPr/>
        </p:nvSpPr>
        <p:spPr>
          <a:xfrm>
            <a:off x="9087422" y="2069437"/>
            <a:ext cx="544195" cy="309880"/>
          </a:xfrm>
          <a:custGeom>
            <a:avLst/>
            <a:gdLst/>
            <a:ahLst/>
            <a:cxnLst/>
            <a:rect l="l" t="t" r="r" b="b"/>
            <a:pathLst>
              <a:path w="544195" h="309880">
                <a:moveTo>
                  <a:pt x="390144" y="309372"/>
                </a:moveTo>
                <a:lnTo>
                  <a:pt x="390144" y="231648"/>
                </a:lnTo>
                <a:lnTo>
                  <a:pt x="0" y="231648"/>
                </a:lnTo>
                <a:lnTo>
                  <a:pt x="0" y="77724"/>
                </a:lnTo>
                <a:lnTo>
                  <a:pt x="390144" y="77724"/>
                </a:lnTo>
                <a:lnTo>
                  <a:pt x="390144" y="0"/>
                </a:lnTo>
                <a:lnTo>
                  <a:pt x="544068" y="155448"/>
                </a:lnTo>
                <a:lnTo>
                  <a:pt x="390144" y="309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B52BFD20-3635-DE39-74B3-1757C6B5924C}"/>
              </a:ext>
            </a:extLst>
          </p:cNvPr>
          <p:cNvSpPr txBox="1"/>
          <p:nvPr/>
        </p:nvSpPr>
        <p:spPr>
          <a:xfrm>
            <a:off x="9908184" y="1614207"/>
            <a:ext cx="711200" cy="843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5400" dirty="0">
                <a:latin typeface="Arial"/>
                <a:cs typeface="Arial"/>
              </a:rPr>
              <a:t>…</a:t>
            </a:r>
            <a:endParaRPr sz="5400">
              <a:latin typeface="Arial"/>
              <a:cs typeface="Arial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17C38A14-849E-108B-6914-05DF1214C7AD}"/>
              </a:ext>
            </a:extLst>
          </p:cNvPr>
          <p:cNvSpPr/>
          <p:nvPr/>
        </p:nvSpPr>
        <p:spPr>
          <a:xfrm>
            <a:off x="7961185" y="2319374"/>
            <a:ext cx="135890" cy="173990"/>
          </a:xfrm>
          <a:custGeom>
            <a:avLst/>
            <a:gdLst/>
            <a:ahLst/>
            <a:cxnLst/>
            <a:rect l="l" t="t" r="r" b="b"/>
            <a:pathLst>
              <a:path w="135890" h="173989">
                <a:moveTo>
                  <a:pt x="38100" y="173736"/>
                </a:moveTo>
                <a:lnTo>
                  <a:pt x="0" y="149351"/>
                </a:lnTo>
                <a:lnTo>
                  <a:pt x="41148" y="86868"/>
                </a:lnTo>
                <a:lnTo>
                  <a:pt x="0" y="24384"/>
                </a:lnTo>
                <a:lnTo>
                  <a:pt x="38100" y="0"/>
                </a:lnTo>
                <a:lnTo>
                  <a:pt x="68580" y="45719"/>
                </a:lnTo>
                <a:lnTo>
                  <a:pt x="121585" y="45719"/>
                </a:lnTo>
                <a:lnTo>
                  <a:pt x="94487" y="86868"/>
                </a:lnTo>
                <a:lnTo>
                  <a:pt x="120581" y="126492"/>
                </a:lnTo>
                <a:lnTo>
                  <a:pt x="68580" y="126492"/>
                </a:lnTo>
                <a:lnTo>
                  <a:pt x="38100" y="173736"/>
                </a:lnTo>
                <a:close/>
              </a:path>
              <a:path w="135890" h="173989">
                <a:moveTo>
                  <a:pt x="121585" y="45719"/>
                </a:moveTo>
                <a:lnTo>
                  <a:pt x="68580" y="45719"/>
                </a:lnTo>
                <a:lnTo>
                  <a:pt x="99060" y="0"/>
                </a:lnTo>
                <a:lnTo>
                  <a:pt x="135636" y="24384"/>
                </a:lnTo>
                <a:lnTo>
                  <a:pt x="121585" y="45719"/>
                </a:lnTo>
                <a:close/>
              </a:path>
              <a:path w="135890" h="173989">
                <a:moveTo>
                  <a:pt x="99060" y="173736"/>
                </a:moveTo>
                <a:lnTo>
                  <a:pt x="68580" y="126492"/>
                </a:lnTo>
                <a:lnTo>
                  <a:pt x="120581" y="126492"/>
                </a:lnTo>
                <a:lnTo>
                  <a:pt x="135636" y="149351"/>
                </a:lnTo>
                <a:lnTo>
                  <a:pt x="99060" y="1737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39E5CFA8-02D6-EBB1-2982-CC85C6EF8E21}"/>
              </a:ext>
            </a:extLst>
          </p:cNvPr>
          <p:cNvSpPr/>
          <p:nvPr/>
        </p:nvSpPr>
        <p:spPr>
          <a:xfrm>
            <a:off x="7948993" y="2306547"/>
            <a:ext cx="160655" cy="198755"/>
          </a:xfrm>
          <a:custGeom>
            <a:avLst/>
            <a:gdLst/>
            <a:ahLst/>
            <a:cxnLst/>
            <a:rect l="l" t="t" r="r" b="b"/>
            <a:pathLst>
              <a:path w="160654" h="198755">
                <a:moveTo>
                  <a:pt x="38467" y="99371"/>
                </a:moveTo>
                <a:lnTo>
                  <a:pt x="2095" y="44018"/>
                </a:lnTo>
                <a:lnTo>
                  <a:pt x="939" y="41821"/>
                </a:lnTo>
                <a:lnTo>
                  <a:pt x="228" y="39433"/>
                </a:lnTo>
                <a:lnTo>
                  <a:pt x="112" y="35899"/>
                </a:lnTo>
                <a:lnTo>
                  <a:pt x="266" y="34467"/>
                </a:lnTo>
                <a:lnTo>
                  <a:pt x="42773" y="2082"/>
                </a:lnTo>
                <a:lnTo>
                  <a:pt x="49847" y="0"/>
                </a:lnTo>
                <a:lnTo>
                  <a:pt x="52324" y="253"/>
                </a:lnTo>
                <a:lnTo>
                  <a:pt x="69534" y="19672"/>
                </a:lnTo>
                <a:lnTo>
                  <a:pt x="39128" y="19672"/>
                </a:lnTo>
                <a:lnTo>
                  <a:pt x="45965" y="30073"/>
                </a:lnTo>
                <a:lnTo>
                  <a:pt x="23317" y="30073"/>
                </a:lnTo>
                <a:lnTo>
                  <a:pt x="19685" y="47663"/>
                </a:lnTo>
                <a:lnTo>
                  <a:pt x="34881" y="47663"/>
                </a:lnTo>
                <a:lnTo>
                  <a:pt x="64287" y="92392"/>
                </a:lnTo>
                <a:lnTo>
                  <a:pt x="43052" y="92392"/>
                </a:lnTo>
                <a:lnTo>
                  <a:pt x="38467" y="99371"/>
                </a:lnTo>
                <a:close/>
              </a:path>
              <a:path w="160654" h="198755">
                <a:moveTo>
                  <a:pt x="99979" y="52044"/>
                </a:moveTo>
                <a:lnTo>
                  <a:pt x="90804" y="52044"/>
                </a:lnTo>
                <a:lnTo>
                  <a:pt x="80196" y="35899"/>
                </a:lnTo>
                <a:lnTo>
                  <a:pt x="101600" y="3784"/>
                </a:lnTo>
                <a:lnTo>
                  <a:pt x="110553" y="0"/>
                </a:lnTo>
                <a:lnTo>
                  <a:pt x="113029" y="215"/>
                </a:lnTo>
                <a:lnTo>
                  <a:pt x="115417" y="927"/>
                </a:lnTo>
                <a:lnTo>
                  <a:pt x="117627" y="2082"/>
                </a:lnTo>
                <a:lnTo>
                  <a:pt x="144383" y="19672"/>
                </a:lnTo>
                <a:lnTo>
                  <a:pt x="121259" y="19672"/>
                </a:lnTo>
                <a:lnTo>
                  <a:pt x="103670" y="23304"/>
                </a:lnTo>
                <a:lnTo>
                  <a:pt x="114283" y="30285"/>
                </a:lnTo>
                <a:lnTo>
                  <a:pt x="99979" y="52044"/>
                </a:lnTo>
                <a:close/>
              </a:path>
              <a:path w="160654" h="198755">
                <a:moveTo>
                  <a:pt x="46105" y="30285"/>
                </a:moveTo>
                <a:lnTo>
                  <a:pt x="39128" y="19672"/>
                </a:lnTo>
                <a:lnTo>
                  <a:pt x="56718" y="23304"/>
                </a:lnTo>
                <a:lnTo>
                  <a:pt x="46105" y="30285"/>
                </a:lnTo>
                <a:close/>
              </a:path>
              <a:path w="160654" h="198755">
                <a:moveTo>
                  <a:pt x="81584" y="71640"/>
                </a:moveTo>
                <a:lnTo>
                  <a:pt x="78803" y="71640"/>
                </a:lnTo>
                <a:lnTo>
                  <a:pt x="76085" y="71031"/>
                </a:lnTo>
                <a:lnTo>
                  <a:pt x="73558" y="69850"/>
                </a:lnTo>
                <a:lnTo>
                  <a:pt x="71361" y="68148"/>
                </a:lnTo>
                <a:lnTo>
                  <a:pt x="69583" y="66001"/>
                </a:lnTo>
                <a:lnTo>
                  <a:pt x="46107" y="30283"/>
                </a:lnTo>
                <a:lnTo>
                  <a:pt x="56718" y="23304"/>
                </a:lnTo>
                <a:lnTo>
                  <a:pt x="39128" y="19672"/>
                </a:lnTo>
                <a:lnTo>
                  <a:pt x="69534" y="19672"/>
                </a:lnTo>
                <a:lnTo>
                  <a:pt x="80196" y="35899"/>
                </a:lnTo>
                <a:lnTo>
                  <a:pt x="69583" y="52044"/>
                </a:lnTo>
                <a:lnTo>
                  <a:pt x="99979" y="52044"/>
                </a:lnTo>
                <a:lnTo>
                  <a:pt x="90804" y="66001"/>
                </a:lnTo>
                <a:lnTo>
                  <a:pt x="89026" y="68148"/>
                </a:lnTo>
                <a:lnTo>
                  <a:pt x="86829" y="69850"/>
                </a:lnTo>
                <a:lnTo>
                  <a:pt x="84302" y="71031"/>
                </a:lnTo>
                <a:lnTo>
                  <a:pt x="81584" y="71640"/>
                </a:lnTo>
                <a:close/>
              </a:path>
              <a:path w="160654" h="198755">
                <a:moveTo>
                  <a:pt x="114284" y="30283"/>
                </a:moveTo>
                <a:lnTo>
                  <a:pt x="103670" y="23304"/>
                </a:lnTo>
                <a:lnTo>
                  <a:pt x="121259" y="19672"/>
                </a:lnTo>
                <a:lnTo>
                  <a:pt x="114284" y="30283"/>
                </a:lnTo>
                <a:close/>
              </a:path>
              <a:path w="160654" h="198755">
                <a:moveTo>
                  <a:pt x="130098" y="40682"/>
                </a:moveTo>
                <a:lnTo>
                  <a:pt x="114284" y="30283"/>
                </a:lnTo>
                <a:lnTo>
                  <a:pt x="121259" y="19672"/>
                </a:lnTo>
                <a:lnTo>
                  <a:pt x="144383" y="19672"/>
                </a:lnTo>
                <a:lnTo>
                  <a:pt x="154660" y="26428"/>
                </a:lnTo>
                <a:lnTo>
                  <a:pt x="156603" y="28003"/>
                </a:lnTo>
                <a:lnTo>
                  <a:pt x="158191" y="29908"/>
                </a:lnTo>
                <a:lnTo>
                  <a:pt x="158281" y="30073"/>
                </a:lnTo>
                <a:lnTo>
                  <a:pt x="137071" y="30073"/>
                </a:lnTo>
                <a:lnTo>
                  <a:pt x="130098" y="40682"/>
                </a:lnTo>
                <a:close/>
              </a:path>
              <a:path w="160654" h="198755">
                <a:moveTo>
                  <a:pt x="19685" y="47663"/>
                </a:moveTo>
                <a:lnTo>
                  <a:pt x="23317" y="30073"/>
                </a:lnTo>
                <a:lnTo>
                  <a:pt x="30293" y="40685"/>
                </a:lnTo>
                <a:lnTo>
                  <a:pt x="19685" y="47663"/>
                </a:lnTo>
                <a:close/>
              </a:path>
              <a:path w="160654" h="198755">
                <a:moveTo>
                  <a:pt x="30293" y="40685"/>
                </a:moveTo>
                <a:lnTo>
                  <a:pt x="23317" y="30073"/>
                </a:lnTo>
                <a:lnTo>
                  <a:pt x="45965" y="30073"/>
                </a:lnTo>
                <a:lnTo>
                  <a:pt x="46105" y="30285"/>
                </a:lnTo>
                <a:lnTo>
                  <a:pt x="30293" y="40685"/>
                </a:lnTo>
                <a:close/>
              </a:path>
              <a:path w="160654" h="198755">
                <a:moveTo>
                  <a:pt x="140716" y="47663"/>
                </a:moveTo>
                <a:lnTo>
                  <a:pt x="130098" y="40682"/>
                </a:lnTo>
                <a:lnTo>
                  <a:pt x="137071" y="30073"/>
                </a:lnTo>
                <a:lnTo>
                  <a:pt x="140716" y="47663"/>
                </a:lnTo>
                <a:close/>
              </a:path>
              <a:path w="160654" h="198755">
                <a:moveTo>
                  <a:pt x="155909" y="47663"/>
                </a:moveTo>
                <a:lnTo>
                  <a:pt x="140716" y="47663"/>
                </a:lnTo>
                <a:lnTo>
                  <a:pt x="137071" y="30073"/>
                </a:lnTo>
                <a:lnTo>
                  <a:pt x="158281" y="30073"/>
                </a:lnTo>
                <a:lnTo>
                  <a:pt x="159384" y="32092"/>
                </a:lnTo>
                <a:lnTo>
                  <a:pt x="160121" y="34467"/>
                </a:lnTo>
                <a:lnTo>
                  <a:pt x="160388" y="36944"/>
                </a:lnTo>
                <a:lnTo>
                  <a:pt x="160159" y="39433"/>
                </a:lnTo>
                <a:lnTo>
                  <a:pt x="159461" y="41821"/>
                </a:lnTo>
                <a:lnTo>
                  <a:pt x="158305" y="44018"/>
                </a:lnTo>
                <a:lnTo>
                  <a:pt x="155909" y="47663"/>
                </a:lnTo>
                <a:close/>
              </a:path>
              <a:path w="160654" h="198755">
                <a:moveTo>
                  <a:pt x="90804" y="52044"/>
                </a:moveTo>
                <a:lnTo>
                  <a:pt x="69583" y="52044"/>
                </a:lnTo>
                <a:lnTo>
                  <a:pt x="80196" y="35899"/>
                </a:lnTo>
                <a:lnTo>
                  <a:pt x="90804" y="52044"/>
                </a:lnTo>
                <a:close/>
              </a:path>
              <a:path w="160654" h="198755">
                <a:moveTo>
                  <a:pt x="130098" y="158069"/>
                </a:moveTo>
                <a:lnTo>
                  <a:pt x="96113" y="106349"/>
                </a:lnTo>
                <a:lnTo>
                  <a:pt x="94957" y="104178"/>
                </a:lnTo>
                <a:lnTo>
                  <a:pt x="94259" y="101815"/>
                </a:lnTo>
                <a:lnTo>
                  <a:pt x="94018" y="99371"/>
                </a:lnTo>
                <a:lnTo>
                  <a:pt x="94259" y="96926"/>
                </a:lnTo>
                <a:lnTo>
                  <a:pt x="94957" y="94576"/>
                </a:lnTo>
                <a:lnTo>
                  <a:pt x="96113" y="92392"/>
                </a:lnTo>
                <a:lnTo>
                  <a:pt x="130098" y="40682"/>
                </a:lnTo>
                <a:lnTo>
                  <a:pt x="140716" y="47663"/>
                </a:lnTo>
                <a:lnTo>
                  <a:pt x="155909" y="47663"/>
                </a:lnTo>
                <a:lnTo>
                  <a:pt x="126509" y="92392"/>
                </a:lnTo>
                <a:lnTo>
                  <a:pt x="117335" y="92392"/>
                </a:lnTo>
                <a:lnTo>
                  <a:pt x="117335" y="106349"/>
                </a:lnTo>
                <a:lnTo>
                  <a:pt x="126509" y="106349"/>
                </a:lnTo>
                <a:lnTo>
                  <a:pt x="155918" y="151091"/>
                </a:lnTo>
                <a:lnTo>
                  <a:pt x="140716" y="151091"/>
                </a:lnTo>
                <a:lnTo>
                  <a:pt x="130098" y="158069"/>
                </a:lnTo>
                <a:close/>
              </a:path>
              <a:path w="160654" h="198755">
                <a:moveTo>
                  <a:pt x="34881" y="47663"/>
                </a:moveTo>
                <a:lnTo>
                  <a:pt x="19685" y="47663"/>
                </a:lnTo>
                <a:lnTo>
                  <a:pt x="30293" y="40685"/>
                </a:lnTo>
                <a:lnTo>
                  <a:pt x="34881" y="47663"/>
                </a:lnTo>
                <a:close/>
              </a:path>
              <a:path w="160654" h="198755">
                <a:moveTo>
                  <a:pt x="43052" y="106349"/>
                </a:moveTo>
                <a:lnTo>
                  <a:pt x="38467" y="99371"/>
                </a:lnTo>
                <a:lnTo>
                  <a:pt x="43052" y="92392"/>
                </a:lnTo>
                <a:lnTo>
                  <a:pt x="43052" y="106349"/>
                </a:lnTo>
                <a:close/>
              </a:path>
              <a:path w="160654" h="198755">
                <a:moveTo>
                  <a:pt x="64287" y="106349"/>
                </a:moveTo>
                <a:lnTo>
                  <a:pt x="43052" y="106349"/>
                </a:lnTo>
                <a:lnTo>
                  <a:pt x="43052" y="92392"/>
                </a:lnTo>
                <a:lnTo>
                  <a:pt x="64287" y="92392"/>
                </a:lnTo>
                <a:lnTo>
                  <a:pt x="65430" y="94576"/>
                </a:lnTo>
                <a:lnTo>
                  <a:pt x="66128" y="96926"/>
                </a:lnTo>
                <a:lnTo>
                  <a:pt x="66370" y="99377"/>
                </a:lnTo>
                <a:lnTo>
                  <a:pt x="66128" y="101815"/>
                </a:lnTo>
                <a:lnTo>
                  <a:pt x="65430" y="104178"/>
                </a:lnTo>
                <a:lnTo>
                  <a:pt x="64287" y="106349"/>
                </a:lnTo>
                <a:close/>
              </a:path>
              <a:path w="160654" h="198755">
                <a:moveTo>
                  <a:pt x="117335" y="106349"/>
                </a:moveTo>
                <a:lnTo>
                  <a:pt x="117335" y="92392"/>
                </a:lnTo>
                <a:lnTo>
                  <a:pt x="121918" y="99377"/>
                </a:lnTo>
                <a:lnTo>
                  <a:pt x="117335" y="106349"/>
                </a:lnTo>
                <a:close/>
              </a:path>
              <a:path w="160654" h="198755">
                <a:moveTo>
                  <a:pt x="121922" y="99371"/>
                </a:moveTo>
                <a:lnTo>
                  <a:pt x="117335" y="92392"/>
                </a:lnTo>
                <a:lnTo>
                  <a:pt x="126509" y="92392"/>
                </a:lnTo>
                <a:lnTo>
                  <a:pt x="121922" y="99371"/>
                </a:lnTo>
                <a:close/>
              </a:path>
              <a:path w="160654" h="198755">
                <a:moveTo>
                  <a:pt x="49847" y="198755"/>
                </a:moveTo>
                <a:lnTo>
                  <a:pt x="5727" y="172313"/>
                </a:lnTo>
                <a:lnTo>
                  <a:pt x="0" y="161798"/>
                </a:lnTo>
                <a:lnTo>
                  <a:pt x="228" y="159321"/>
                </a:lnTo>
                <a:lnTo>
                  <a:pt x="939" y="156933"/>
                </a:lnTo>
                <a:lnTo>
                  <a:pt x="2095" y="154724"/>
                </a:lnTo>
                <a:lnTo>
                  <a:pt x="38467" y="99371"/>
                </a:lnTo>
                <a:lnTo>
                  <a:pt x="43052" y="106349"/>
                </a:lnTo>
                <a:lnTo>
                  <a:pt x="64287" y="106349"/>
                </a:lnTo>
                <a:lnTo>
                  <a:pt x="34878" y="151091"/>
                </a:lnTo>
                <a:lnTo>
                  <a:pt x="19685" y="151091"/>
                </a:lnTo>
                <a:lnTo>
                  <a:pt x="23317" y="168681"/>
                </a:lnTo>
                <a:lnTo>
                  <a:pt x="45959" y="168681"/>
                </a:lnTo>
                <a:lnTo>
                  <a:pt x="39128" y="179069"/>
                </a:lnTo>
                <a:lnTo>
                  <a:pt x="69534" y="179069"/>
                </a:lnTo>
                <a:lnTo>
                  <a:pt x="52324" y="198488"/>
                </a:lnTo>
                <a:lnTo>
                  <a:pt x="49847" y="198755"/>
                </a:lnTo>
                <a:close/>
              </a:path>
              <a:path w="160654" h="198755">
                <a:moveTo>
                  <a:pt x="126509" y="106349"/>
                </a:moveTo>
                <a:lnTo>
                  <a:pt x="117335" y="106349"/>
                </a:lnTo>
                <a:lnTo>
                  <a:pt x="121922" y="99371"/>
                </a:lnTo>
                <a:lnTo>
                  <a:pt x="126509" y="106349"/>
                </a:lnTo>
                <a:close/>
              </a:path>
              <a:path w="160654" h="198755">
                <a:moveTo>
                  <a:pt x="69534" y="179069"/>
                </a:moveTo>
                <a:lnTo>
                  <a:pt x="39128" y="179069"/>
                </a:lnTo>
                <a:lnTo>
                  <a:pt x="56718" y="175437"/>
                </a:lnTo>
                <a:lnTo>
                  <a:pt x="46104" y="168460"/>
                </a:lnTo>
                <a:lnTo>
                  <a:pt x="69583" y="132753"/>
                </a:lnTo>
                <a:lnTo>
                  <a:pt x="78803" y="127101"/>
                </a:lnTo>
                <a:lnTo>
                  <a:pt x="81584" y="127101"/>
                </a:lnTo>
                <a:lnTo>
                  <a:pt x="99973" y="146697"/>
                </a:lnTo>
                <a:lnTo>
                  <a:pt x="69583" y="146697"/>
                </a:lnTo>
                <a:lnTo>
                  <a:pt x="80196" y="162843"/>
                </a:lnTo>
                <a:lnTo>
                  <a:pt x="69534" y="179069"/>
                </a:lnTo>
                <a:close/>
              </a:path>
              <a:path w="160654" h="198755">
                <a:moveTo>
                  <a:pt x="80196" y="162843"/>
                </a:moveTo>
                <a:lnTo>
                  <a:pt x="69583" y="146697"/>
                </a:lnTo>
                <a:lnTo>
                  <a:pt x="90804" y="146697"/>
                </a:lnTo>
                <a:lnTo>
                  <a:pt x="80196" y="162843"/>
                </a:lnTo>
                <a:close/>
              </a:path>
              <a:path w="160654" h="198755">
                <a:moveTo>
                  <a:pt x="110553" y="198755"/>
                </a:moveTo>
                <a:lnTo>
                  <a:pt x="80196" y="162843"/>
                </a:lnTo>
                <a:lnTo>
                  <a:pt x="90804" y="146697"/>
                </a:lnTo>
                <a:lnTo>
                  <a:pt x="99973" y="146697"/>
                </a:lnTo>
                <a:lnTo>
                  <a:pt x="114284" y="168462"/>
                </a:lnTo>
                <a:lnTo>
                  <a:pt x="103670" y="175437"/>
                </a:lnTo>
                <a:lnTo>
                  <a:pt x="121259" y="179069"/>
                </a:lnTo>
                <a:lnTo>
                  <a:pt x="144383" y="179069"/>
                </a:lnTo>
                <a:lnTo>
                  <a:pt x="117627" y="196659"/>
                </a:lnTo>
                <a:lnTo>
                  <a:pt x="115417" y="197815"/>
                </a:lnTo>
                <a:lnTo>
                  <a:pt x="113029" y="198526"/>
                </a:lnTo>
                <a:lnTo>
                  <a:pt x="110553" y="198755"/>
                </a:lnTo>
                <a:close/>
              </a:path>
              <a:path w="160654" h="198755">
                <a:moveTo>
                  <a:pt x="23317" y="168681"/>
                </a:moveTo>
                <a:lnTo>
                  <a:pt x="19685" y="151091"/>
                </a:lnTo>
                <a:lnTo>
                  <a:pt x="30292" y="158069"/>
                </a:lnTo>
                <a:lnTo>
                  <a:pt x="23317" y="168681"/>
                </a:lnTo>
                <a:close/>
              </a:path>
              <a:path w="160654" h="198755">
                <a:moveTo>
                  <a:pt x="30294" y="158066"/>
                </a:moveTo>
                <a:lnTo>
                  <a:pt x="19685" y="151091"/>
                </a:lnTo>
                <a:lnTo>
                  <a:pt x="34878" y="151091"/>
                </a:lnTo>
                <a:lnTo>
                  <a:pt x="30294" y="158066"/>
                </a:lnTo>
                <a:close/>
              </a:path>
              <a:path w="160654" h="198755">
                <a:moveTo>
                  <a:pt x="137071" y="168681"/>
                </a:moveTo>
                <a:lnTo>
                  <a:pt x="130103" y="158066"/>
                </a:lnTo>
                <a:lnTo>
                  <a:pt x="140716" y="151091"/>
                </a:lnTo>
                <a:lnTo>
                  <a:pt x="137071" y="168681"/>
                </a:lnTo>
                <a:close/>
              </a:path>
              <a:path w="160654" h="198755">
                <a:moveTo>
                  <a:pt x="158274" y="168681"/>
                </a:moveTo>
                <a:lnTo>
                  <a:pt x="137071" y="168681"/>
                </a:lnTo>
                <a:lnTo>
                  <a:pt x="140716" y="151091"/>
                </a:lnTo>
                <a:lnTo>
                  <a:pt x="155918" y="151091"/>
                </a:lnTo>
                <a:lnTo>
                  <a:pt x="158305" y="154724"/>
                </a:lnTo>
                <a:lnTo>
                  <a:pt x="159461" y="156933"/>
                </a:lnTo>
                <a:lnTo>
                  <a:pt x="160159" y="159321"/>
                </a:lnTo>
                <a:lnTo>
                  <a:pt x="160275" y="162843"/>
                </a:lnTo>
                <a:lnTo>
                  <a:pt x="160121" y="164274"/>
                </a:lnTo>
                <a:lnTo>
                  <a:pt x="159384" y="166649"/>
                </a:lnTo>
                <a:lnTo>
                  <a:pt x="158274" y="168681"/>
                </a:lnTo>
                <a:close/>
              </a:path>
              <a:path w="160654" h="198755">
                <a:moveTo>
                  <a:pt x="45959" y="168681"/>
                </a:moveTo>
                <a:lnTo>
                  <a:pt x="23317" y="168681"/>
                </a:lnTo>
                <a:lnTo>
                  <a:pt x="30299" y="158069"/>
                </a:lnTo>
                <a:lnTo>
                  <a:pt x="46103" y="168462"/>
                </a:lnTo>
                <a:lnTo>
                  <a:pt x="45959" y="168681"/>
                </a:lnTo>
                <a:close/>
              </a:path>
              <a:path w="160654" h="198755">
                <a:moveTo>
                  <a:pt x="144383" y="179069"/>
                </a:moveTo>
                <a:lnTo>
                  <a:pt x="121259" y="179069"/>
                </a:lnTo>
                <a:lnTo>
                  <a:pt x="114284" y="168462"/>
                </a:lnTo>
                <a:lnTo>
                  <a:pt x="130098" y="158069"/>
                </a:lnTo>
                <a:lnTo>
                  <a:pt x="137071" y="168681"/>
                </a:lnTo>
                <a:lnTo>
                  <a:pt x="158274" y="168681"/>
                </a:lnTo>
                <a:lnTo>
                  <a:pt x="158191" y="168833"/>
                </a:lnTo>
                <a:lnTo>
                  <a:pt x="156603" y="170751"/>
                </a:lnTo>
                <a:lnTo>
                  <a:pt x="154660" y="172313"/>
                </a:lnTo>
                <a:lnTo>
                  <a:pt x="144383" y="179069"/>
                </a:lnTo>
                <a:close/>
              </a:path>
              <a:path w="160654" h="198755">
                <a:moveTo>
                  <a:pt x="39128" y="179069"/>
                </a:moveTo>
                <a:lnTo>
                  <a:pt x="46107" y="168462"/>
                </a:lnTo>
                <a:lnTo>
                  <a:pt x="56718" y="175437"/>
                </a:lnTo>
                <a:lnTo>
                  <a:pt x="39128" y="179069"/>
                </a:lnTo>
                <a:close/>
              </a:path>
              <a:path w="160654" h="198755">
                <a:moveTo>
                  <a:pt x="121259" y="179069"/>
                </a:moveTo>
                <a:lnTo>
                  <a:pt x="103670" y="175437"/>
                </a:lnTo>
                <a:lnTo>
                  <a:pt x="114284" y="168462"/>
                </a:lnTo>
                <a:lnTo>
                  <a:pt x="121259" y="1790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D47BF44C-C9B3-B0B2-5D6F-618FAE189FEC}"/>
              </a:ext>
            </a:extLst>
          </p:cNvPr>
          <p:cNvSpPr/>
          <p:nvPr/>
        </p:nvSpPr>
        <p:spPr>
          <a:xfrm>
            <a:off x="1600200" y="3914961"/>
            <a:ext cx="3451293" cy="8750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D186C28E-A264-2ED7-D1E7-7694B255820E}"/>
              </a:ext>
            </a:extLst>
          </p:cNvPr>
          <p:cNvSpPr txBox="1"/>
          <p:nvPr/>
        </p:nvSpPr>
        <p:spPr>
          <a:xfrm>
            <a:off x="1973318" y="4036450"/>
            <a:ext cx="2733459" cy="656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indent="-285750">
              <a:spcBef>
                <a:spcPts val="765"/>
              </a:spcBef>
              <a:buFont typeface="Wingdings" pitchFamily="2" charset="2"/>
              <a:buChar char="q"/>
            </a:pPr>
            <a:r>
              <a:rPr lang="zh-CN" altLang="en-US" dirty="0">
                <a:latin typeface="Microsoft JhengHei UI"/>
                <a:cs typeface="Microsoft JhengHei UI"/>
              </a:rPr>
              <a:t>所有中间图</a:t>
            </a:r>
            <a:endParaRPr lang="en-US" altLang="zh-CN" dirty="0">
              <a:latin typeface="Microsoft JhengHei UI"/>
              <a:cs typeface="Microsoft JhengHei UI"/>
            </a:endParaRPr>
          </a:p>
          <a:p>
            <a:pPr indent="-285750">
              <a:spcBef>
                <a:spcPts val="765"/>
              </a:spcBef>
              <a:buFont typeface="Wingdings" pitchFamily="2" charset="2"/>
              <a:buChar char="q"/>
            </a:pPr>
            <a:r>
              <a:rPr lang="zh-CN" altLang="en-US" spc="5" dirty="0">
                <a:latin typeface="Microsoft JhengHei UI"/>
                <a:cs typeface="Microsoft JhengHei UI"/>
              </a:rPr>
              <a:t>初始状态是</a:t>
            </a:r>
            <a:r>
              <a:rPr lang="en-US" altLang="zh-CN" spc="5" dirty="0">
                <a:latin typeface="Microsoft JhengHei UI"/>
                <a:cs typeface="Microsoft JhengHei UI"/>
              </a:rPr>
              <a:t>S</a:t>
            </a:r>
            <a:r>
              <a:rPr lang="en-US" altLang="zh-CN" spc="5" baseline="-25000" dirty="0">
                <a:latin typeface="Microsoft JhengHei UI"/>
                <a:cs typeface="Microsoft JhengHei UI"/>
              </a:rPr>
              <a:t>1</a:t>
            </a:r>
            <a:r>
              <a:rPr lang="en-US" altLang="zh-CN" spc="5" dirty="0">
                <a:latin typeface="Microsoft JhengHei UI"/>
                <a:cs typeface="Microsoft JhengHei UI"/>
              </a:rPr>
              <a:t>=G</a:t>
            </a:r>
            <a:endParaRPr lang="zh-CN" altLang="en-US" dirty="0">
              <a:latin typeface="Cambria Math"/>
              <a:cs typeface="Cambria Math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2B36E6-CBEA-8AD4-ACFA-D51F60717CC7}"/>
              </a:ext>
            </a:extLst>
          </p:cNvPr>
          <p:cNvSpPr txBox="1"/>
          <p:nvPr/>
        </p:nvSpPr>
        <p:spPr>
          <a:xfrm>
            <a:off x="2438681" y="3352800"/>
            <a:ext cx="12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JhengHei UI"/>
                <a:cs typeface="Microsoft JhengHei UI"/>
              </a:rPr>
              <a:t>状态空间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954937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RL-S2V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6218258-54E2-1C86-83AD-BAF2921A5C6D}"/>
              </a:ext>
            </a:extLst>
          </p:cNvPr>
          <p:cNvSpPr txBox="1"/>
          <p:nvPr/>
        </p:nvSpPr>
        <p:spPr>
          <a:xfrm>
            <a:off x="3312883" y="2301239"/>
            <a:ext cx="2451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229" dirty="0">
                <a:latin typeface="Cambria Math"/>
                <a:cs typeface="Cambria Math"/>
              </a:rPr>
              <a:t>r</a:t>
            </a:r>
            <a:r>
              <a:rPr sz="1950" spc="37" baseline="-14957" dirty="0">
                <a:latin typeface="Cambria Math"/>
                <a:cs typeface="Cambria Math"/>
              </a:rPr>
              <a:t>3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6CA552A-A6F1-7A82-FD0E-53B1588B2A70}"/>
              </a:ext>
            </a:extLst>
          </p:cNvPr>
          <p:cNvSpPr/>
          <p:nvPr/>
        </p:nvSpPr>
        <p:spPr>
          <a:xfrm>
            <a:off x="2030509" y="1384831"/>
            <a:ext cx="1553049" cy="1705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F0F0B9B-3934-B095-DD88-92DEA9F3EABB}"/>
              </a:ext>
            </a:extLst>
          </p:cNvPr>
          <p:cNvSpPr/>
          <p:nvPr/>
        </p:nvSpPr>
        <p:spPr>
          <a:xfrm>
            <a:off x="1905000" y="1264397"/>
            <a:ext cx="1757045" cy="1917700"/>
          </a:xfrm>
          <a:custGeom>
            <a:avLst/>
            <a:gdLst/>
            <a:ahLst/>
            <a:cxnLst/>
            <a:rect l="l" t="t" r="r" b="b"/>
            <a:pathLst>
              <a:path w="1757045" h="1917700">
                <a:moveTo>
                  <a:pt x="1546999" y="12699"/>
                </a:moveTo>
                <a:lnTo>
                  <a:pt x="210261" y="12699"/>
                </a:lnTo>
                <a:lnTo>
                  <a:pt x="217335" y="0"/>
                </a:lnTo>
                <a:lnTo>
                  <a:pt x="1539697" y="0"/>
                </a:lnTo>
                <a:lnTo>
                  <a:pt x="1546999" y="12699"/>
                </a:lnTo>
                <a:close/>
              </a:path>
              <a:path w="1757045" h="1917700">
                <a:moveTo>
                  <a:pt x="235724" y="25399"/>
                </a:moveTo>
                <a:lnTo>
                  <a:pt x="176085" y="25399"/>
                </a:lnTo>
                <a:lnTo>
                  <a:pt x="182753" y="12699"/>
                </a:lnTo>
                <a:lnTo>
                  <a:pt x="242773" y="12699"/>
                </a:lnTo>
                <a:lnTo>
                  <a:pt x="235724" y="25399"/>
                </a:lnTo>
                <a:close/>
              </a:path>
              <a:path w="1757045" h="1917700">
                <a:moveTo>
                  <a:pt x="1581162" y="25399"/>
                </a:moveTo>
                <a:lnTo>
                  <a:pt x="1521307" y="25399"/>
                </a:lnTo>
                <a:lnTo>
                  <a:pt x="1514259" y="12699"/>
                </a:lnTo>
                <a:lnTo>
                  <a:pt x="1574279" y="12699"/>
                </a:lnTo>
                <a:lnTo>
                  <a:pt x="1581162" y="25399"/>
                </a:lnTo>
                <a:close/>
              </a:path>
              <a:path w="1757045" h="1917700">
                <a:moveTo>
                  <a:pt x="196291" y="38099"/>
                </a:moveTo>
                <a:lnTo>
                  <a:pt x="150279" y="38099"/>
                </a:lnTo>
                <a:lnTo>
                  <a:pt x="156590" y="25399"/>
                </a:lnTo>
                <a:lnTo>
                  <a:pt x="202907" y="25399"/>
                </a:lnTo>
                <a:lnTo>
                  <a:pt x="196291" y="38099"/>
                </a:lnTo>
                <a:close/>
              </a:path>
              <a:path w="1757045" h="1917700">
                <a:moveTo>
                  <a:pt x="1606956" y="38099"/>
                </a:moveTo>
                <a:lnTo>
                  <a:pt x="1560741" y="38099"/>
                </a:lnTo>
                <a:lnTo>
                  <a:pt x="1554124" y="25399"/>
                </a:lnTo>
                <a:lnTo>
                  <a:pt x="1600644" y="25399"/>
                </a:lnTo>
                <a:lnTo>
                  <a:pt x="1606956" y="38099"/>
                </a:lnTo>
                <a:close/>
              </a:path>
              <a:path w="1757045" h="1917700">
                <a:moveTo>
                  <a:pt x="165481" y="50799"/>
                </a:moveTo>
                <a:lnTo>
                  <a:pt x="131914" y="50799"/>
                </a:lnTo>
                <a:lnTo>
                  <a:pt x="137934" y="38099"/>
                </a:lnTo>
                <a:lnTo>
                  <a:pt x="171678" y="38099"/>
                </a:lnTo>
                <a:lnTo>
                  <a:pt x="165481" y="50799"/>
                </a:lnTo>
                <a:close/>
              </a:path>
              <a:path w="1757045" h="1917700">
                <a:moveTo>
                  <a:pt x="1625307" y="50799"/>
                </a:moveTo>
                <a:lnTo>
                  <a:pt x="1591551" y="50799"/>
                </a:lnTo>
                <a:lnTo>
                  <a:pt x="1585353" y="38099"/>
                </a:lnTo>
                <a:lnTo>
                  <a:pt x="1619288" y="38099"/>
                </a:lnTo>
                <a:lnTo>
                  <a:pt x="1625307" y="50799"/>
                </a:lnTo>
                <a:close/>
              </a:path>
              <a:path w="1757045" h="1917700">
                <a:moveTo>
                  <a:pt x="120738" y="76199"/>
                </a:moveTo>
                <a:lnTo>
                  <a:pt x="98094" y="76199"/>
                </a:lnTo>
                <a:lnTo>
                  <a:pt x="108965" y="63499"/>
                </a:lnTo>
                <a:lnTo>
                  <a:pt x="120180" y="50799"/>
                </a:lnTo>
                <a:lnTo>
                  <a:pt x="148221" y="50799"/>
                </a:lnTo>
                <a:lnTo>
                  <a:pt x="142392" y="63499"/>
                </a:lnTo>
                <a:lnTo>
                  <a:pt x="131673" y="63499"/>
                </a:lnTo>
                <a:lnTo>
                  <a:pt x="120738" y="76199"/>
                </a:lnTo>
                <a:close/>
              </a:path>
              <a:path w="1757045" h="1917700">
                <a:moveTo>
                  <a:pt x="1658937" y="76199"/>
                </a:moveTo>
                <a:lnTo>
                  <a:pt x="1636293" y="76199"/>
                </a:lnTo>
                <a:lnTo>
                  <a:pt x="1625358" y="63499"/>
                </a:lnTo>
                <a:lnTo>
                  <a:pt x="1614639" y="63499"/>
                </a:lnTo>
                <a:lnTo>
                  <a:pt x="1608810" y="50799"/>
                </a:lnTo>
                <a:lnTo>
                  <a:pt x="1637118" y="50799"/>
                </a:lnTo>
                <a:lnTo>
                  <a:pt x="1648421" y="63499"/>
                </a:lnTo>
                <a:lnTo>
                  <a:pt x="1658937" y="76199"/>
                </a:lnTo>
                <a:close/>
              </a:path>
              <a:path w="1757045" h="1917700">
                <a:moveTo>
                  <a:pt x="82778" y="114299"/>
                </a:moveTo>
                <a:lnTo>
                  <a:pt x="59486" y="114299"/>
                </a:lnTo>
                <a:lnTo>
                  <a:pt x="68376" y="101599"/>
                </a:lnTo>
                <a:lnTo>
                  <a:pt x="77787" y="88899"/>
                </a:lnTo>
                <a:lnTo>
                  <a:pt x="87376" y="76199"/>
                </a:lnTo>
                <a:lnTo>
                  <a:pt x="121081" y="76199"/>
                </a:lnTo>
                <a:lnTo>
                  <a:pt x="110578" y="88899"/>
                </a:lnTo>
                <a:lnTo>
                  <a:pt x="101168" y="88899"/>
                </a:lnTo>
                <a:lnTo>
                  <a:pt x="91579" y="101599"/>
                </a:lnTo>
                <a:lnTo>
                  <a:pt x="91884" y="101599"/>
                </a:lnTo>
                <a:lnTo>
                  <a:pt x="82778" y="114299"/>
                </a:lnTo>
                <a:close/>
              </a:path>
              <a:path w="1757045" h="1917700">
                <a:moveTo>
                  <a:pt x="1697748" y="114299"/>
                </a:moveTo>
                <a:lnTo>
                  <a:pt x="1674253" y="114299"/>
                </a:lnTo>
                <a:lnTo>
                  <a:pt x="1665147" y="101599"/>
                </a:lnTo>
                <a:lnTo>
                  <a:pt x="1665452" y="101599"/>
                </a:lnTo>
                <a:lnTo>
                  <a:pt x="1655864" y="88899"/>
                </a:lnTo>
                <a:lnTo>
                  <a:pt x="1646453" y="88899"/>
                </a:lnTo>
                <a:lnTo>
                  <a:pt x="1635950" y="76199"/>
                </a:lnTo>
                <a:lnTo>
                  <a:pt x="1669656" y="76199"/>
                </a:lnTo>
                <a:lnTo>
                  <a:pt x="1679244" y="88899"/>
                </a:lnTo>
                <a:lnTo>
                  <a:pt x="1688947" y="101599"/>
                </a:lnTo>
                <a:lnTo>
                  <a:pt x="1697748" y="114299"/>
                </a:lnTo>
                <a:close/>
              </a:path>
              <a:path w="1757045" h="1917700">
                <a:moveTo>
                  <a:pt x="74472" y="126999"/>
                </a:moveTo>
                <a:lnTo>
                  <a:pt x="51066" y="126999"/>
                </a:lnTo>
                <a:lnTo>
                  <a:pt x="55181" y="114299"/>
                </a:lnTo>
                <a:lnTo>
                  <a:pt x="83070" y="114299"/>
                </a:lnTo>
                <a:lnTo>
                  <a:pt x="74472" y="126999"/>
                </a:lnTo>
                <a:close/>
              </a:path>
              <a:path w="1757045" h="1917700">
                <a:moveTo>
                  <a:pt x="1706092" y="126999"/>
                </a:moveTo>
                <a:lnTo>
                  <a:pt x="1682559" y="126999"/>
                </a:lnTo>
                <a:lnTo>
                  <a:pt x="1673961" y="114299"/>
                </a:lnTo>
                <a:lnTo>
                  <a:pt x="1701990" y="114299"/>
                </a:lnTo>
                <a:lnTo>
                  <a:pt x="1706092" y="126999"/>
                </a:lnTo>
                <a:close/>
              </a:path>
              <a:path w="1757045" h="1917700">
                <a:moveTo>
                  <a:pt x="66725" y="139699"/>
                </a:moveTo>
                <a:lnTo>
                  <a:pt x="43281" y="139699"/>
                </a:lnTo>
                <a:lnTo>
                  <a:pt x="47104" y="126999"/>
                </a:lnTo>
                <a:lnTo>
                  <a:pt x="70700" y="126999"/>
                </a:lnTo>
                <a:lnTo>
                  <a:pt x="66725" y="139699"/>
                </a:lnTo>
                <a:close/>
              </a:path>
              <a:path w="1757045" h="1917700">
                <a:moveTo>
                  <a:pt x="1713864" y="139699"/>
                </a:moveTo>
                <a:lnTo>
                  <a:pt x="1690306" y="139699"/>
                </a:lnTo>
                <a:lnTo>
                  <a:pt x="1686331" y="126999"/>
                </a:lnTo>
                <a:lnTo>
                  <a:pt x="1710042" y="126999"/>
                </a:lnTo>
                <a:lnTo>
                  <a:pt x="1713864" y="139699"/>
                </a:lnTo>
                <a:close/>
              </a:path>
              <a:path w="1757045" h="1917700">
                <a:moveTo>
                  <a:pt x="59448" y="152399"/>
                </a:moveTo>
                <a:lnTo>
                  <a:pt x="36080" y="152399"/>
                </a:lnTo>
                <a:lnTo>
                  <a:pt x="39611" y="139699"/>
                </a:lnTo>
                <a:lnTo>
                  <a:pt x="63144" y="139699"/>
                </a:lnTo>
                <a:lnTo>
                  <a:pt x="59448" y="152399"/>
                </a:lnTo>
                <a:close/>
              </a:path>
              <a:path w="1757045" h="1917700">
                <a:moveTo>
                  <a:pt x="1721065" y="152399"/>
                </a:moveTo>
                <a:lnTo>
                  <a:pt x="1697583" y="152399"/>
                </a:lnTo>
                <a:lnTo>
                  <a:pt x="1693887" y="139699"/>
                </a:lnTo>
                <a:lnTo>
                  <a:pt x="1717535" y="139699"/>
                </a:lnTo>
                <a:lnTo>
                  <a:pt x="1721065" y="152399"/>
                </a:lnTo>
                <a:close/>
              </a:path>
              <a:path w="1757045" h="1917700">
                <a:moveTo>
                  <a:pt x="52704" y="165099"/>
                </a:moveTo>
                <a:lnTo>
                  <a:pt x="29464" y="165099"/>
                </a:lnTo>
                <a:lnTo>
                  <a:pt x="32689" y="152399"/>
                </a:lnTo>
                <a:lnTo>
                  <a:pt x="56121" y="152399"/>
                </a:lnTo>
                <a:lnTo>
                  <a:pt x="52704" y="165099"/>
                </a:lnTo>
                <a:close/>
              </a:path>
              <a:path w="1757045" h="1917700">
                <a:moveTo>
                  <a:pt x="1727669" y="165099"/>
                </a:moveTo>
                <a:lnTo>
                  <a:pt x="1704327" y="165099"/>
                </a:lnTo>
                <a:lnTo>
                  <a:pt x="1700910" y="152399"/>
                </a:lnTo>
                <a:lnTo>
                  <a:pt x="1724444" y="152399"/>
                </a:lnTo>
                <a:lnTo>
                  <a:pt x="1727669" y="165099"/>
                </a:lnTo>
                <a:close/>
              </a:path>
              <a:path w="1757045" h="1917700">
                <a:moveTo>
                  <a:pt x="43649" y="177799"/>
                </a:moveTo>
                <a:lnTo>
                  <a:pt x="23469" y="177799"/>
                </a:lnTo>
                <a:lnTo>
                  <a:pt x="26390" y="165099"/>
                </a:lnTo>
                <a:lnTo>
                  <a:pt x="46621" y="165099"/>
                </a:lnTo>
                <a:lnTo>
                  <a:pt x="43649" y="177799"/>
                </a:lnTo>
                <a:close/>
              </a:path>
              <a:path w="1757045" h="1917700">
                <a:moveTo>
                  <a:pt x="1733664" y="177799"/>
                </a:moveTo>
                <a:lnTo>
                  <a:pt x="1713382" y="177799"/>
                </a:lnTo>
                <a:lnTo>
                  <a:pt x="1710410" y="165099"/>
                </a:lnTo>
                <a:lnTo>
                  <a:pt x="1730743" y="165099"/>
                </a:lnTo>
                <a:lnTo>
                  <a:pt x="1733664" y="177799"/>
                </a:lnTo>
                <a:close/>
              </a:path>
              <a:path w="1757045" h="1917700">
                <a:moveTo>
                  <a:pt x="38341" y="190499"/>
                </a:moveTo>
                <a:lnTo>
                  <a:pt x="18097" y="190499"/>
                </a:lnTo>
                <a:lnTo>
                  <a:pt x="20701" y="177799"/>
                </a:lnTo>
                <a:lnTo>
                  <a:pt x="41008" y="177799"/>
                </a:lnTo>
                <a:lnTo>
                  <a:pt x="38341" y="190499"/>
                </a:lnTo>
                <a:close/>
              </a:path>
              <a:path w="1757045" h="1917700">
                <a:moveTo>
                  <a:pt x="1741449" y="203199"/>
                </a:moveTo>
                <a:lnTo>
                  <a:pt x="1723402" y="203199"/>
                </a:lnTo>
                <a:lnTo>
                  <a:pt x="1721040" y="190499"/>
                </a:lnTo>
                <a:lnTo>
                  <a:pt x="1718690" y="190499"/>
                </a:lnTo>
                <a:lnTo>
                  <a:pt x="1716024" y="177799"/>
                </a:lnTo>
                <a:lnTo>
                  <a:pt x="1736420" y="177799"/>
                </a:lnTo>
                <a:lnTo>
                  <a:pt x="1739010" y="190499"/>
                </a:lnTo>
                <a:lnTo>
                  <a:pt x="1741449" y="203199"/>
                </a:lnTo>
                <a:close/>
              </a:path>
              <a:path w="1757045" h="1917700">
                <a:moveTo>
                  <a:pt x="29540" y="215899"/>
                </a:moveTo>
                <a:lnTo>
                  <a:pt x="11214" y="215899"/>
                </a:lnTo>
                <a:lnTo>
                  <a:pt x="13385" y="203199"/>
                </a:lnTo>
                <a:lnTo>
                  <a:pt x="15659" y="190499"/>
                </a:lnTo>
                <a:lnTo>
                  <a:pt x="35991" y="190499"/>
                </a:lnTo>
                <a:lnTo>
                  <a:pt x="33629" y="203199"/>
                </a:lnTo>
                <a:lnTo>
                  <a:pt x="31572" y="203199"/>
                </a:lnTo>
                <a:lnTo>
                  <a:pt x="29540" y="215899"/>
                </a:lnTo>
                <a:close/>
              </a:path>
              <a:path w="1757045" h="1917700">
                <a:moveTo>
                  <a:pt x="31508" y="215899"/>
                </a:moveTo>
                <a:lnTo>
                  <a:pt x="31572" y="203199"/>
                </a:lnTo>
                <a:lnTo>
                  <a:pt x="33705" y="203199"/>
                </a:lnTo>
                <a:lnTo>
                  <a:pt x="31508" y="215899"/>
                </a:lnTo>
                <a:close/>
              </a:path>
              <a:path w="1757045" h="1917700">
                <a:moveTo>
                  <a:pt x="1725523" y="215899"/>
                </a:moveTo>
                <a:lnTo>
                  <a:pt x="1723326" y="203199"/>
                </a:lnTo>
                <a:lnTo>
                  <a:pt x="1725460" y="203199"/>
                </a:lnTo>
                <a:lnTo>
                  <a:pt x="1725523" y="215899"/>
                </a:lnTo>
                <a:close/>
              </a:path>
              <a:path w="1757045" h="1917700">
                <a:moveTo>
                  <a:pt x="1745818" y="215899"/>
                </a:moveTo>
                <a:lnTo>
                  <a:pt x="1727492" y="215899"/>
                </a:lnTo>
                <a:lnTo>
                  <a:pt x="1725460" y="203199"/>
                </a:lnTo>
                <a:lnTo>
                  <a:pt x="1743709" y="203199"/>
                </a:lnTo>
                <a:lnTo>
                  <a:pt x="1745818" y="215899"/>
                </a:lnTo>
                <a:close/>
              </a:path>
              <a:path w="1757045" h="1917700">
                <a:moveTo>
                  <a:pt x="27736" y="228599"/>
                </a:moveTo>
                <a:lnTo>
                  <a:pt x="7531" y="228599"/>
                </a:lnTo>
                <a:lnTo>
                  <a:pt x="9347" y="215899"/>
                </a:lnTo>
                <a:lnTo>
                  <a:pt x="29603" y="215899"/>
                </a:lnTo>
                <a:lnTo>
                  <a:pt x="27736" y="228599"/>
                </a:lnTo>
                <a:close/>
              </a:path>
              <a:path w="1757045" h="1917700">
                <a:moveTo>
                  <a:pt x="1749501" y="228599"/>
                </a:moveTo>
                <a:lnTo>
                  <a:pt x="1729295" y="228599"/>
                </a:lnTo>
                <a:lnTo>
                  <a:pt x="1727428" y="215899"/>
                </a:lnTo>
                <a:lnTo>
                  <a:pt x="1747735" y="215899"/>
                </a:lnTo>
                <a:lnTo>
                  <a:pt x="1749501" y="228599"/>
                </a:lnTo>
                <a:close/>
              </a:path>
              <a:path w="1757045" h="1917700">
                <a:moveTo>
                  <a:pt x="24612" y="241299"/>
                </a:moveTo>
                <a:lnTo>
                  <a:pt x="4597" y="241299"/>
                </a:lnTo>
                <a:lnTo>
                  <a:pt x="6007" y="228599"/>
                </a:lnTo>
                <a:lnTo>
                  <a:pt x="26149" y="228599"/>
                </a:lnTo>
                <a:lnTo>
                  <a:pt x="24612" y="241299"/>
                </a:lnTo>
                <a:close/>
              </a:path>
              <a:path w="1757045" h="1917700">
                <a:moveTo>
                  <a:pt x="1752485" y="241299"/>
                </a:moveTo>
                <a:lnTo>
                  <a:pt x="1732419" y="241299"/>
                </a:lnTo>
                <a:lnTo>
                  <a:pt x="1730883" y="228599"/>
                </a:lnTo>
                <a:lnTo>
                  <a:pt x="1751076" y="228599"/>
                </a:lnTo>
                <a:lnTo>
                  <a:pt x="1752485" y="241299"/>
                </a:lnTo>
                <a:close/>
              </a:path>
              <a:path w="1757045" h="1917700">
                <a:moveTo>
                  <a:pt x="20383" y="266699"/>
                </a:moveTo>
                <a:lnTo>
                  <a:pt x="1460" y="266699"/>
                </a:lnTo>
                <a:lnTo>
                  <a:pt x="2324" y="253999"/>
                </a:lnTo>
                <a:lnTo>
                  <a:pt x="3365" y="241299"/>
                </a:lnTo>
                <a:lnTo>
                  <a:pt x="23342" y="241299"/>
                </a:lnTo>
                <a:lnTo>
                  <a:pt x="22161" y="253999"/>
                </a:lnTo>
                <a:lnTo>
                  <a:pt x="21209" y="253999"/>
                </a:lnTo>
                <a:lnTo>
                  <a:pt x="20383" y="266699"/>
                </a:lnTo>
                <a:close/>
              </a:path>
              <a:path w="1757045" h="1917700">
                <a:moveTo>
                  <a:pt x="1755597" y="266699"/>
                </a:moveTo>
                <a:lnTo>
                  <a:pt x="1736648" y="266699"/>
                </a:lnTo>
                <a:lnTo>
                  <a:pt x="1735823" y="253999"/>
                </a:lnTo>
                <a:lnTo>
                  <a:pt x="1734870" y="253999"/>
                </a:lnTo>
                <a:lnTo>
                  <a:pt x="1733689" y="241299"/>
                </a:lnTo>
                <a:lnTo>
                  <a:pt x="1753704" y="241299"/>
                </a:lnTo>
                <a:lnTo>
                  <a:pt x="1754746" y="253999"/>
                </a:lnTo>
                <a:lnTo>
                  <a:pt x="1755597" y="266699"/>
                </a:lnTo>
                <a:close/>
              </a:path>
              <a:path w="1757045" h="1917700">
                <a:moveTo>
                  <a:pt x="19303" y="279399"/>
                </a:moveTo>
                <a:lnTo>
                  <a:pt x="292" y="279399"/>
                </a:lnTo>
                <a:lnTo>
                  <a:pt x="787" y="266699"/>
                </a:lnTo>
                <a:lnTo>
                  <a:pt x="19773" y="266699"/>
                </a:lnTo>
                <a:lnTo>
                  <a:pt x="19303" y="279399"/>
                </a:lnTo>
                <a:close/>
              </a:path>
              <a:path w="1757045" h="1917700">
                <a:moveTo>
                  <a:pt x="1756752" y="279399"/>
                </a:moveTo>
                <a:lnTo>
                  <a:pt x="1737728" y="279399"/>
                </a:lnTo>
                <a:lnTo>
                  <a:pt x="1737258" y="266699"/>
                </a:lnTo>
                <a:lnTo>
                  <a:pt x="1756270" y="266699"/>
                </a:lnTo>
                <a:lnTo>
                  <a:pt x="1756752" y="279399"/>
                </a:lnTo>
                <a:close/>
              </a:path>
              <a:path w="1757045" h="1917700">
                <a:moveTo>
                  <a:pt x="19316" y="1638299"/>
                </a:moveTo>
                <a:lnTo>
                  <a:pt x="279" y="1638299"/>
                </a:lnTo>
                <a:lnTo>
                  <a:pt x="0" y="1625599"/>
                </a:lnTo>
                <a:lnTo>
                  <a:pt x="0" y="279399"/>
                </a:lnTo>
                <a:lnTo>
                  <a:pt x="19037" y="279399"/>
                </a:lnTo>
                <a:lnTo>
                  <a:pt x="19037" y="1625599"/>
                </a:lnTo>
                <a:lnTo>
                  <a:pt x="19316" y="1638299"/>
                </a:lnTo>
                <a:close/>
              </a:path>
              <a:path w="1757045" h="1917700">
                <a:moveTo>
                  <a:pt x="1756740" y="1638299"/>
                </a:moveTo>
                <a:lnTo>
                  <a:pt x="1737715" y="1638299"/>
                </a:lnTo>
                <a:lnTo>
                  <a:pt x="1737995" y="1625599"/>
                </a:lnTo>
                <a:lnTo>
                  <a:pt x="1737995" y="279399"/>
                </a:lnTo>
                <a:lnTo>
                  <a:pt x="1757032" y="279399"/>
                </a:lnTo>
                <a:lnTo>
                  <a:pt x="1757032" y="1625599"/>
                </a:lnTo>
                <a:lnTo>
                  <a:pt x="1756740" y="1638299"/>
                </a:lnTo>
                <a:close/>
              </a:path>
              <a:path w="1757045" h="1917700">
                <a:moveTo>
                  <a:pt x="22199" y="1663699"/>
                </a:moveTo>
                <a:lnTo>
                  <a:pt x="2285" y="1663699"/>
                </a:lnTo>
                <a:lnTo>
                  <a:pt x="1435" y="1650999"/>
                </a:lnTo>
                <a:lnTo>
                  <a:pt x="761" y="1638299"/>
                </a:lnTo>
                <a:lnTo>
                  <a:pt x="19761" y="1638299"/>
                </a:lnTo>
                <a:lnTo>
                  <a:pt x="20408" y="1650999"/>
                </a:lnTo>
                <a:lnTo>
                  <a:pt x="21183" y="1650999"/>
                </a:lnTo>
                <a:lnTo>
                  <a:pt x="22199" y="1663699"/>
                </a:lnTo>
                <a:close/>
              </a:path>
              <a:path w="1757045" h="1917700">
                <a:moveTo>
                  <a:pt x="1754708" y="1663699"/>
                </a:moveTo>
                <a:lnTo>
                  <a:pt x="1734832" y="1663699"/>
                </a:lnTo>
                <a:lnTo>
                  <a:pt x="1735848" y="1650999"/>
                </a:lnTo>
                <a:lnTo>
                  <a:pt x="1736623" y="1650999"/>
                </a:lnTo>
                <a:lnTo>
                  <a:pt x="1737271" y="1638299"/>
                </a:lnTo>
                <a:lnTo>
                  <a:pt x="1756244" y="1638299"/>
                </a:lnTo>
                <a:lnTo>
                  <a:pt x="1755571" y="1650999"/>
                </a:lnTo>
                <a:lnTo>
                  <a:pt x="1754708" y="1663699"/>
                </a:lnTo>
                <a:close/>
              </a:path>
              <a:path w="1757045" h="1917700">
                <a:moveTo>
                  <a:pt x="23342" y="1676399"/>
                </a:moveTo>
                <a:lnTo>
                  <a:pt x="4546" y="1676399"/>
                </a:lnTo>
                <a:lnTo>
                  <a:pt x="3327" y="1663699"/>
                </a:lnTo>
                <a:lnTo>
                  <a:pt x="22161" y="1663699"/>
                </a:lnTo>
                <a:lnTo>
                  <a:pt x="23342" y="1676399"/>
                </a:lnTo>
                <a:close/>
              </a:path>
              <a:path w="1757045" h="1917700">
                <a:moveTo>
                  <a:pt x="1752434" y="1676399"/>
                </a:moveTo>
                <a:lnTo>
                  <a:pt x="1733689" y="1676399"/>
                </a:lnTo>
                <a:lnTo>
                  <a:pt x="1734870" y="1663699"/>
                </a:lnTo>
                <a:lnTo>
                  <a:pt x="1753666" y="1663699"/>
                </a:lnTo>
                <a:lnTo>
                  <a:pt x="1752434" y="1676399"/>
                </a:lnTo>
                <a:close/>
              </a:path>
              <a:path w="1757045" h="1917700">
                <a:moveTo>
                  <a:pt x="29603" y="1701799"/>
                </a:moveTo>
                <a:lnTo>
                  <a:pt x="9296" y="1701799"/>
                </a:lnTo>
                <a:lnTo>
                  <a:pt x="7531" y="1689099"/>
                </a:lnTo>
                <a:lnTo>
                  <a:pt x="5956" y="1676399"/>
                </a:lnTo>
                <a:lnTo>
                  <a:pt x="24612" y="1676399"/>
                </a:lnTo>
                <a:lnTo>
                  <a:pt x="26149" y="1689099"/>
                </a:lnTo>
                <a:lnTo>
                  <a:pt x="27736" y="1689099"/>
                </a:lnTo>
                <a:lnTo>
                  <a:pt x="29603" y="1701799"/>
                </a:lnTo>
                <a:close/>
              </a:path>
              <a:path w="1757045" h="1917700">
                <a:moveTo>
                  <a:pt x="1747685" y="1701799"/>
                </a:moveTo>
                <a:lnTo>
                  <a:pt x="1727428" y="1701799"/>
                </a:lnTo>
                <a:lnTo>
                  <a:pt x="1729295" y="1689099"/>
                </a:lnTo>
                <a:lnTo>
                  <a:pt x="1730883" y="1689099"/>
                </a:lnTo>
                <a:lnTo>
                  <a:pt x="1732419" y="1676399"/>
                </a:lnTo>
                <a:lnTo>
                  <a:pt x="1751025" y="1676399"/>
                </a:lnTo>
                <a:lnTo>
                  <a:pt x="1749501" y="1689099"/>
                </a:lnTo>
                <a:lnTo>
                  <a:pt x="1747685" y="1701799"/>
                </a:lnTo>
                <a:close/>
              </a:path>
              <a:path w="1757045" h="1917700">
                <a:moveTo>
                  <a:pt x="33705" y="1714499"/>
                </a:moveTo>
                <a:lnTo>
                  <a:pt x="13322" y="1714499"/>
                </a:lnTo>
                <a:lnTo>
                  <a:pt x="11214" y="1701799"/>
                </a:lnTo>
                <a:lnTo>
                  <a:pt x="31508" y="1701799"/>
                </a:lnTo>
                <a:lnTo>
                  <a:pt x="33705" y="1714499"/>
                </a:lnTo>
                <a:close/>
              </a:path>
              <a:path w="1757045" h="1917700">
                <a:moveTo>
                  <a:pt x="1743646" y="1714499"/>
                </a:moveTo>
                <a:lnTo>
                  <a:pt x="1723326" y="1714499"/>
                </a:lnTo>
                <a:lnTo>
                  <a:pt x="1725523" y="1701799"/>
                </a:lnTo>
                <a:lnTo>
                  <a:pt x="1745818" y="1701799"/>
                </a:lnTo>
                <a:lnTo>
                  <a:pt x="1743646" y="1714499"/>
                </a:lnTo>
                <a:close/>
              </a:path>
              <a:path w="1757045" h="1917700">
                <a:moveTo>
                  <a:pt x="38417" y="1727199"/>
                </a:moveTo>
                <a:lnTo>
                  <a:pt x="18021" y="1727199"/>
                </a:lnTo>
                <a:lnTo>
                  <a:pt x="15582" y="1714499"/>
                </a:lnTo>
                <a:lnTo>
                  <a:pt x="35902" y="1714499"/>
                </a:lnTo>
                <a:lnTo>
                  <a:pt x="38417" y="1727199"/>
                </a:lnTo>
                <a:close/>
              </a:path>
              <a:path w="1757045" h="1917700">
                <a:moveTo>
                  <a:pt x="1738934" y="1727199"/>
                </a:moveTo>
                <a:lnTo>
                  <a:pt x="1718614" y="1727199"/>
                </a:lnTo>
                <a:lnTo>
                  <a:pt x="1721129" y="1714499"/>
                </a:lnTo>
                <a:lnTo>
                  <a:pt x="1741373" y="1714499"/>
                </a:lnTo>
                <a:lnTo>
                  <a:pt x="1738934" y="1727199"/>
                </a:lnTo>
                <a:close/>
              </a:path>
              <a:path w="1757045" h="1917700">
                <a:moveTo>
                  <a:pt x="43738" y="1739899"/>
                </a:moveTo>
                <a:lnTo>
                  <a:pt x="23367" y="1739899"/>
                </a:lnTo>
                <a:lnTo>
                  <a:pt x="20612" y="1727199"/>
                </a:lnTo>
                <a:lnTo>
                  <a:pt x="40919" y="1727199"/>
                </a:lnTo>
                <a:lnTo>
                  <a:pt x="43738" y="1739899"/>
                </a:lnTo>
                <a:close/>
              </a:path>
              <a:path w="1757045" h="1917700">
                <a:moveTo>
                  <a:pt x="1733562" y="1739899"/>
                </a:moveTo>
                <a:lnTo>
                  <a:pt x="1713293" y="1739899"/>
                </a:lnTo>
                <a:lnTo>
                  <a:pt x="1716112" y="1727199"/>
                </a:lnTo>
                <a:lnTo>
                  <a:pt x="1736331" y="1727199"/>
                </a:lnTo>
                <a:lnTo>
                  <a:pt x="1733562" y="1739899"/>
                </a:lnTo>
                <a:close/>
              </a:path>
              <a:path w="1757045" h="1917700">
                <a:moveTo>
                  <a:pt x="49644" y="1752599"/>
                </a:moveTo>
                <a:lnTo>
                  <a:pt x="29362" y="1752599"/>
                </a:lnTo>
                <a:lnTo>
                  <a:pt x="26289" y="1739899"/>
                </a:lnTo>
                <a:lnTo>
                  <a:pt x="46520" y="1739899"/>
                </a:lnTo>
                <a:lnTo>
                  <a:pt x="49644" y="1752599"/>
                </a:lnTo>
                <a:close/>
              </a:path>
              <a:path w="1757045" h="1917700">
                <a:moveTo>
                  <a:pt x="1727568" y="1752599"/>
                </a:moveTo>
                <a:lnTo>
                  <a:pt x="1707388" y="1752599"/>
                </a:lnTo>
                <a:lnTo>
                  <a:pt x="1710512" y="1739899"/>
                </a:lnTo>
                <a:lnTo>
                  <a:pt x="1730641" y="1739899"/>
                </a:lnTo>
                <a:lnTo>
                  <a:pt x="1727568" y="1752599"/>
                </a:lnTo>
                <a:close/>
              </a:path>
              <a:path w="1757045" h="1917700">
                <a:moveTo>
                  <a:pt x="56121" y="1765299"/>
                </a:moveTo>
                <a:lnTo>
                  <a:pt x="35966" y="1765299"/>
                </a:lnTo>
                <a:lnTo>
                  <a:pt x="32588" y="1752599"/>
                </a:lnTo>
                <a:lnTo>
                  <a:pt x="52704" y="1752599"/>
                </a:lnTo>
                <a:lnTo>
                  <a:pt x="56121" y="1765299"/>
                </a:lnTo>
                <a:close/>
              </a:path>
              <a:path w="1757045" h="1917700">
                <a:moveTo>
                  <a:pt x="1720951" y="1765299"/>
                </a:moveTo>
                <a:lnTo>
                  <a:pt x="1700910" y="1765299"/>
                </a:lnTo>
                <a:lnTo>
                  <a:pt x="1704327" y="1752599"/>
                </a:lnTo>
                <a:lnTo>
                  <a:pt x="1724342" y="1752599"/>
                </a:lnTo>
                <a:lnTo>
                  <a:pt x="1720951" y="1765299"/>
                </a:lnTo>
                <a:close/>
              </a:path>
              <a:path w="1757045" h="1917700">
                <a:moveTo>
                  <a:pt x="63144" y="1777999"/>
                </a:moveTo>
                <a:lnTo>
                  <a:pt x="43167" y="1777999"/>
                </a:lnTo>
                <a:lnTo>
                  <a:pt x="39496" y="1765299"/>
                </a:lnTo>
                <a:lnTo>
                  <a:pt x="59448" y="1765299"/>
                </a:lnTo>
                <a:lnTo>
                  <a:pt x="63144" y="1777999"/>
                </a:lnTo>
                <a:close/>
              </a:path>
              <a:path w="1757045" h="1917700">
                <a:moveTo>
                  <a:pt x="1713750" y="1777999"/>
                </a:moveTo>
                <a:lnTo>
                  <a:pt x="1693887" y="1777999"/>
                </a:lnTo>
                <a:lnTo>
                  <a:pt x="1697583" y="1765299"/>
                </a:lnTo>
                <a:lnTo>
                  <a:pt x="1717420" y="1765299"/>
                </a:lnTo>
                <a:lnTo>
                  <a:pt x="1713750" y="1777999"/>
                </a:lnTo>
                <a:close/>
              </a:path>
              <a:path w="1757045" h="1917700">
                <a:moveTo>
                  <a:pt x="74676" y="1790699"/>
                </a:moveTo>
                <a:lnTo>
                  <a:pt x="50939" y="1790699"/>
                </a:lnTo>
                <a:lnTo>
                  <a:pt x="46989" y="1777999"/>
                </a:lnTo>
                <a:lnTo>
                  <a:pt x="70573" y="1777999"/>
                </a:lnTo>
                <a:lnTo>
                  <a:pt x="74676" y="1790699"/>
                </a:lnTo>
                <a:close/>
              </a:path>
              <a:path w="1757045" h="1917700">
                <a:moveTo>
                  <a:pt x="1705965" y="1790699"/>
                </a:moveTo>
                <a:lnTo>
                  <a:pt x="1682356" y="1790699"/>
                </a:lnTo>
                <a:lnTo>
                  <a:pt x="1686458" y="1777999"/>
                </a:lnTo>
                <a:lnTo>
                  <a:pt x="1709927" y="1777999"/>
                </a:lnTo>
                <a:lnTo>
                  <a:pt x="1705965" y="1790699"/>
                </a:lnTo>
                <a:close/>
              </a:path>
              <a:path w="1757045" h="1917700">
                <a:moveTo>
                  <a:pt x="101168" y="1816099"/>
                </a:moveTo>
                <a:lnTo>
                  <a:pt x="68084" y="1816099"/>
                </a:lnTo>
                <a:lnTo>
                  <a:pt x="59283" y="1803399"/>
                </a:lnTo>
                <a:lnTo>
                  <a:pt x="55041" y="1790699"/>
                </a:lnTo>
                <a:lnTo>
                  <a:pt x="74472" y="1790699"/>
                </a:lnTo>
                <a:lnTo>
                  <a:pt x="83070" y="1803399"/>
                </a:lnTo>
                <a:lnTo>
                  <a:pt x="91579" y="1803399"/>
                </a:lnTo>
                <a:lnTo>
                  <a:pt x="101168" y="1816099"/>
                </a:lnTo>
                <a:close/>
              </a:path>
              <a:path w="1757045" h="1917700">
                <a:moveTo>
                  <a:pt x="1688655" y="1816099"/>
                </a:moveTo>
                <a:lnTo>
                  <a:pt x="1655864" y="1816099"/>
                </a:lnTo>
                <a:lnTo>
                  <a:pt x="1665452" y="1803399"/>
                </a:lnTo>
                <a:lnTo>
                  <a:pt x="1673961" y="1803399"/>
                </a:lnTo>
                <a:lnTo>
                  <a:pt x="1682559" y="1790699"/>
                </a:lnTo>
                <a:lnTo>
                  <a:pt x="1701850" y="1790699"/>
                </a:lnTo>
                <a:lnTo>
                  <a:pt x="1697545" y="1803399"/>
                </a:lnTo>
                <a:lnTo>
                  <a:pt x="1688655" y="1816099"/>
                </a:lnTo>
                <a:close/>
              </a:path>
              <a:path w="1757045" h="1917700">
                <a:moveTo>
                  <a:pt x="137033" y="1854199"/>
                </a:moveTo>
                <a:lnTo>
                  <a:pt x="108610" y="1854199"/>
                </a:lnTo>
                <a:lnTo>
                  <a:pt x="98094" y="1841499"/>
                </a:lnTo>
                <a:lnTo>
                  <a:pt x="87376" y="1828799"/>
                </a:lnTo>
                <a:lnTo>
                  <a:pt x="77787" y="1816099"/>
                </a:lnTo>
                <a:lnTo>
                  <a:pt x="100850" y="1816099"/>
                </a:lnTo>
                <a:lnTo>
                  <a:pt x="110909" y="1828799"/>
                </a:lnTo>
                <a:lnTo>
                  <a:pt x="110578" y="1828799"/>
                </a:lnTo>
                <a:lnTo>
                  <a:pt x="121081" y="1841499"/>
                </a:lnTo>
                <a:lnTo>
                  <a:pt x="131406" y="1841499"/>
                </a:lnTo>
                <a:lnTo>
                  <a:pt x="137033" y="1854199"/>
                </a:lnTo>
                <a:close/>
              </a:path>
              <a:path w="1757045" h="1917700">
                <a:moveTo>
                  <a:pt x="1636852" y="1866899"/>
                </a:moveTo>
                <a:lnTo>
                  <a:pt x="1597253" y="1866899"/>
                </a:lnTo>
                <a:lnTo>
                  <a:pt x="1603273" y="1854199"/>
                </a:lnTo>
                <a:lnTo>
                  <a:pt x="1619999" y="1854199"/>
                </a:lnTo>
                <a:lnTo>
                  <a:pt x="1625625" y="1841499"/>
                </a:lnTo>
                <a:lnTo>
                  <a:pt x="1635950" y="1841499"/>
                </a:lnTo>
                <a:lnTo>
                  <a:pt x="1646453" y="1828799"/>
                </a:lnTo>
                <a:lnTo>
                  <a:pt x="1646123" y="1828799"/>
                </a:lnTo>
                <a:lnTo>
                  <a:pt x="1656181" y="1816099"/>
                </a:lnTo>
                <a:lnTo>
                  <a:pt x="1679244" y="1816099"/>
                </a:lnTo>
                <a:lnTo>
                  <a:pt x="1669656" y="1828799"/>
                </a:lnTo>
                <a:lnTo>
                  <a:pt x="1658937" y="1841499"/>
                </a:lnTo>
                <a:lnTo>
                  <a:pt x="1648421" y="1854199"/>
                </a:lnTo>
                <a:lnTo>
                  <a:pt x="1636852" y="1866899"/>
                </a:lnTo>
                <a:close/>
              </a:path>
              <a:path w="1757045" h="1917700">
                <a:moveTo>
                  <a:pt x="159778" y="1866899"/>
                </a:moveTo>
                <a:lnTo>
                  <a:pt x="125806" y="1866899"/>
                </a:lnTo>
                <a:lnTo>
                  <a:pt x="119913" y="1854199"/>
                </a:lnTo>
                <a:lnTo>
                  <a:pt x="153758" y="1854199"/>
                </a:lnTo>
                <a:lnTo>
                  <a:pt x="159778" y="1866899"/>
                </a:lnTo>
                <a:close/>
              </a:path>
              <a:path w="1757045" h="1917700">
                <a:moveTo>
                  <a:pt x="177761" y="1879599"/>
                </a:moveTo>
                <a:lnTo>
                  <a:pt x="143865" y="1879599"/>
                </a:lnTo>
                <a:lnTo>
                  <a:pt x="137744" y="1866899"/>
                </a:lnTo>
                <a:lnTo>
                  <a:pt x="171475" y="1866899"/>
                </a:lnTo>
                <a:lnTo>
                  <a:pt x="177761" y="1879599"/>
                </a:lnTo>
                <a:close/>
              </a:path>
              <a:path w="1757045" h="1917700">
                <a:moveTo>
                  <a:pt x="1612976" y="1879599"/>
                </a:moveTo>
                <a:lnTo>
                  <a:pt x="1579270" y="1879599"/>
                </a:lnTo>
                <a:lnTo>
                  <a:pt x="1585556" y="1866899"/>
                </a:lnTo>
                <a:lnTo>
                  <a:pt x="1619097" y="1866899"/>
                </a:lnTo>
                <a:lnTo>
                  <a:pt x="1612976" y="1879599"/>
                </a:lnTo>
                <a:close/>
              </a:path>
              <a:path w="1757045" h="1917700">
                <a:moveTo>
                  <a:pt x="209372" y="1892299"/>
                </a:moveTo>
                <a:lnTo>
                  <a:pt x="162788" y="1892299"/>
                </a:lnTo>
                <a:lnTo>
                  <a:pt x="156387" y="1879599"/>
                </a:lnTo>
                <a:lnTo>
                  <a:pt x="202679" y="1879599"/>
                </a:lnTo>
                <a:lnTo>
                  <a:pt x="209372" y="1892299"/>
                </a:lnTo>
                <a:close/>
              </a:path>
              <a:path w="1757045" h="1917700">
                <a:moveTo>
                  <a:pt x="1594027" y="1892299"/>
                </a:moveTo>
                <a:lnTo>
                  <a:pt x="1547660" y="1892299"/>
                </a:lnTo>
                <a:lnTo>
                  <a:pt x="1554352" y="1879599"/>
                </a:lnTo>
                <a:lnTo>
                  <a:pt x="1600441" y="1879599"/>
                </a:lnTo>
                <a:lnTo>
                  <a:pt x="1594027" y="1892299"/>
                </a:lnTo>
                <a:close/>
              </a:path>
              <a:path w="1757045" h="1917700">
                <a:moveTo>
                  <a:pt x="263550" y="1904999"/>
                </a:moveTo>
                <a:lnTo>
                  <a:pt x="189293" y="1904999"/>
                </a:lnTo>
                <a:lnTo>
                  <a:pt x="182549" y="1892299"/>
                </a:lnTo>
                <a:lnTo>
                  <a:pt x="256324" y="1892299"/>
                </a:lnTo>
                <a:lnTo>
                  <a:pt x="263550" y="1904999"/>
                </a:lnTo>
                <a:close/>
              </a:path>
              <a:path w="1757045" h="1917700">
                <a:moveTo>
                  <a:pt x="1567522" y="1904999"/>
                </a:moveTo>
                <a:lnTo>
                  <a:pt x="1493481" y="1904999"/>
                </a:lnTo>
                <a:lnTo>
                  <a:pt x="1500708" y="1892299"/>
                </a:lnTo>
                <a:lnTo>
                  <a:pt x="1574279" y="1892299"/>
                </a:lnTo>
                <a:lnTo>
                  <a:pt x="1567522" y="1904999"/>
                </a:lnTo>
                <a:close/>
              </a:path>
              <a:path w="1757045" h="1917700">
                <a:moveTo>
                  <a:pt x="1525358" y="1917699"/>
                </a:moveTo>
                <a:lnTo>
                  <a:pt x="231444" y="1917699"/>
                </a:lnTo>
                <a:lnTo>
                  <a:pt x="224243" y="1904999"/>
                </a:lnTo>
                <a:lnTo>
                  <a:pt x="1532559" y="1904999"/>
                </a:lnTo>
                <a:lnTo>
                  <a:pt x="1525358" y="1917699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E9B03D2-BBF0-6E80-B70D-F57C1C6FBD13}"/>
              </a:ext>
            </a:extLst>
          </p:cNvPr>
          <p:cNvSpPr txBox="1"/>
          <p:nvPr/>
        </p:nvSpPr>
        <p:spPr>
          <a:xfrm>
            <a:off x="1984298" y="1077123"/>
            <a:ext cx="631190" cy="8444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 marR="5080" indent="-27940">
              <a:lnSpc>
                <a:spcPct val="124000"/>
              </a:lnSpc>
            </a:pPr>
            <a:r>
              <a:rPr sz="4200" spc="217" baseline="-9920" dirty="0">
                <a:latin typeface="Cambria Math"/>
                <a:cs typeface="Cambria Math"/>
              </a:rPr>
              <a:t>s</a:t>
            </a:r>
            <a:r>
              <a:rPr sz="3000" spc="217" baseline="-29166" dirty="0">
                <a:latin typeface="Cambria Math"/>
                <a:cs typeface="Cambria Math"/>
              </a:rPr>
              <a:t>t </a:t>
            </a:r>
            <a:r>
              <a:rPr spc="130" dirty="0">
                <a:latin typeface="Cambria Math"/>
                <a:cs typeface="Cambria Math"/>
              </a:rPr>
              <a:t>r</a:t>
            </a:r>
            <a:r>
              <a:rPr sz="1950" spc="195" baseline="-14957" dirty="0">
                <a:latin typeface="Cambria Math"/>
                <a:cs typeface="Cambria Math"/>
              </a:rPr>
              <a:t>2  </a:t>
            </a:r>
            <a:r>
              <a:rPr spc="130" dirty="0">
                <a:latin typeface="Cambria Math"/>
                <a:cs typeface="Cambria Math"/>
              </a:rPr>
              <a:t>r</a:t>
            </a:r>
            <a:r>
              <a:rPr sz="1950" spc="195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FC48C4C-C5D1-2A4C-8311-BDED384FD8F9}"/>
              </a:ext>
            </a:extLst>
          </p:cNvPr>
          <p:cNvSpPr/>
          <p:nvPr/>
        </p:nvSpPr>
        <p:spPr>
          <a:xfrm>
            <a:off x="4681112" y="1384831"/>
            <a:ext cx="1505112" cy="17052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2379D4A-F3FD-69CC-15B0-9A085EB86891}"/>
              </a:ext>
            </a:extLst>
          </p:cNvPr>
          <p:cNvSpPr/>
          <p:nvPr/>
        </p:nvSpPr>
        <p:spPr>
          <a:xfrm>
            <a:off x="4479417" y="1264397"/>
            <a:ext cx="1757045" cy="1917700"/>
          </a:xfrm>
          <a:custGeom>
            <a:avLst/>
            <a:gdLst/>
            <a:ahLst/>
            <a:cxnLst/>
            <a:rect l="l" t="t" r="r" b="b"/>
            <a:pathLst>
              <a:path w="1757045" h="1917700">
                <a:moveTo>
                  <a:pt x="1546999" y="12699"/>
                </a:moveTo>
                <a:lnTo>
                  <a:pt x="210261" y="12699"/>
                </a:lnTo>
                <a:lnTo>
                  <a:pt x="217335" y="0"/>
                </a:lnTo>
                <a:lnTo>
                  <a:pt x="1539709" y="0"/>
                </a:lnTo>
                <a:lnTo>
                  <a:pt x="1546999" y="12699"/>
                </a:lnTo>
                <a:close/>
              </a:path>
              <a:path w="1757045" h="1917700">
                <a:moveTo>
                  <a:pt x="235724" y="25399"/>
                </a:moveTo>
                <a:lnTo>
                  <a:pt x="176085" y="25399"/>
                </a:lnTo>
                <a:lnTo>
                  <a:pt x="182765" y="12699"/>
                </a:lnTo>
                <a:lnTo>
                  <a:pt x="242773" y="12699"/>
                </a:lnTo>
                <a:lnTo>
                  <a:pt x="235724" y="25399"/>
                </a:lnTo>
                <a:close/>
              </a:path>
              <a:path w="1757045" h="1917700">
                <a:moveTo>
                  <a:pt x="1581162" y="25399"/>
                </a:moveTo>
                <a:lnTo>
                  <a:pt x="1521307" y="25399"/>
                </a:lnTo>
                <a:lnTo>
                  <a:pt x="1514271" y="12699"/>
                </a:lnTo>
                <a:lnTo>
                  <a:pt x="1574495" y="12699"/>
                </a:lnTo>
                <a:lnTo>
                  <a:pt x="1581162" y="25399"/>
                </a:lnTo>
                <a:close/>
              </a:path>
              <a:path w="1757045" h="1917700">
                <a:moveTo>
                  <a:pt x="196291" y="38099"/>
                </a:moveTo>
                <a:lnTo>
                  <a:pt x="150279" y="38099"/>
                </a:lnTo>
                <a:lnTo>
                  <a:pt x="156591" y="25399"/>
                </a:lnTo>
                <a:lnTo>
                  <a:pt x="202907" y="25399"/>
                </a:lnTo>
                <a:lnTo>
                  <a:pt x="196291" y="38099"/>
                </a:lnTo>
                <a:close/>
              </a:path>
              <a:path w="1757045" h="1917700">
                <a:moveTo>
                  <a:pt x="1606956" y="38099"/>
                </a:moveTo>
                <a:lnTo>
                  <a:pt x="1560753" y="38099"/>
                </a:lnTo>
                <a:lnTo>
                  <a:pt x="1554137" y="25399"/>
                </a:lnTo>
                <a:lnTo>
                  <a:pt x="1600644" y="25399"/>
                </a:lnTo>
                <a:lnTo>
                  <a:pt x="1606956" y="38099"/>
                </a:lnTo>
                <a:close/>
              </a:path>
              <a:path w="1757045" h="1917700">
                <a:moveTo>
                  <a:pt x="165481" y="50799"/>
                </a:moveTo>
                <a:lnTo>
                  <a:pt x="131914" y="50799"/>
                </a:lnTo>
                <a:lnTo>
                  <a:pt x="137934" y="38099"/>
                </a:lnTo>
                <a:lnTo>
                  <a:pt x="171691" y="38099"/>
                </a:lnTo>
                <a:lnTo>
                  <a:pt x="165481" y="50799"/>
                </a:lnTo>
                <a:close/>
              </a:path>
              <a:path w="1757045" h="1917700">
                <a:moveTo>
                  <a:pt x="1625307" y="50799"/>
                </a:moveTo>
                <a:lnTo>
                  <a:pt x="1591551" y="50799"/>
                </a:lnTo>
                <a:lnTo>
                  <a:pt x="1585353" y="38099"/>
                </a:lnTo>
                <a:lnTo>
                  <a:pt x="1619288" y="38099"/>
                </a:lnTo>
                <a:lnTo>
                  <a:pt x="1625307" y="50799"/>
                </a:lnTo>
                <a:close/>
              </a:path>
              <a:path w="1757045" h="1917700">
                <a:moveTo>
                  <a:pt x="120738" y="76199"/>
                </a:moveTo>
                <a:lnTo>
                  <a:pt x="97764" y="76199"/>
                </a:lnTo>
                <a:lnTo>
                  <a:pt x="120180" y="50799"/>
                </a:lnTo>
                <a:lnTo>
                  <a:pt x="148221" y="50799"/>
                </a:lnTo>
                <a:lnTo>
                  <a:pt x="142392" y="63499"/>
                </a:lnTo>
                <a:lnTo>
                  <a:pt x="131686" y="63499"/>
                </a:lnTo>
                <a:lnTo>
                  <a:pt x="120738" y="76199"/>
                </a:lnTo>
                <a:close/>
              </a:path>
              <a:path w="1757045" h="1917700">
                <a:moveTo>
                  <a:pt x="1658937" y="76199"/>
                </a:moveTo>
                <a:lnTo>
                  <a:pt x="1636293" y="76199"/>
                </a:lnTo>
                <a:lnTo>
                  <a:pt x="1625358" y="63499"/>
                </a:lnTo>
                <a:lnTo>
                  <a:pt x="1614639" y="63499"/>
                </a:lnTo>
                <a:lnTo>
                  <a:pt x="1608823" y="50799"/>
                </a:lnTo>
                <a:lnTo>
                  <a:pt x="1637131" y="50799"/>
                </a:lnTo>
                <a:lnTo>
                  <a:pt x="1648421" y="63499"/>
                </a:lnTo>
                <a:lnTo>
                  <a:pt x="1658937" y="76199"/>
                </a:lnTo>
                <a:close/>
              </a:path>
              <a:path w="1757045" h="1917700">
                <a:moveTo>
                  <a:pt x="82778" y="114299"/>
                </a:moveTo>
                <a:lnTo>
                  <a:pt x="59486" y="114299"/>
                </a:lnTo>
                <a:lnTo>
                  <a:pt x="68376" y="101599"/>
                </a:lnTo>
                <a:lnTo>
                  <a:pt x="77787" y="88899"/>
                </a:lnTo>
                <a:lnTo>
                  <a:pt x="87706" y="76199"/>
                </a:lnTo>
                <a:lnTo>
                  <a:pt x="121081" y="76199"/>
                </a:lnTo>
                <a:lnTo>
                  <a:pt x="110578" y="88899"/>
                </a:lnTo>
                <a:lnTo>
                  <a:pt x="101168" y="88899"/>
                </a:lnTo>
                <a:lnTo>
                  <a:pt x="91579" y="101599"/>
                </a:lnTo>
                <a:lnTo>
                  <a:pt x="91884" y="101599"/>
                </a:lnTo>
                <a:lnTo>
                  <a:pt x="82778" y="114299"/>
                </a:lnTo>
                <a:close/>
              </a:path>
              <a:path w="1757045" h="1917700">
                <a:moveTo>
                  <a:pt x="1697748" y="114299"/>
                </a:moveTo>
                <a:lnTo>
                  <a:pt x="1674253" y="114299"/>
                </a:lnTo>
                <a:lnTo>
                  <a:pt x="1665147" y="101599"/>
                </a:lnTo>
                <a:lnTo>
                  <a:pt x="1665452" y="101599"/>
                </a:lnTo>
                <a:lnTo>
                  <a:pt x="1655864" y="88899"/>
                </a:lnTo>
                <a:lnTo>
                  <a:pt x="1646466" y="88899"/>
                </a:lnTo>
                <a:lnTo>
                  <a:pt x="1635950" y="76199"/>
                </a:lnTo>
                <a:lnTo>
                  <a:pt x="1669656" y="76199"/>
                </a:lnTo>
                <a:lnTo>
                  <a:pt x="1679244" y="88899"/>
                </a:lnTo>
                <a:lnTo>
                  <a:pt x="1688947" y="101599"/>
                </a:lnTo>
                <a:lnTo>
                  <a:pt x="1697748" y="114299"/>
                </a:lnTo>
                <a:close/>
              </a:path>
              <a:path w="1757045" h="1917700">
                <a:moveTo>
                  <a:pt x="74472" y="126999"/>
                </a:moveTo>
                <a:lnTo>
                  <a:pt x="51079" y="126999"/>
                </a:lnTo>
                <a:lnTo>
                  <a:pt x="55181" y="114299"/>
                </a:lnTo>
                <a:lnTo>
                  <a:pt x="83070" y="114299"/>
                </a:lnTo>
                <a:lnTo>
                  <a:pt x="74472" y="126999"/>
                </a:lnTo>
                <a:close/>
              </a:path>
              <a:path w="1757045" h="1917700">
                <a:moveTo>
                  <a:pt x="1706092" y="126999"/>
                </a:moveTo>
                <a:lnTo>
                  <a:pt x="1682572" y="126999"/>
                </a:lnTo>
                <a:lnTo>
                  <a:pt x="1673961" y="114299"/>
                </a:lnTo>
                <a:lnTo>
                  <a:pt x="1701990" y="114299"/>
                </a:lnTo>
                <a:lnTo>
                  <a:pt x="1706092" y="126999"/>
                </a:lnTo>
                <a:close/>
              </a:path>
              <a:path w="1757045" h="1917700">
                <a:moveTo>
                  <a:pt x="66725" y="139699"/>
                </a:moveTo>
                <a:lnTo>
                  <a:pt x="43281" y="139699"/>
                </a:lnTo>
                <a:lnTo>
                  <a:pt x="47104" y="126999"/>
                </a:lnTo>
                <a:lnTo>
                  <a:pt x="70700" y="126999"/>
                </a:lnTo>
                <a:lnTo>
                  <a:pt x="66725" y="139699"/>
                </a:lnTo>
                <a:close/>
              </a:path>
              <a:path w="1757045" h="1917700">
                <a:moveTo>
                  <a:pt x="1713865" y="139699"/>
                </a:moveTo>
                <a:lnTo>
                  <a:pt x="1690306" y="139699"/>
                </a:lnTo>
                <a:lnTo>
                  <a:pt x="1686331" y="126999"/>
                </a:lnTo>
                <a:lnTo>
                  <a:pt x="1710055" y="126999"/>
                </a:lnTo>
                <a:lnTo>
                  <a:pt x="1713865" y="139699"/>
                </a:lnTo>
                <a:close/>
              </a:path>
              <a:path w="1757045" h="1917700">
                <a:moveTo>
                  <a:pt x="59448" y="152399"/>
                </a:moveTo>
                <a:lnTo>
                  <a:pt x="36080" y="152399"/>
                </a:lnTo>
                <a:lnTo>
                  <a:pt x="39611" y="139699"/>
                </a:lnTo>
                <a:lnTo>
                  <a:pt x="63144" y="139699"/>
                </a:lnTo>
                <a:lnTo>
                  <a:pt x="59448" y="152399"/>
                </a:lnTo>
                <a:close/>
              </a:path>
              <a:path w="1757045" h="1917700">
                <a:moveTo>
                  <a:pt x="1721065" y="152399"/>
                </a:moveTo>
                <a:lnTo>
                  <a:pt x="1697583" y="152399"/>
                </a:lnTo>
                <a:lnTo>
                  <a:pt x="1693887" y="139699"/>
                </a:lnTo>
                <a:lnTo>
                  <a:pt x="1717548" y="139699"/>
                </a:lnTo>
                <a:lnTo>
                  <a:pt x="1721065" y="152399"/>
                </a:lnTo>
                <a:close/>
              </a:path>
              <a:path w="1757045" h="1917700">
                <a:moveTo>
                  <a:pt x="52705" y="165099"/>
                </a:moveTo>
                <a:lnTo>
                  <a:pt x="29464" y="165099"/>
                </a:lnTo>
                <a:lnTo>
                  <a:pt x="32689" y="152399"/>
                </a:lnTo>
                <a:lnTo>
                  <a:pt x="56121" y="152399"/>
                </a:lnTo>
                <a:lnTo>
                  <a:pt x="52705" y="165099"/>
                </a:lnTo>
                <a:close/>
              </a:path>
              <a:path w="1757045" h="1917700">
                <a:moveTo>
                  <a:pt x="1727669" y="165099"/>
                </a:moveTo>
                <a:lnTo>
                  <a:pt x="1704327" y="165099"/>
                </a:lnTo>
                <a:lnTo>
                  <a:pt x="1700911" y="152399"/>
                </a:lnTo>
                <a:lnTo>
                  <a:pt x="1724444" y="152399"/>
                </a:lnTo>
                <a:lnTo>
                  <a:pt x="1727669" y="165099"/>
                </a:lnTo>
                <a:close/>
              </a:path>
              <a:path w="1757045" h="1917700">
                <a:moveTo>
                  <a:pt x="43649" y="177799"/>
                </a:moveTo>
                <a:lnTo>
                  <a:pt x="23469" y="177799"/>
                </a:lnTo>
                <a:lnTo>
                  <a:pt x="26390" y="165099"/>
                </a:lnTo>
                <a:lnTo>
                  <a:pt x="46621" y="165099"/>
                </a:lnTo>
                <a:lnTo>
                  <a:pt x="43649" y="177799"/>
                </a:lnTo>
                <a:close/>
              </a:path>
              <a:path w="1757045" h="1917700">
                <a:moveTo>
                  <a:pt x="1733664" y="177799"/>
                </a:moveTo>
                <a:lnTo>
                  <a:pt x="1713382" y="177799"/>
                </a:lnTo>
                <a:lnTo>
                  <a:pt x="1710410" y="165099"/>
                </a:lnTo>
                <a:lnTo>
                  <a:pt x="1730743" y="165099"/>
                </a:lnTo>
                <a:lnTo>
                  <a:pt x="1733664" y="177799"/>
                </a:lnTo>
                <a:close/>
              </a:path>
              <a:path w="1757045" h="1917700">
                <a:moveTo>
                  <a:pt x="38341" y="190499"/>
                </a:moveTo>
                <a:lnTo>
                  <a:pt x="18097" y="190499"/>
                </a:lnTo>
                <a:lnTo>
                  <a:pt x="20701" y="177799"/>
                </a:lnTo>
                <a:lnTo>
                  <a:pt x="41008" y="177799"/>
                </a:lnTo>
                <a:lnTo>
                  <a:pt x="38341" y="190499"/>
                </a:lnTo>
                <a:close/>
              </a:path>
              <a:path w="1757045" h="1917700">
                <a:moveTo>
                  <a:pt x="1741449" y="203199"/>
                </a:moveTo>
                <a:lnTo>
                  <a:pt x="1723402" y="203199"/>
                </a:lnTo>
                <a:lnTo>
                  <a:pt x="1721053" y="190499"/>
                </a:lnTo>
                <a:lnTo>
                  <a:pt x="1718703" y="190499"/>
                </a:lnTo>
                <a:lnTo>
                  <a:pt x="1716024" y="177799"/>
                </a:lnTo>
                <a:lnTo>
                  <a:pt x="1736420" y="177799"/>
                </a:lnTo>
                <a:lnTo>
                  <a:pt x="1739011" y="190499"/>
                </a:lnTo>
                <a:lnTo>
                  <a:pt x="1741449" y="203199"/>
                </a:lnTo>
                <a:close/>
              </a:path>
              <a:path w="1757045" h="1917700">
                <a:moveTo>
                  <a:pt x="29540" y="215899"/>
                </a:moveTo>
                <a:lnTo>
                  <a:pt x="11290" y="215899"/>
                </a:lnTo>
                <a:lnTo>
                  <a:pt x="13385" y="203199"/>
                </a:lnTo>
                <a:lnTo>
                  <a:pt x="15659" y="190499"/>
                </a:lnTo>
                <a:lnTo>
                  <a:pt x="35991" y="190499"/>
                </a:lnTo>
                <a:lnTo>
                  <a:pt x="33629" y="203199"/>
                </a:lnTo>
                <a:lnTo>
                  <a:pt x="31584" y="203199"/>
                </a:lnTo>
                <a:lnTo>
                  <a:pt x="29540" y="215899"/>
                </a:lnTo>
                <a:close/>
              </a:path>
              <a:path w="1757045" h="1917700">
                <a:moveTo>
                  <a:pt x="31508" y="215899"/>
                </a:moveTo>
                <a:lnTo>
                  <a:pt x="31584" y="203199"/>
                </a:lnTo>
                <a:lnTo>
                  <a:pt x="33705" y="203199"/>
                </a:lnTo>
                <a:lnTo>
                  <a:pt x="31508" y="215899"/>
                </a:lnTo>
                <a:close/>
              </a:path>
              <a:path w="1757045" h="1917700">
                <a:moveTo>
                  <a:pt x="1725523" y="215899"/>
                </a:moveTo>
                <a:lnTo>
                  <a:pt x="1723326" y="203199"/>
                </a:lnTo>
                <a:lnTo>
                  <a:pt x="1725460" y="203199"/>
                </a:lnTo>
                <a:lnTo>
                  <a:pt x="1725523" y="215899"/>
                </a:lnTo>
                <a:close/>
              </a:path>
              <a:path w="1757045" h="1917700">
                <a:moveTo>
                  <a:pt x="1745818" y="215899"/>
                </a:moveTo>
                <a:lnTo>
                  <a:pt x="1727492" y="215899"/>
                </a:lnTo>
                <a:lnTo>
                  <a:pt x="1725460" y="203199"/>
                </a:lnTo>
                <a:lnTo>
                  <a:pt x="1743710" y="203199"/>
                </a:lnTo>
                <a:lnTo>
                  <a:pt x="1745818" y="215899"/>
                </a:lnTo>
                <a:close/>
              </a:path>
              <a:path w="1757045" h="1917700">
                <a:moveTo>
                  <a:pt x="27736" y="228599"/>
                </a:moveTo>
                <a:lnTo>
                  <a:pt x="7531" y="228599"/>
                </a:lnTo>
                <a:lnTo>
                  <a:pt x="9347" y="215899"/>
                </a:lnTo>
                <a:lnTo>
                  <a:pt x="29616" y="215899"/>
                </a:lnTo>
                <a:lnTo>
                  <a:pt x="27736" y="228599"/>
                </a:lnTo>
                <a:close/>
              </a:path>
              <a:path w="1757045" h="1917700">
                <a:moveTo>
                  <a:pt x="1749501" y="228599"/>
                </a:moveTo>
                <a:lnTo>
                  <a:pt x="1729295" y="228599"/>
                </a:lnTo>
                <a:lnTo>
                  <a:pt x="1727428" y="215899"/>
                </a:lnTo>
                <a:lnTo>
                  <a:pt x="1747748" y="215899"/>
                </a:lnTo>
                <a:lnTo>
                  <a:pt x="1749501" y="228599"/>
                </a:lnTo>
                <a:close/>
              </a:path>
              <a:path w="1757045" h="1917700">
                <a:moveTo>
                  <a:pt x="24612" y="241299"/>
                </a:moveTo>
                <a:lnTo>
                  <a:pt x="4597" y="241299"/>
                </a:lnTo>
                <a:lnTo>
                  <a:pt x="6007" y="228599"/>
                </a:lnTo>
                <a:lnTo>
                  <a:pt x="26149" y="228599"/>
                </a:lnTo>
                <a:lnTo>
                  <a:pt x="24612" y="241299"/>
                </a:lnTo>
                <a:close/>
              </a:path>
              <a:path w="1757045" h="1917700">
                <a:moveTo>
                  <a:pt x="1752485" y="241299"/>
                </a:moveTo>
                <a:lnTo>
                  <a:pt x="1732419" y="241299"/>
                </a:lnTo>
                <a:lnTo>
                  <a:pt x="1730883" y="228599"/>
                </a:lnTo>
                <a:lnTo>
                  <a:pt x="1751076" y="228599"/>
                </a:lnTo>
                <a:lnTo>
                  <a:pt x="1752485" y="241299"/>
                </a:lnTo>
                <a:close/>
              </a:path>
              <a:path w="1757045" h="1917700">
                <a:moveTo>
                  <a:pt x="20383" y="266699"/>
                </a:moveTo>
                <a:lnTo>
                  <a:pt x="1460" y="266699"/>
                </a:lnTo>
                <a:lnTo>
                  <a:pt x="2324" y="253999"/>
                </a:lnTo>
                <a:lnTo>
                  <a:pt x="3365" y="241299"/>
                </a:lnTo>
                <a:lnTo>
                  <a:pt x="23342" y="241299"/>
                </a:lnTo>
                <a:lnTo>
                  <a:pt x="22161" y="253999"/>
                </a:lnTo>
                <a:lnTo>
                  <a:pt x="21221" y="253999"/>
                </a:lnTo>
                <a:lnTo>
                  <a:pt x="20383" y="266699"/>
                </a:lnTo>
                <a:close/>
              </a:path>
              <a:path w="1757045" h="1917700">
                <a:moveTo>
                  <a:pt x="1755597" y="266699"/>
                </a:moveTo>
                <a:lnTo>
                  <a:pt x="1736648" y="266699"/>
                </a:lnTo>
                <a:lnTo>
                  <a:pt x="1735823" y="253999"/>
                </a:lnTo>
                <a:lnTo>
                  <a:pt x="1734870" y="253999"/>
                </a:lnTo>
                <a:lnTo>
                  <a:pt x="1733689" y="241299"/>
                </a:lnTo>
                <a:lnTo>
                  <a:pt x="1753704" y="241299"/>
                </a:lnTo>
                <a:lnTo>
                  <a:pt x="1754746" y="253999"/>
                </a:lnTo>
                <a:lnTo>
                  <a:pt x="1755597" y="266699"/>
                </a:lnTo>
                <a:close/>
              </a:path>
              <a:path w="1757045" h="1917700">
                <a:moveTo>
                  <a:pt x="19304" y="279399"/>
                </a:moveTo>
                <a:lnTo>
                  <a:pt x="292" y="279399"/>
                </a:lnTo>
                <a:lnTo>
                  <a:pt x="787" y="266699"/>
                </a:lnTo>
                <a:lnTo>
                  <a:pt x="19773" y="266699"/>
                </a:lnTo>
                <a:lnTo>
                  <a:pt x="19304" y="279399"/>
                </a:lnTo>
                <a:close/>
              </a:path>
              <a:path w="1757045" h="1917700">
                <a:moveTo>
                  <a:pt x="1756752" y="279399"/>
                </a:moveTo>
                <a:lnTo>
                  <a:pt x="1737728" y="279399"/>
                </a:lnTo>
                <a:lnTo>
                  <a:pt x="1737258" y="266699"/>
                </a:lnTo>
                <a:lnTo>
                  <a:pt x="1756270" y="266699"/>
                </a:lnTo>
                <a:lnTo>
                  <a:pt x="1756752" y="279399"/>
                </a:lnTo>
                <a:close/>
              </a:path>
              <a:path w="1757045" h="1917700">
                <a:moveTo>
                  <a:pt x="19316" y="1638299"/>
                </a:moveTo>
                <a:lnTo>
                  <a:pt x="279" y="1638299"/>
                </a:lnTo>
                <a:lnTo>
                  <a:pt x="0" y="1625599"/>
                </a:lnTo>
                <a:lnTo>
                  <a:pt x="0" y="279399"/>
                </a:lnTo>
                <a:lnTo>
                  <a:pt x="19050" y="279399"/>
                </a:lnTo>
                <a:lnTo>
                  <a:pt x="19037" y="1625599"/>
                </a:lnTo>
                <a:lnTo>
                  <a:pt x="19316" y="1638299"/>
                </a:lnTo>
                <a:close/>
              </a:path>
              <a:path w="1757045" h="1917700">
                <a:moveTo>
                  <a:pt x="1756740" y="1638299"/>
                </a:moveTo>
                <a:lnTo>
                  <a:pt x="1737715" y="1638299"/>
                </a:lnTo>
                <a:lnTo>
                  <a:pt x="1737995" y="1625599"/>
                </a:lnTo>
                <a:lnTo>
                  <a:pt x="1737995" y="279399"/>
                </a:lnTo>
                <a:lnTo>
                  <a:pt x="1757032" y="279399"/>
                </a:lnTo>
                <a:lnTo>
                  <a:pt x="1757032" y="1625599"/>
                </a:lnTo>
                <a:lnTo>
                  <a:pt x="1756740" y="1638299"/>
                </a:lnTo>
                <a:close/>
              </a:path>
              <a:path w="1757045" h="1917700">
                <a:moveTo>
                  <a:pt x="22199" y="1663699"/>
                </a:moveTo>
                <a:lnTo>
                  <a:pt x="2286" y="1663699"/>
                </a:lnTo>
                <a:lnTo>
                  <a:pt x="1435" y="1650999"/>
                </a:lnTo>
                <a:lnTo>
                  <a:pt x="762" y="1638299"/>
                </a:lnTo>
                <a:lnTo>
                  <a:pt x="19761" y="1638299"/>
                </a:lnTo>
                <a:lnTo>
                  <a:pt x="20408" y="1650999"/>
                </a:lnTo>
                <a:lnTo>
                  <a:pt x="21183" y="1650999"/>
                </a:lnTo>
                <a:lnTo>
                  <a:pt x="22199" y="1663699"/>
                </a:lnTo>
                <a:close/>
              </a:path>
              <a:path w="1757045" h="1917700">
                <a:moveTo>
                  <a:pt x="1754720" y="1663699"/>
                </a:moveTo>
                <a:lnTo>
                  <a:pt x="1734832" y="1663699"/>
                </a:lnTo>
                <a:lnTo>
                  <a:pt x="1735848" y="1650999"/>
                </a:lnTo>
                <a:lnTo>
                  <a:pt x="1736623" y="1650999"/>
                </a:lnTo>
                <a:lnTo>
                  <a:pt x="1737283" y="1638299"/>
                </a:lnTo>
                <a:lnTo>
                  <a:pt x="1756257" y="1638299"/>
                </a:lnTo>
                <a:lnTo>
                  <a:pt x="1755571" y="1650999"/>
                </a:lnTo>
                <a:lnTo>
                  <a:pt x="1754720" y="1663699"/>
                </a:lnTo>
                <a:close/>
              </a:path>
              <a:path w="1757045" h="1917700">
                <a:moveTo>
                  <a:pt x="23342" y="1676399"/>
                </a:moveTo>
                <a:lnTo>
                  <a:pt x="4559" y="1676399"/>
                </a:lnTo>
                <a:lnTo>
                  <a:pt x="3327" y="1663699"/>
                </a:lnTo>
                <a:lnTo>
                  <a:pt x="22161" y="1663699"/>
                </a:lnTo>
                <a:lnTo>
                  <a:pt x="23342" y="1676399"/>
                </a:lnTo>
                <a:close/>
              </a:path>
              <a:path w="1757045" h="1917700">
                <a:moveTo>
                  <a:pt x="1752434" y="1676399"/>
                </a:moveTo>
                <a:lnTo>
                  <a:pt x="1733689" y="1676399"/>
                </a:lnTo>
                <a:lnTo>
                  <a:pt x="1734870" y="1663699"/>
                </a:lnTo>
                <a:lnTo>
                  <a:pt x="1753666" y="1663699"/>
                </a:lnTo>
                <a:lnTo>
                  <a:pt x="1752434" y="1676399"/>
                </a:lnTo>
                <a:close/>
              </a:path>
              <a:path w="1757045" h="1917700">
                <a:moveTo>
                  <a:pt x="29616" y="1701799"/>
                </a:moveTo>
                <a:lnTo>
                  <a:pt x="9296" y="1701799"/>
                </a:lnTo>
                <a:lnTo>
                  <a:pt x="7531" y="1689099"/>
                </a:lnTo>
                <a:lnTo>
                  <a:pt x="5956" y="1676399"/>
                </a:lnTo>
                <a:lnTo>
                  <a:pt x="24612" y="1676399"/>
                </a:lnTo>
                <a:lnTo>
                  <a:pt x="26149" y="1689099"/>
                </a:lnTo>
                <a:lnTo>
                  <a:pt x="27736" y="1689099"/>
                </a:lnTo>
                <a:lnTo>
                  <a:pt x="29616" y="1701799"/>
                </a:lnTo>
                <a:close/>
              </a:path>
              <a:path w="1757045" h="1917700">
                <a:moveTo>
                  <a:pt x="1747685" y="1701799"/>
                </a:moveTo>
                <a:lnTo>
                  <a:pt x="1727428" y="1701799"/>
                </a:lnTo>
                <a:lnTo>
                  <a:pt x="1729295" y="1689099"/>
                </a:lnTo>
                <a:lnTo>
                  <a:pt x="1730883" y="1689099"/>
                </a:lnTo>
                <a:lnTo>
                  <a:pt x="1732419" y="1676399"/>
                </a:lnTo>
                <a:lnTo>
                  <a:pt x="1751025" y="1676399"/>
                </a:lnTo>
                <a:lnTo>
                  <a:pt x="1749450" y="1689099"/>
                </a:lnTo>
                <a:lnTo>
                  <a:pt x="1747685" y="1701799"/>
                </a:lnTo>
                <a:close/>
              </a:path>
              <a:path w="1757045" h="1917700">
                <a:moveTo>
                  <a:pt x="33705" y="1714499"/>
                </a:moveTo>
                <a:lnTo>
                  <a:pt x="13322" y="1714499"/>
                </a:lnTo>
                <a:lnTo>
                  <a:pt x="11226" y="1701799"/>
                </a:lnTo>
                <a:lnTo>
                  <a:pt x="31508" y="1701799"/>
                </a:lnTo>
                <a:lnTo>
                  <a:pt x="33705" y="1714499"/>
                </a:lnTo>
                <a:close/>
              </a:path>
              <a:path w="1757045" h="1917700">
                <a:moveTo>
                  <a:pt x="1743646" y="1714499"/>
                </a:moveTo>
                <a:lnTo>
                  <a:pt x="1723326" y="1714499"/>
                </a:lnTo>
                <a:lnTo>
                  <a:pt x="1725523" y="1701799"/>
                </a:lnTo>
                <a:lnTo>
                  <a:pt x="1745754" y="1701799"/>
                </a:lnTo>
                <a:lnTo>
                  <a:pt x="1743646" y="1714499"/>
                </a:lnTo>
                <a:close/>
              </a:path>
              <a:path w="1757045" h="1917700">
                <a:moveTo>
                  <a:pt x="38417" y="1727199"/>
                </a:moveTo>
                <a:lnTo>
                  <a:pt x="18021" y="1727199"/>
                </a:lnTo>
                <a:lnTo>
                  <a:pt x="15582" y="1714499"/>
                </a:lnTo>
                <a:lnTo>
                  <a:pt x="35902" y="1714499"/>
                </a:lnTo>
                <a:lnTo>
                  <a:pt x="38417" y="1727199"/>
                </a:lnTo>
                <a:close/>
              </a:path>
              <a:path w="1757045" h="1917700">
                <a:moveTo>
                  <a:pt x="1738934" y="1727199"/>
                </a:moveTo>
                <a:lnTo>
                  <a:pt x="1718614" y="1727199"/>
                </a:lnTo>
                <a:lnTo>
                  <a:pt x="1721129" y="1714499"/>
                </a:lnTo>
                <a:lnTo>
                  <a:pt x="1741373" y="1714499"/>
                </a:lnTo>
                <a:lnTo>
                  <a:pt x="1738934" y="1727199"/>
                </a:lnTo>
                <a:close/>
              </a:path>
              <a:path w="1757045" h="1917700">
                <a:moveTo>
                  <a:pt x="43738" y="1739899"/>
                </a:moveTo>
                <a:lnTo>
                  <a:pt x="23380" y="1739899"/>
                </a:lnTo>
                <a:lnTo>
                  <a:pt x="20612" y="1727199"/>
                </a:lnTo>
                <a:lnTo>
                  <a:pt x="40919" y="1727199"/>
                </a:lnTo>
                <a:lnTo>
                  <a:pt x="43738" y="1739899"/>
                </a:lnTo>
                <a:close/>
              </a:path>
              <a:path w="1757045" h="1917700">
                <a:moveTo>
                  <a:pt x="1733575" y="1739899"/>
                </a:moveTo>
                <a:lnTo>
                  <a:pt x="1713293" y="1739899"/>
                </a:lnTo>
                <a:lnTo>
                  <a:pt x="1716112" y="1727199"/>
                </a:lnTo>
                <a:lnTo>
                  <a:pt x="1736331" y="1727199"/>
                </a:lnTo>
                <a:lnTo>
                  <a:pt x="1733575" y="1739899"/>
                </a:lnTo>
                <a:close/>
              </a:path>
              <a:path w="1757045" h="1917700">
                <a:moveTo>
                  <a:pt x="49644" y="1752599"/>
                </a:moveTo>
                <a:lnTo>
                  <a:pt x="29362" y="1752599"/>
                </a:lnTo>
                <a:lnTo>
                  <a:pt x="26289" y="1739899"/>
                </a:lnTo>
                <a:lnTo>
                  <a:pt x="46520" y="1739899"/>
                </a:lnTo>
                <a:lnTo>
                  <a:pt x="49644" y="1752599"/>
                </a:lnTo>
                <a:close/>
              </a:path>
              <a:path w="1757045" h="1917700">
                <a:moveTo>
                  <a:pt x="1727568" y="1752599"/>
                </a:moveTo>
                <a:lnTo>
                  <a:pt x="1707388" y="1752599"/>
                </a:lnTo>
                <a:lnTo>
                  <a:pt x="1710512" y="1739899"/>
                </a:lnTo>
                <a:lnTo>
                  <a:pt x="1730654" y="1739899"/>
                </a:lnTo>
                <a:lnTo>
                  <a:pt x="1727568" y="1752599"/>
                </a:lnTo>
                <a:close/>
              </a:path>
              <a:path w="1757045" h="1917700">
                <a:moveTo>
                  <a:pt x="56121" y="1765299"/>
                </a:moveTo>
                <a:lnTo>
                  <a:pt x="35966" y="1765299"/>
                </a:lnTo>
                <a:lnTo>
                  <a:pt x="32588" y="1752599"/>
                </a:lnTo>
                <a:lnTo>
                  <a:pt x="52705" y="1752599"/>
                </a:lnTo>
                <a:lnTo>
                  <a:pt x="56121" y="1765299"/>
                </a:lnTo>
                <a:close/>
              </a:path>
              <a:path w="1757045" h="1917700">
                <a:moveTo>
                  <a:pt x="1720964" y="1765299"/>
                </a:moveTo>
                <a:lnTo>
                  <a:pt x="1700911" y="1765299"/>
                </a:lnTo>
                <a:lnTo>
                  <a:pt x="1704327" y="1752599"/>
                </a:lnTo>
                <a:lnTo>
                  <a:pt x="1724342" y="1752599"/>
                </a:lnTo>
                <a:lnTo>
                  <a:pt x="1720964" y="1765299"/>
                </a:lnTo>
                <a:close/>
              </a:path>
              <a:path w="1757045" h="1917700">
                <a:moveTo>
                  <a:pt x="63144" y="1777999"/>
                </a:moveTo>
                <a:lnTo>
                  <a:pt x="43167" y="1777999"/>
                </a:lnTo>
                <a:lnTo>
                  <a:pt x="39497" y="1765299"/>
                </a:lnTo>
                <a:lnTo>
                  <a:pt x="59448" y="1765299"/>
                </a:lnTo>
                <a:lnTo>
                  <a:pt x="63144" y="1777999"/>
                </a:lnTo>
                <a:close/>
              </a:path>
              <a:path w="1757045" h="1917700">
                <a:moveTo>
                  <a:pt x="1713750" y="1777999"/>
                </a:moveTo>
                <a:lnTo>
                  <a:pt x="1693887" y="1777999"/>
                </a:lnTo>
                <a:lnTo>
                  <a:pt x="1697583" y="1765299"/>
                </a:lnTo>
                <a:lnTo>
                  <a:pt x="1717420" y="1765299"/>
                </a:lnTo>
                <a:lnTo>
                  <a:pt x="1713750" y="1777999"/>
                </a:lnTo>
                <a:close/>
              </a:path>
              <a:path w="1757045" h="1917700">
                <a:moveTo>
                  <a:pt x="74676" y="1790699"/>
                </a:moveTo>
                <a:lnTo>
                  <a:pt x="50952" y="1790699"/>
                </a:lnTo>
                <a:lnTo>
                  <a:pt x="46990" y="1777999"/>
                </a:lnTo>
                <a:lnTo>
                  <a:pt x="70573" y="1777999"/>
                </a:lnTo>
                <a:lnTo>
                  <a:pt x="74676" y="1790699"/>
                </a:lnTo>
                <a:close/>
              </a:path>
              <a:path w="1757045" h="1917700">
                <a:moveTo>
                  <a:pt x="1705965" y="1790699"/>
                </a:moveTo>
                <a:lnTo>
                  <a:pt x="1682356" y="1790699"/>
                </a:lnTo>
                <a:lnTo>
                  <a:pt x="1686471" y="1777999"/>
                </a:lnTo>
                <a:lnTo>
                  <a:pt x="1709928" y="1777999"/>
                </a:lnTo>
                <a:lnTo>
                  <a:pt x="1705965" y="1790699"/>
                </a:lnTo>
                <a:close/>
              </a:path>
              <a:path w="1757045" h="1917700">
                <a:moveTo>
                  <a:pt x="101168" y="1816099"/>
                </a:moveTo>
                <a:lnTo>
                  <a:pt x="68084" y="1816099"/>
                </a:lnTo>
                <a:lnTo>
                  <a:pt x="59283" y="1803399"/>
                </a:lnTo>
                <a:lnTo>
                  <a:pt x="55041" y="1790699"/>
                </a:lnTo>
                <a:lnTo>
                  <a:pt x="74472" y="1790699"/>
                </a:lnTo>
                <a:lnTo>
                  <a:pt x="83070" y="1803399"/>
                </a:lnTo>
                <a:lnTo>
                  <a:pt x="91579" y="1803399"/>
                </a:lnTo>
                <a:lnTo>
                  <a:pt x="101168" y="1816099"/>
                </a:lnTo>
                <a:close/>
              </a:path>
              <a:path w="1757045" h="1917700">
                <a:moveTo>
                  <a:pt x="1688655" y="1816099"/>
                </a:moveTo>
                <a:lnTo>
                  <a:pt x="1655864" y="1816099"/>
                </a:lnTo>
                <a:lnTo>
                  <a:pt x="1665452" y="1803399"/>
                </a:lnTo>
                <a:lnTo>
                  <a:pt x="1673961" y="1803399"/>
                </a:lnTo>
                <a:lnTo>
                  <a:pt x="1682572" y="1790699"/>
                </a:lnTo>
                <a:lnTo>
                  <a:pt x="1701850" y="1790699"/>
                </a:lnTo>
                <a:lnTo>
                  <a:pt x="1697545" y="1803399"/>
                </a:lnTo>
                <a:lnTo>
                  <a:pt x="1688655" y="1816099"/>
                </a:lnTo>
                <a:close/>
              </a:path>
              <a:path w="1757045" h="1917700">
                <a:moveTo>
                  <a:pt x="137033" y="1854199"/>
                </a:moveTo>
                <a:lnTo>
                  <a:pt x="108610" y="1854199"/>
                </a:lnTo>
                <a:lnTo>
                  <a:pt x="97764" y="1841499"/>
                </a:lnTo>
                <a:lnTo>
                  <a:pt x="87388" y="1828799"/>
                </a:lnTo>
                <a:lnTo>
                  <a:pt x="77787" y="1816099"/>
                </a:lnTo>
                <a:lnTo>
                  <a:pt x="100850" y="1816099"/>
                </a:lnTo>
                <a:lnTo>
                  <a:pt x="110909" y="1828799"/>
                </a:lnTo>
                <a:lnTo>
                  <a:pt x="110578" y="1828799"/>
                </a:lnTo>
                <a:lnTo>
                  <a:pt x="121081" y="1841499"/>
                </a:lnTo>
                <a:lnTo>
                  <a:pt x="131406" y="1841499"/>
                </a:lnTo>
                <a:lnTo>
                  <a:pt x="137033" y="1854199"/>
                </a:lnTo>
                <a:close/>
              </a:path>
              <a:path w="1757045" h="1917700">
                <a:moveTo>
                  <a:pt x="1648421" y="1854199"/>
                </a:moveTo>
                <a:lnTo>
                  <a:pt x="1619999" y="1854199"/>
                </a:lnTo>
                <a:lnTo>
                  <a:pt x="1625625" y="1841499"/>
                </a:lnTo>
                <a:lnTo>
                  <a:pt x="1635950" y="1841499"/>
                </a:lnTo>
                <a:lnTo>
                  <a:pt x="1646466" y="1828799"/>
                </a:lnTo>
                <a:lnTo>
                  <a:pt x="1646123" y="1828799"/>
                </a:lnTo>
                <a:lnTo>
                  <a:pt x="1656181" y="1816099"/>
                </a:lnTo>
                <a:lnTo>
                  <a:pt x="1679244" y="1816099"/>
                </a:lnTo>
                <a:lnTo>
                  <a:pt x="1669656" y="1828799"/>
                </a:lnTo>
                <a:lnTo>
                  <a:pt x="1658937" y="1841499"/>
                </a:lnTo>
                <a:lnTo>
                  <a:pt x="1648421" y="1854199"/>
                </a:lnTo>
                <a:close/>
              </a:path>
              <a:path w="1757045" h="1917700">
                <a:moveTo>
                  <a:pt x="159778" y="1866899"/>
                </a:moveTo>
                <a:lnTo>
                  <a:pt x="125806" y="1866899"/>
                </a:lnTo>
                <a:lnTo>
                  <a:pt x="119913" y="1854199"/>
                </a:lnTo>
                <a:lnTo>
                  <a:pt x="153758" y="1854199"/>
                </a:lnTo>
                <a:lnTo>
                  <a:pt x="159778" y="1866899"/>
                </a:lnTo>
                <a:close/>
              </a:path>
              <a:path w="1757045" h="1917700">
                <a:moveTo>
                  <a:pt x="1631035" y="1866899"/>
                </a:moveTo>
                <a:lnTo>
                  <a:pt x="1597266" y="1866899"/>
                </a:lnTo>
                <a:lnTo>
                  <a:pt x="1603286" y="1854199"/>
                </a:lnTo>
                <a:lnTo>
                  <a:pt x="1637131" y="1854199"/>
                </a:lnTo>
                <a:lnTo>
                  <a:pt x="1631035" y="1866899"/>
                </a:lnTo>
                <a:close/>
              </a:path>
              <a:path w="1757045" h="1917700">
                <a:moveTo>
                  <a:pt x="177774" y="1879599"/>
                </a:moveTo>
                <a:lnTo>
                  <a:pt x="143865" y="1879599"/>
                </a:lnTo>
                <a:lnTo>
                  <a:pt x="137744" y="1866899"/>
                </a:lnTo>
                <a:lnTo>
                  <a:pt x="171475" y="1866899"/>
                </a:lnTo>
                <a:lnTo>
                  <a:pt x="177774" y="1879599"/>
                </a:lnTo>
                <a:close/>
              </a:path>
              <a:path w="1757045" h="1917700">
                <a:moveTo>
                  <a:pt x="1612976" y="1879599"/>
                </a:moveTo>
                <a:lnTo>
                  <a:pt x="1579270" y="1879599"/>
                </a:lnTo>
                <a:lnTo>
                  <a:pt x="1585556" y="1866899"/>
                </a:lnTo>
                <a:lnTo>
                  <a:pt x="1619097" y="1866899"/>
                </a:lnTo>
                <a:lnTo>
                  <a:pt x="1612976" y="1879599"/>
                </a:lnTo>
                <a:close/>
              </a:path>
              <a:path w="1757045" h="1917700">
                <a:moveTo>
                  <a:pt x="209372" y="1892299"/>
                </a:moveTo>
                <a:lnTo>
                  <a:pt x="162801" y="1892299"/>
                </a:lnTo>
                <a:lnTo>
                  <a:pt x="156387" y="1879599"/>
                </a:lnTo>
                <a:lnTo>
                  <a:pt x="202679" y="1879599"/>
                </a:lnTo>
                <a:lnTo>
                  <a:pt x="209372" y="1892299"/>
                </a:lnTo>
                <a:close/>
              </a:path>
              <a:path w="1757045" h="1917700">
                <a:moveTo>
                  <a:pt x="1594027" y="1892299"/>
                </a:moveTo>
                <a:lnTo>
                  <a:pt x="1547660" y="1892299"/>
                </a:lnTo>
                <a:lnTo>
                  <a:pt x="1554353" y="1879599"/>
                </a:lnTo>
                <a:lnTo>
                  <a:pt x="1600441" y="1879599"/>
                </a:lnTo>
                <a:lnTo>
                  <a:pt x="1594027" y="1892299"/>
                </a:lnTo>
                <a:close/>
              </a:path>
              <a:path w="1757045" h="1917700">
                <a:moveTo>
                  <a:pt x="263550" y="1904999"/>
                </a:moveTo>
                <a:lnTo>
                  <a:pt x="189293" y="1904999"/>
                </a:lnTo>
                <a:lnTo>
                  <a:pt x="182549" y="1892299"/>
                </a:lnTo>
                <a:lnTo>
                  <a:pt x="256324" y="1892299"/>
                </a:lnTo>
                <a:lnTo>
                  <a:pt x="263550" y="1904999"/>
                </a:lnTo>
                <a:close/>
              </a:path>
              <a:path w="1757045" h="1917700">
                <a:moveTo>
                  <a:pt x="1567522" y="1904999"/>
                </a:moveTo>
                <a:lnTo>
                  <a:pt x="1493481" y="1904999"/>
                </a:lnTo>
                <a:lnTo>
                  <a:pt x="1500708" y="1892299"/>
                </a:lnTo>
                <a:lnTo>
                  <a:pt x="1574279" y="1892299"/>
                </a:lnTo>
                <a:lnTo>
                  <a:pt x="1567522" y="1904999"/>
                </a:lnTo>
                <a:close/>
              </a:path>
              <a:path w="1757045" h="1917700">
                <a:moveTo>
                  <a:pt x="1525358" y="1917699"/>
                </a:moveTo>
                <a:lnTo>
                  <a:pt x="231444" y="1917699"/>
                </a:lnTo>
                <a:lnTo>
                  <a:pt x="224243" y="1904999"/>
                </a:lnTo>
                <a:lnTo>
                  <a:pt x="1532572" y="1904999"/>
                </a:lnTo>
                <a:lnTo>
                  <a:pt x="1525358" y="1917699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F9E8877-EEA7-2A4C-441D-2247F2824123}"/>
              </a:ext>
            </a:extLst>
          </p:cNvPr>
          <p:cNvSpPr/>
          <p:nvPr/>
        </p:nvSpPr>
        <p:spPr>
          <a:xfrm>
            <a:off x="4934114" y="2112428"/>
            <a:ext cx="999490" cy="146685"/>
          </a:xfrm>
          <a:custGeom>
            <a:avLst/>
            <a:gdLst/>
            <a:ahLst/>
            <a:cxnLst/>
            <a:rect l="l" t="t" r="r" b="b"/>
            <a:pathLst>
              <a:path w="999489" h="146685">
                <a:moveTo>
                  <a:pt x="996048" y="146189"/>
                </a:moveTo>
                <a:lnTo>
                  <a:pt x="0" y="25222"/>
                </a:lnTo>
                <a:lnTo>
                  <a:pt x="3060" y="0"/>
                </a:lnTo>
                <a:lnTo>
                  <a:pt x="999108" y="120980"/>
                </a:lnTo>
                <a:lnTo>
                  <a:pt x="996048" y="14618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4EBCB9E-BEDD-2CA6-5D1D-FFB06DB65EC1}"/>
              </a:ext>
            </a:extLst>
          </p:cNvPr>
          <p:cNvSpPr txBox="1"/>
          <p:nvPr/>
        </p:nvSpPr>
        <p:spPr>
          <a:xfrm>
            <a:off x="4559896" y="1311400"/>
            <a:ext cx="633730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4200" spc="135" baseline="10912" dirty="0">
                <a:latin typeface="Cambria Math"/>
                <a:cs typeface="Cambria Math"/>
              </a:rPr>
              <a:t>s</a:t>
            </a:r>
            <a:r>
              <a:rPr sz="2000" spc="200" dirty="0">
                <a:latin typeface="Cambria Math"/>
                <a:cs typeface="Cambria Math"/>
              </a:rPr>
              <a:t>t</a:t>
            </a:r>
            <a:r>
              <a:rPr sz="2000" spc="-45" dirty="0">
                <a:latin typeface="Cambria Math"/>
                <a:cs typeface="Cambria Math"/>
              </a:rPr>
              <a:t>+</a:t>
            </a:r>
            <a:r>
              <a:rPr sz="2000" spc="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C18444A-EC40-821B-2BC6-2343F519D22F}"/>
              </a:ext>
            </a:extLst>
          </p:cNvPr>
          <p:cNvSpPr/>
          <p:nvPr/>
        </p:nvSpPr>
        <p:spPr>
          <a:xfrm>
            <a:off x="2283510" y="2112428"/>
            <a:ext cx="999490" cy="146685"/>
          </a:xfrm>
          <a:custGeom>
            <a:avLst/>
            <a:gdLst/>
            <a:ahLst/>
            <a:cxnLst/>
            <a:rect l="l" t="t" r="r" b="b"/>
            <a:pathLst>
              <a:path w="999489" h="146685">
                <a:moveTo>
                  <a:pt x="996048" y="146189"/>
                </a:moveTo>
                <a:lnTo>
                  <a:pt x="0" y="25222"/>
                </a:lnTo>
                <a:lnTo>
                  <a:pt x="3060" y="0"/>
                </a:lnTo>
                <a:lnTo>
                  <a:pt x="999108" y="120980"/>
                </a:lnTo>
                <a:lnTo>
                  <a:pt x="996048" y="14618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1FE0D09-AE24-C1FD-12EC-289B28BB8F3B}"/>
              </a:ext>
            </a:extLst>
          </p:cNvPr>
          <p:cNvSpPr/>
          <p:nvPr/>
        </p:nvSpPr>
        <p:spPr>
          <a:xfrm>
            <a:off x="3780853" y="2031337"/>
            <a:ext cx="544195" cy="309880"/>
          </a:xfrm>
          <a:custGeom>
            <a:avLst/>
            <a:gdLst/>
            <a:ahLst/>
            <a:cxnLst/>
            <a:rect l="l" t="t" r="r" b="b"/>
            <a:pathLst>
              <a:path w="544194" h="309880">
                <a:moveTo>
                  <a:pt x="390144" y="309372"/>
                </a:moveTo>
                <a:lnTo>
                  <a:pt x="390144" y="231648"/>
                </a:lnTo>
                <a:lnTo>
                  <a:pt x="0" y="231648"/>
                </a:lnTo>
                <a:lnTo>
                  <a:pt x="0" y="76200"/>
                </a:lnTo>
                <a:lnTo>
                  <a:pt x="390144" y="76200"/>
                </a:lnTo>
                <a:lnTo>
                  <a:pt x="390144" y="0"/>
                </a:lnTo>
                <a:lnTo>
                  <a:pt x="544068" y="153924"/>
                </a:lnTo>
                <a:lnTo>
                  <a:pt x="390144" y="309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3681963B-2071-052A-FC14-DED4796B39C3}"/>
              </a:ext>
            </a:extLst>
          </p:cNvPr>
          <p:cNvSpPr/>
          <p:nvPr/>
        </p:nvSpPr>
        <p:spPr>
          <a:xfrm>
            <a:off x="5972365" y="1737206"/>
            <a:ext cx="135890" cy="173990"/>
          </a:xfrm>
          <a:custGeom>
            <a:avLst/>
            <a:gdLst/>
            <a:ahLst/>
            <a:cxnLst/>
            <a:rect l="l" t="t" r="r" b="b"/>
            <a:pathLst>
              <a:path w="135889" h="173989">
                <a:moveTo>
                  <a:pt x="38100" y="173735"/>
                </a:moveTo>
                <a:lnTo>
                  <a:pt x="0" y="149351"/>
                </a:lnTo>
                <a:lnTo>
                  <a:pt x="41147" y="86867"/>
                </a:lnTo>
                <a:lnTo>
                  <a:pt x="0" y="24383"/>
                </a:lnTo>
                <a:lnTo>
                  <a:pt x="38100" y="0"/>
                </a:lnTo>
                <a:lnTo>
                  <a:pt x="68579" y="47243"/>
                </a:lnTo>
                <a:lnTo>
                  <a:pt x="120581" y="47243"/>
                </a:lnTo>
                <a:lnTo>
                  <a:pt x="94487" y="86867"/>
                </a:lnTo>
                <a:lnTo>
                  <a:pt x="121585" y="128015"/>
                </a:lnTo>
                <a:lnTo>
                  <a:pt x="68579" y="128015"/>
                </a:lnTo>
                <a:lnTo>
                  <a:pt x="38100" y="173735"/>
                </a:lnTo>
                <a:close/>
              </a:path>
              <a:path w="135889" h="173989">
                <a:moveTo>
                  <a:pt x="120581" y="47243"/>
                </a:moveTo>
                <a:lnTo>
                  <a:pt x="68579" y="47243"/>
                </a:lnTo>
                <a:lnTo>
                  <a:pt x="99059" y="0"/>
                </a:lnTo>
                <a:lnTo>
                  <a:pt x="135635" y="24383"/>
                </a:lnTo>
                <a:lnTo>
                  <a:pt x="120581" y="47243"/>
                </a:lnTo>
                <a:close/>
              </a:path>
              <a:path w="135889" h="173989">
                <a:moveTo>
                  <a:pt x="99059" y="173735"/>
                </a:moveTo>
                <a:lnTo>
                  <a:pt x="68579" y="128015"/>
                </a:lnTo>
                <a:lnTo>
                  <a:pt x="121585" y="128015"/>
                </a:lnTo>
                <a:lnTo>
                  <a:pt x="135635" y="149351"/>
                </a:lnTo>
                <a:lnTo>
                  <a:pt x="99059" y="17373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F6FA9511-9F77-CA46-EE5A-EFBDE43C8FD2}"/>
              </a:ext>
            </a:extLst>
          </p:cNvPr>
          <p:cNvSpPr/>
          <p:nvPr/>
        </p:nvSpPr>
        <p:spPr>
          <a:xfrm>
            <a:off x="5960262" y="1725141"/>
            <a:ext cx="160655" cy="198755"/>
          </a:xfrm>
          <a:custGeom>
            <a:avLst/>
            <a:gdLst/>
            <a:ahLst/>
            <a:cxnLst/>
            <a:rect l="l" t="t" r="r" b="b"/>
            <a:pathLst>
              <a:path w="160654" h="198755">
                <a:moveTo>
                  <a:pt x="38465" y="99383"/>
                </a:moveTo>
                <a:lnTo>
                  <a:pt x="2082" y="44030"/>
                </a:lnTo>
                <a:lnTo>
                  <a:pt x="927" y="41821"/>
                </a:lnTo>
                <a:lnTo>
                  <a:pt x="215" y="39433"/>
                </a:lnTo>
                <a:lnTo>
                  <a:pt x="107" y="35905"/>
                </a:lnTo>
                <a:lnTo>
                  <a:pt x="253" y="34480"/>
                </a:lnTo>
                <a:lnTo>
                  <a:pt x="42760" y="2095"/>
                </a:lnTo>
                <a:lnTo>
                  <a:pt x="49834" y="0"/>
                </a:lnTo>
                <a:lnTo>
                  <a:pt x="52311" y="266"/>
                </a:lnTo>
                <a:lnTo>
                  <a:pt x="69525" y="19684"/>
                </a:lnTo>
                <a:lnTo>
                  <a:pt x="39128" y="19684"/>
                </a:lnTo>
                <a:lnTo>
                  <a:pt x="45956" y="30073"/>
                </a:lnTo>
                <a:lnTo>
                  <a:pt x="23304" y="30073"/>
                </a:lnTo>
                <a:lnTo>
                  <a:pt x="19672" y="47663"/>
                </a:lnTo>
                <a:lnTo>
                  <a:pt x="34865" y="47663"/>
                </a:lnTo>
                <a:lnTo>
                  <a:pt x="64274" y="92405"/>
                </a:lnTo>
                <a:lnTo>
                  <a:pt x="43052" y="92405"/>
                </a:lnTo>
                <a:lnTo>
                  <a:pt x="38465" y="99383"/>
                </a:lnTo>
                <a:close/>
              </a:path>
              <a:path w="160654" h="198755">
                <a:moveTo>
                  <a:pt x="99970" y="52057"/>
                </a:moveTo>
                <a:lnTo>
                  <a:pt x="90805" y="52057"/>
                </a:lnTo>
                <a:lnTo>
                  <a:pt x="80187" y="35905"/>
                </a:lnTo>
                <a:lnTo>
                  <a:pt x="101587" y="3797"/>
                </a:lnTo>
                <a:lnTo>
                  <a:pt x="110540" y="0"/>
                </a:lnTo>
                <a:lnTo>
                  <a:pt x="113017" y="228"/>
                </a:lnTo>
                <a:lnTo>
                  <a:pt x="115404" y="939"/>
                </a:lnTo>
                <a:lnTo>
                  <a:pt x="117614" y="2095"/>
                </a:lnTo>
                <a:lnTo>
                  <a:pt x="144379" y="19684"/>
                </a:lnTo>
                <a:lnTo>
                  <a:pt x="121246" y="19684"/>
                </a:lnTo>
                <a:lnTo>
                  <a:pt x="103657" y="23317"/>
                </a:lnTo>
                <a:lnTo>
                  <a:pt x="114273" y="30294"/>
                </a:lnTo>
                <a:lnTo>
                  <a:pt x="99970" y="52057"/>
                </a:lnTo>
                <a:close/>
              </a:path>
              <a:path w="160654" h="198755">
                <a:moveTo>
                  <a:pt x="46101" y="30294"/>
                </a:moveTo>
                <a:lnTo>
                  <a:pt x="39128" y="19684"/>
                </a:lnTo>
                <a:lnTo>
                  <a:pt x="56718" y="23317"/>
                </a:lnTo>
                <a:lnTo>
                  <a:pt x="46101" y="30294"/>
                </a:lnTo>
                <a:close/>
              </a:path>
              <a:path w="160654" h="198755">
                <a:moveTo>
                  <a:pt x="81584" y="71653"/>
                </a:moveTo>
                <a:lnTo>
                  <a:pt x="78790" y="71653"/>
                </a:lnTo>
                <a:lnTo>
                  <a:pt x="76073" y="71043"/>
                </a:lnTo>
                <a:lnTo>
                  <a:pt x="73558" y="69862"/>
                </a:lnTo>
                <a:lnTo>
                  <a:pt x="71348" y="68148"/>
                </a:lnTo>
                <a:lnTo>
                  <a:pt x="69570" y="66001"/>
                </a:lnTo>
                <a:lnTo>
                  <a:pt x="46101" y="30294"/>
                </a:lnTo>
                <a:lnTo>
                  <a:pt x="56718" y="23317"/>
                </a:lnTo>
                <a:lnTo>
                  <a:pt x="39128" y="19684"/>
                </a:lnTo>
                <a:lnTo>
                  <a:pt x="69525" y="19684"/>
                </a:lnTo>
                <a:lnTo>
                  <a:pt x="80187" y="35905"/>
                </a:lnTo>
                <a:lnTo>
                  <a:pt x="69570" y="52057"/>
                </a:lnTo>
                <a:lnTo>
                  <a:pt x="99970" y="52057"/>
                </a:lnTo>
                <a:lnTo>
                  <a:pt x="90805" y="66001"/>
                </a:lnTo>
                <a:lnTo>
                  <a:pt x="89026" y="68148"/>
                </a:lnTo>
                <a:lnTo>
                  <a:pt x="86817" y="69862"/>
                </a:lnTo>
                <a:lnTo>
                  <a:pt x="84302" y="71043"/>
                </a:lnTo>
                <a:lnTo>
                  <a:pt x="81584" y="71653"/>
                </a:lnTo>
                <a:close/>
              </a:path>
              <a:path w="160654" h="198755">
                <a:moveTo>
                  <a:pt x="114273" y="30294"/>
                </a:moveTo>
                <a:lnTo>
                  <a:pt x="103657" y="23317"/>
                </a:lnTo>
                <a:lnTo>
                  <a:pt x="121246" y="19684"/>
                </a:lnTo>
                <a:lnTo>
                  <a:pt x="114273" y="30294"/>
                </a:lnTo>
                <a:close/>
              </a:path>
              <a:path w="160654" h="198755">
                <a:moveTo>
                  <a:pt x="130092" y="40690"/>
                </a:moveTo>
                <a:lnTo>
                  <a:pt x="114273" y="30294"/>
                </a:lnTo>
                <a:lnTo>
                  <a:pt x="121246" y="19684"/>
                </a:lnTo>
                <a:lnTo>
                  <a:pt x="144379" y="19684"/>
                </a:lnTo>
                <a:lnTo>
                  <a:pt x="154660" y="26441"/>
                </a:lnTo>
                <a:lnTo>
                  <a:pt x="156590" y="28003"/>
                </a:lnTo>
                <a:lnTo>
                  <a:pt x="158191" y="29921"/>
                </a:lnTo>
                <a:lnTo>
                  <a:pt x="158273" y="30073"/>
                </a:lnTo>
                <a:lnTo>
                  <a:pt x="137071" y="30073"/>
                </a:lnTo>
                <a:lnTo>
                  <a:pt x="130092" y="40690"/>
                </a:lnTo>
                <a:close/>
              </a:path>
              <a:path w="160654" h="198755">
                <a:moveTo>
                  <a:pt x="19672" y="47663"/>
                </a:moveTo>
                <a:lnTo>
                  <a:pt x="23304" y="30073"/>
                </a:lnTo>
                <a:lnTo>
                  <a:pt x="30282" y="40690"/>
                </a:lnTo>
                <a:lnTo>
                  <a:pt x="19672" y="47663"/>
                </a:lnTo>
                <a:close/>
              </a:path>
              <a:path w="160654" h="198755">
                <a:moveTo>
                  <a:pt x="30282" y="40690"/>
                </a:moveTo>
                <a:lnTo>
                  <a:pt x="23304" y="30073"/>
                </a:lnTo>
                <a:lnTo>
                  <a:pt x="45956" y="30073"/>
                </a:lnTo>
                <a:lnTo>
                  <a:pt x="46101" y="30294"/>
                </a:lnTo>
                <a:lnTo>
                  <a:pt x="30282" y="40690"/>
                </a:lnTo>
                <a:close/>
              </a:path>
              <a:path w="160654" h="198755">
                <a:moveTo>
                  <a:pt x="140703" y="47663"/>
                </a:moveTo>
                <a:lnTo>
                  <a:pt x="130092" y="40690"/>
                </a:lnTo>
                <a:lnTo>
                  <a:pt x="137071" y="30073"/>
                </a:lnTo>
                <a:lnTo>
                  <a:pt x="140703" y="47663"/>
                </a:lnTo>
                <a:close/>
              </a:path>
              <a:path w="160654" h="198755">
                <a:moveTo>
                  <a:pt x="155905" y="47663"/>
                </a:moveTo>
                <a:lnTo>
                  <a:pt x="140703" y="47663"/>
                </a:lnTo>
                <a:lnTo>
                  <a:pt x="137071" y="30073"/>
                </a:lnTo>
                <a:lnTo>
                  <a:pt x="158273" y="30073"/>
                </a:lnTo>
                <a:lnTo>
                  <a:pt x="159372" y="32105"/>
                </a:lnTo>
                <a:lnTo>
                  <a:pt x="160121" y="34480"/>
                </a:lnTo>
                <a:lnTo>
                  <a:pt x="160375" y="36956"/>
                </a:lnTo>
                <a:lnTo>
                  <a:pt x="160159" y="39433"/>
                </a:lnTo>
                <a:lnTo>
                  <a:pt x="159448" y="41821"/>
                </a:lnTo>
                <a:lnTo>
                  <a:pt x="158292" y="44030"/>
                </a:lnTo>
                <a:lnTo>
                  <a:pt x="155905" y="47663"/>
                </a:lnTo>
                <a:close/>
              </a:path>
              <a:path w="160654" h="198755">
                <a:moveTo>
                  <a:pt x="90805" y="52057"/>
                </a:moveTo>
                <a:lnTo>
                  <a:pt x="69570" y="52057"/>
                </a:lnTo>
                <a:lnTo>
                  <a:pt x="80187" y="35905"/>
                </a:lnTo>
                <a:lnTo>
                  <a:pt x="90805" y="52057"/>
                </a:lnTo>
                <a:close/>
              </a:path>
              <a:path w="160654" h="198755">
                <a:moveTo>
                  <a:pt x="34865" y="47663"/>
                </a:moveTo>
                <a:lnTo>
                  <a:pt x="19672" y="47663"/>
                </a:lnTo>
                <a:lnTo>
                  <a:pt x="30282" y="40690"/>
                </a:lnTo>
                <a:lnTo>
                  <a:pt x="34865" y="47663"/>
                </a:lnTo>
                <a:close/>
              </a:path>
              <a:path w="160654" h="198755">
                <a:moveTo>
                  <a:pt x="130093" y="158068"/>
                </a:moveTo>
                <a:lnTo>
                  <a:pt x="96100" y="106362"/>
                </a:lnTo>
                <a:lnTo>
                  <a:pt x="94957" y="104178"/>
                </a:lnTo>
                <a:lnTo>
                  <a:pt x="94246" y="101828"/>
                </a:lnTo>
                <a:lnTo>
                  <a:pt x="94018" y="99377"/>
                </a:lnTo>
                <a:lnTo>
                  <a:pt x="94246" y="96939"/>
                </a:lnTo>
                <a:lnTo>
                  <a:pt x="94957" y="94576"/>
                </a:lnTo>
                <a:lnTo>
                  <a:pt x="96100" y="92405"/>
                </a:lnTo>
                <a:lnTo>
                  <a:pt x="130092" y="40690"/>
                </a:lnTo>
                <a:lnTo>
                  <a:pt x="140703" y="47663"/>
                </a:lnTo>
                <a:lnTo>
                  <a:pt x="155905" y="47663"/>
                </a:lnTo>
                <a:lnTo>
                  <a:pt x="126496" y="92405"/>
                </a:lnTo>
                <a:lnTo>
                  <a:pt x="117322" y="92405"/>
                </a:lnTo>
                <a:lnTo>
                  <a:pt x="117322" y="106362"/>
                </a:lnTo>
                <a:lnTo>
                  <a:pt x="126496" y="106362"/>
                </a:lnTo>
                <a:lnTo>
                  <a:pt x="155897" y="151091"/>
                </a:lnTo>
                <a:lnTo>
                  <a:pt x="140703" y="151091"/>
                </a:lnTo>
                <a:lnTo>
                  <a:pt x="130093" y="158068"/>
                </a:lnTo>
                <a:close/>
              </a:path>
              <a:path w="160654" h="198755">
                <a:moveTo>
                  <a:pt x="43052" y="106362"/>
                </a:moveTo>
                <a:lnTo>
                  <a:pt x="38470" y="99377"/>
                </a:lnTo>
                <a:lnTo>
                  <a:pt x="43052" y="92405"/>
                </a:lnTo>
                <a:lnTo>
                  <a:pt x="43052" y="106362"/>
                </a:lnTo>
                <a:close/>
              </a:path>
              <a:path w="160654" h="198755">
                <a:moveTo>
                  <a:pt x="64274" y="106362"/>
                </a:moveTo>
                <a:lnTo>
                  <a:pt x="43052" y="106362"/>
                </a:lnTo>
                <a:lnTo>
                  <a:pt x="43052" y="92405"/>
                </a:lnTo>
                <a:lnTo>
                  <a:pt x="64274" y="92405"/>
                </a:lnTo>
                <a:lnTo>
                  <a:pt x="65417" y="94576"/>
                </a:lnTo>
                <a:lnTo>
                  <a:pt x="66128" y="96939"/>
                </a:lnTo>
                <a:lnTo>
                  <a:pt x="66356" y="99383"/>
                </a:lnTo>
                <a:lnTo>
                  <a:pt x="66128" y="101828"/>
                </a:lnTo>
                <a:lnTo>
                  <a:pt x="65417" y="104178"/>
                </a:lnTo>
                <a:lnTo>
                  <a:pt x="64274" y="106362"/>
                </a:lnTo>
                <a:close/>
              </a:path>
              <a:path w="160654" h="198755">
                <a:moveTo>
                  <a:pt x="117322" y="106362"/>
                </a:moveTo>
                <a:lnTo>
                  <a:pt x="117322" y="92405"/>
                </a:lnTo>
                <a:lnTo>
                  <a:pt x="121909" y="99383"/>
                </a:lnTo>
                <a:lnTo>
                  <a:pt x="117322" y="106362"/>
                </a:lnTo>
                <a:close/>
              </a:path>
              <a:path w="160654" h="198755">
                <a:moveTo>
                  <a:pt x="121909" y="99383"/>
                </a:moveTo>
                <a:lnTo>
                  <a:pt x="117322" y="92405"/>
                </a:lnTo>
                <a:lnTo>
                  <a:pt x="126496" y="92405"/>
                </a:lnTo>
                <a:lnTo>
                  <a:pt x="121909" y="99383"/>
                </a:lnTo>
                <a:close/>
              </a:path>
              <a:path w="160654" h="198755">
                <a:moveTo>
                  <a:pt x="49834" y="198754"/>
                </a:moveTo>
                <a:lnTo>
                  <a:pt x="5714" y="172326"/>
                </a:lnTo>
                <a:lnTo>
                  <a:pt x="0" y="161810"/>
                </a:lnTo>
                <a:lnTo>
                  <a:pt x="215" y="159321"/>
                </a:lnTo>
                <a:lnTo>
                  <a:pt x="927" y="156933"/>
                </a:lnTo>
                <a:lnTo>
                  <a:pt x="2082" y="154736"/>
                </a:lnTo>
                <a:lnTo>
                  <a:pt x="38465" y="99383"/>
                </a:lnTo>
                <a:lnTo>
                  <a:pt x="43052" y="106362"/>
                </a:lnTo>
                <a:lnTo>
                  <a:pt x="64274" y="106362"/>
                </a:lnTo>
                <a:lnTo>
                  <a:pt x="34868" y="151091"/>
                </a:lnTo>
                <a:lnTo>
                  <a:pt x="19672" y="151091"/>
                </a:lnTo>
                <a:lnTo>
                  <a:pt x="23304" y="168681"/>
                </a:lnTo>
                <a:lnTo>
                  <a:pt x="45963" y="168681"/>
                </a:lnTo>
                <a:lnTo>
                  <a:pt x="39128" y="179082"/>
                </a:lnTo>
                <a:lnTo>
                  <a:pt x="69525" y="179082"/>
                </a:lnTo>
                <a:lnTo>
                  <a:pt x="52311" y="198500"/>
                </a:lnTo>
                <a:lnTo>
                  <a:pt x="49834" y="198754"/>
                </a:lnTo>
                <a:close/>
              </a:path>
              <a:path w="160654" h="198755">
                <a:moveTo>
                  <a:pt x="126496" y="106362"/>
                </a:moveTo>
                <a:lnTo>
                  <a:pt x="117322" y="106362"/>
                </a:lnTo>
                <a:lnTo>
                  <a:pt x="121909" y="99383"/>
                </a:lnTo>
                <a:lnTo>
                  <a:pt x="126496" y="106362"/>
                </a:lnTo>
                <a:close/>
              </a:path>
              <a:path w="160654" h="198755">
                <a:moveTo>
                  <a:pt x="69525" y="179082"/>
                </a:moveTo>
                <a:lnTo>
                  <a:pt x="39128" y="179082"/>
                </a:lnTo>
                <a:lnTo>
                  <a:pt x="56718" y="175450"/>
                </a:lnTo>
                <a:lnTo>
                  <a:pt x="46101" y="168470"/>
                </a:lnTo>
                <a:lnTo>
                  <a:pt x="69570" y="132753"/>
                </a:lnTo>
                <a:lnTo>
                  <a:pt x="78790" y="127114"/>
                </a:lnTo>
                <a:lnTo>
                  <a:pt x="81584" y="127114"/>
                </a:lnTo>
                <a:lnTo>
                  <a:pt x="99975" y="146710"/>
                </a:lnTo>
                <a:lnTo>
                  <a:pt x="69570" y="146710"/>
                </a:lnTo>
                <a:lnTo>
                  <a:pt x="80187" y="162862"/>
                </a:lnTo>
                <a:lnTo>
                  <a:pt x="69525" y="179082"/>
                </a:lnTo>
                <a:close/>
              </a:path>
              <a:path w="160654" h="198755">
                <a:moveTo>
                  <a:pt x="80187" y="162862"/>
                </a:moveTo>
                <a:lnTo>
                  <a:pt x="69570" y="146710"/>
                </a:lnTo>
                <a:lnTo>
                  <a:pt x="90805" y="146710"/>
                </a:lnTo>
                <a:lnTo>
                  <a:pt x="80187" y="162862"/>
                </a:lnTo>
                <a:close/>
              </a:path>
              <a:path w="160654" h="198755">
                <a:moveTo>
                  <a:pt x="110540" y="198754"/>
                </a:moveTo>
                <a:lnTo>
                  <a:pt x="80187" y="162862"/>
                </a:lnTo>
                <a:lnTo>
                  <a:pt x="90805" y="146710"/>
                </a:lnTo>
                <a:lnTo>
                  <a:pt x="99975" y="146710"/>
                </a:lnTo>
                <a:lnTo>
                  <a:pt x="114273" y="168470"/>
                </a:lnTo>
                <a:lnTo>
                  <a:pt x="103657" y="175450"/>
                </a:lnTo>
                <a:lnTo>
                  <a:pt x="121246" y="179082"/>
                </a:lnTo>
                <a:lnTo>
                  <a:pt x="144379" y="179082"/>
                </a:lnTo>
                <a:lnTo>
                  <a:pt x="117614" y="196672"/>
                </a:lnTo>
                <a:lnTo>
                  <a:pt x="115404" y="197827"/>
                </a:lnTo>
                <a:lnTo>
                  <a:pt x="113017" y="198539"/>
                </a:lnTo>
                <a:lnTo>
                  <a:pt x="110540" y="198754"/>
                </a:lnTo>
                <a:close/>
              </a:path>
              <a:path w="160654" h="198755">
                <a:moveTo>
                  <a:pt x="23304" y="168681"/>
                </a:moveTo>
                <a:lnTo>
                  <a:pt x="19672" y="151091"/>
                </a:lnTo>
                <a:lnTo>
                  <a:pt x="30282" y="158068"/>
                </a:lnTo>
                <a:lnTo>
                  <a:pt x="23304" y="168681"/>
                </a:lnTo>
                <a:close/>
              </a:path>
              <a:path w="160654" h="198755">
                <a:moveTo>
                  <a:pt x="30282" y="158068"/>
                </a:moveTo>
                <a:lnTo>
                  <a:pt x="19672" y="151091"/>
                </a:lnTo>
                <a:lnTo>
                  <a:pt x="34868" y="151091"/>
                </a:lnTo>
                <a:lnTo>
                  <a:pt x="30282" y="158068"/>
                </a:lnTo>
                <a:close/>
              </a:path>
              <a:path w="160654" h="198755">
                <a:moveTo>
                  <a:pt x="137071" y="168681"/>
                </a:moveTo>
                <a:lnTo>
                  <a:pt x="130093" y="158068"/>
                </a:lnTo>
                <a:lnTo>
                  <a:pt x="140703" y="151091"/>
                </a:lnTo>
                <a:lnTo>
                  <a:pt x="137071" y="168681"/>
                </a:lnTo>
                <a:close/>
              </a:path>
              <a:path w="160654" h="198755">
                <a:moveTo>
                  <a:pt x="158280" y="168681"/>
                </a:moveTo>
                <a:lnTo>
                  <a:pt x="137071" y="168681"/>
                </a:lnTo>
                <a:lnTo>
                  <a:pt x="140703" y="151091"/>
                </a:lnTo>
                <a:lnTo>
                  <a:pt x="155897" y="151091"/>
                </a:lnTo>
                <a:lnTo>
                  <a:pt x="158292" y="154736"/>
                </a:lnTo>
                <a:lnTo>
                  <a:pt x="159448" y="156933"/>
                </a:lnTo>
                <a:lnTo>
                  <a:pt x="160159" y="159321"/>
                </a:lnTo>
                <a:lnTo>
                  <a:pt x="160267" y="162862"/>
                </a:lnTo>
                <a:lnTo>
                  <a:pt x="160121" y="164287"/>
                </a:lnTo>
                <a:lnTo>
                  <a:pt x="159372" y="166662"/>
                </a:lnTo>
                <a:lnTo>
                  <a:pt x="158280" y="168681"/>
                </a:lnTo>
                <a:close/>
              </a:path>
              <a:path w="160654" h="198755">
                <a:moveTo>
                  <a:pt x="45963" y="168681"/>
                </a:moveTo>
                <a:lnTo>
                  <a:pt x="23304" y="168681"/>
                </a:lnTo>
                <a:lnTo>
                  <a:pt x="30282" y="158068"/>
                </a:lnTo>
                <a:lnTo>
                  <a:pt x="46101" y="168470"/>
                </a:lnTo>
                <a:lnTo>
                  <a:pt x="45963" y="168681"/>
                </a:lnTo>
                <a:close/>
              </a:path>
              <a:path w="160654" h="198755">
                <a:moveTo>
                  <a:pt x="144379" y="179082"/>
                </a:moveTo>
                <a:lnTo>
                  <a:pt x="121246" y="179082"/>
                </a:lnTo>
                <a:lnTo>
                  <a:pt x="114273" y="168470"/>
                </a:lnTo>
                <a:lnTo>
                  <a:pt x="130093" y="158068"/>
                </a:lnTo>
                <a:lnTo>
                  <a:pt x="137071" y="168681"/>
                </a:lnTo>
                <a:lnTo>
                  <a:pt x="158280" y="168681"/>
                </a:lnTo>
                <a:lnTo>
                  <a:pt x="158191" y="168846"/>
                </a:lnTo>
                <a:lnTo>
                  <a:pt x="156590" y="170751"/>
                </a:lnTo>
                <a:lnTo>
                  <a:pt x="154660" y="172326"/>
                </a:lnTo>
                <a:lnTo>
                  <a:pt x="144379" y="179082"/>
                </a:lnTo>
                <a:close/>
              </a:path>
              <a:path w="160654" h="198755">
                <a:moveTo>
                  <a:pt x="39128" y="179082"/>
                </a:moveTo>
                <a:lnTo>
                  <a:pt x="46101" y="168470"/>
                </a:lnTo>
                <a:lnTo>
                  <a:pt x="56718" y="175450"/>
                </a:lnTo>
                <a:lnTo>
                  <a:pt x="39128" y="179082"/>
                </a:lnTo>
                <a:close/>
              </a:path>
              <a:path w="160654" h="198755">
                <a:moveTo>
                  <a:pt x="121246" y="179082"/>
                </a:moveTo>
                <a:lnTo>
                  <a:pt x="103657" y="175450"/>
                </a:lnTo>
                <a:lnTo>
                  <a:pt x="114273" y="168470"/>
                </a:lnTo>
                <a:lnTo>
                  <a:pt x="121246" y="1790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1588ED8-B066-1D89-96B0-BAEC4A4991F4}"/>
              </a:ext>
            </a:extLst>
          </p:cNvPr>
          <p:cNvSpPr/>
          <p:nvPr/>
        </p:nvSpPr>
        <p:spPr>
          <a:xfrm>
            <a:off x="7327035" y="1423757"/>
            <a:ext cx="1505234" cy="17052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2BB65B3B-E57D-5871-655C-2ABC093F5CE7}"/>
              </a:ext>
            </a:extLst>
          </p:cNvPr>
          <p:cNvSpPr/>
          <p:nvPr/>
        </p:nvSpPr>
        <p:spPr>
          <a:xfrm>
            <a:off x="7125462" y="1303323"/>
            <a:ext cx="1757045" cy="1917700"/>
          </a:xfrm>
          <a:custGeom>
            <a:avLst/>
            <a:gdLst/>
            <a:ahLst/>
            <a:cxnLst/>
            <a:rect l="l" t="t" r="r" b="b"/>
            <a:pathLst>
              <a:path w="1757045" h="1917700">
                <a:moveTo>
                  <a:pt x="1546999" y="12700"/>
                </a:moveTo>
                <a:lnTo>
                  <a:pt x="210273" y="12700"/>
                </a:lnTo>
                <a:lnTo>
                  <a:pt x="217335" y="0"/>
                </a:lnTo>
                <a:lnTo>
                  <a:pt x="1539938" y="0"/>
                </a:lnTo>
                <a:lnTo>
                  <a:pt x="1546999" y="12700"/>
                </a:lnTo>
                <a:close/>
              </a:path>
              <a:path w="1757045" h="1917700">
                <a:moveTo>
                  <a:pt x="235737" y="25400"/>
                </a:moveTo>
                <a:lnTo>
                  <a:pt x="176085" y="25400"/>
                </a:lnTo>
                <a:lnTo>
                  <a:pt x="182765" y="12700"/>
                </a:lnTo>
                <a:lnTo>
                  <a:pt x="242773" y="12700"/>
                </a:lnTo>
                <a:lnTo>
                  <a:pt x="235737" y="25400"/>
                </a:lnTo>
                <a:close/>
              </a:path>
              <a:path w="1757045" h="1917700">
                <a:moveTo>
                  <a:pt x="1581162" y="25400"/>
                </a:moveTo>
                <a:lnTo>
                  <a:pt x="1521307" y="25400"/>
                </a:lnTo>
                <a:lnTo>
                  <a:pt x="1514271" y="12700"/>
                </a:lnTo>
                <a:lnTo>
                  <a:pt x="1574495" y="12700"/>
                </a:lnTo>
                <a:lnTo>
                  <a:pt x="1581162" y="25400"/>
                </a:lnTo>
                <a:close/>
              </a:path>
              <a:path w="1757045" h="1917700">
                <a:moveTo>
                  <a:pt x="196291" y="38100"/>
                </a:moveTo>
                <a:lnTo>
                  <a:pt x="150279" y="38100"/>
                </a:lnTo>
                <a:lnTo>
                  <a:pt x="156603" y="25400"/>
                </a:lnTo>
                <a:lnTo>
                  <a:pt x="202907" y="25400"/>
                </a:lnTo>
                <a:lnTo>
                  <a:pt x="196291" y="38100"/>
                </a:lnTo>
                <a:close/>
              </a:path>
              <a:path w="1757045" h="1917700">
                <a:moveTo>
                  <a:pt x="1606956" y="38100"/>
                </a:moveTo>
                <a:lnTo>
                  <a:pt x="1560753" y="38100"/>
                </a:lnTo>
                <a:lnTo>
                  <a:pt x="1554137" y="25400"/>
                </a:lnTo>
                <a:lnTo>
                  <a:pt x="1600644" y="25400"/>
                </a:lnTo>
                <a:lnTo>
                  <a:pt x="1606956" y="38100"/>
                </a:lnTo>
                <a:close/>
              </a:path>
              <a:path w="1757045" h="1917700">
                <a:moveTo>
                  <a:pt x="165493" y="50800"/>
                </a:moveTo>
                <a:lnTo>
                  <a:pt x="131914" y="50800"/>
                </a:lnTo>
                <a:lnTo>
                  <a:pt x="137947" y="38100"/>
                </a:lnTo>
                <a:lnTo>
                  <a:pt x="171691" y="38100"/>
                </a:lnTo>
                <a:lnTo>
                  <a:pt x="165493" y="50800"/>
                </a:lnTo>
                <a:close/>
              </a:path>
              <a:path w="1757045" h="1917700">
                <a:moveTo>
                  <a:pt x="1625307" y="50800"/>
                </a:moveTo>
                <a:lnTo>
                  <a:pt x="1591551" y="50800"/>
                </a:lnTo>
                <a:lnTo>
                  <a:pt x="1585353" y="38100"/>
                </a:lnTo>
                <a:lnTo>
                  <a:pt x="1619288" y="38100"/>
                </a:lnTo>
                <a:lnTo>
                  <a:pt x="1625307" y="50800"/>
                </a:lnTo>
                <a:close/>
              </a:path>
              <a:path w="1757045" h="1917700">
                <a:moveTo>
                  <a:pt x="120738" y="76200"/>
                </a:moveTo>
                <a:lnTo>
                  <a:pt x="97764" y="76200"/>
                </a:lnTo>
                <a:lnTo>
                  <a:pt x="108623" y="63500"/>
                </a:lnTo>
                <a:lnTo>
                  <a:pt x="120180" y="50800"/>
                </a:lnTo>
                <a:lnTo>
                  <a:pt x="148221" y="50800"/>
                </a:lnTo>
                <a:lnTo>
                  <a:pt x="142392" y="63500"/>
                </a:lnTo>
                <a:lnTo>
                  <a:pt x="131686" y="63500"/>
                </a:lnTo>
                <a:lnTo>
                  <a:pt x="120738" y="76200"/>
                </a:lnTo>
                <a:close/>
              </a:path>
              <a:path w="1757045" h="1917700">
                <a:moveTo>
                  <a:pt x="1658937" y="76200"/>
                </a:moveTo>
                <a:lnTo>
                  <a:pt x="1636306" y="76200"/>
                </a:lnTo>
                <a:lnTo>
                  <a:pt x="1625358" y="63500"/>
                </a:lnTo>
                <a:lnTo>
                  <a:pt x="1614652" y="63500"/>
                </a:lnTo>
                <a:lnTo>
                  <a:pt x="1608823" y="50800"/>
                </a:lnTo>
                <a:lnTo>
                  <a:pt x="1637131" y="50800"/>
                </a:lnTo>
                <a:lnTo>
                  <a:pt x="1648421" y="63500"/>
                </a:lnTo>
                <a:lnTo>
                  <a:pt x="1658937" y="76200"/>
                </a:lnTo>
                <a:close/>
              </a:path>
              <a:path w="1757045" h="1917700">
                <a:moveTo>
                  <a:pt x="82778" y="114300"/>
                </a:moveTo>
                <a:lnTo>
                  <a:pt x="59283" y="114300"/>
                </a:lnTo>
                <a:lnTo>
                  <a:pt x="68389" y="101600"/>
                </a:lnTo>
                <a:lnTo>
                  <a:pt x="77800" y="88900"/>
                </a:lnTo>
                <a:lnTo>
                  <a:pt x="87706" y="76200"/>
                </a:lnTo>
                <a:lnTo>
                  <a:pt x="121094" y="76200"/>
                </a:lnTo>
                <a:lnTo>
                  <a:pt x="110578" y="88900"/>
                </a:lnTo>
                <a:lnTo>
                  <a:pt x="101180" y="88900"/>
                </a:lnTo>
                <a:lnTo>
                  <a:pt x="91579" y="101600"/>
                </a:lnTo>
                <a:lnTo>
                  <a:pt x="91884" y="101600"/>
                </a:lnTo>
                <a:lnTo>
                  <a:pt x="82778" y="114300"/>
                </a:lnTo>
                <a:close/>
              </a:path>
              <a:path w="1757045" h="1917700">
                <a:moveTo>
                  <a:pt x="1697761" y="114300"/>
                </a:moveTo>
                <a:lnTo>
                  <a:pt x="1674266" y="114300"/>
                </a:lnTo>
                <a:lnTo>
                  <a:pt x="1665160" y="101600"/>
                </a:lnTo>
                <a:lnTo>
                  <a:pt x="1665465" y="101600"/>
                </a:lnTo>
                <a:lnTo>
                  <a:pt x="1655864" y="88900"/>
                </a:lnTo>
                <a:lnTo>
                  <a:pt x="1646466" y="88900"/>
                </a:lnTo>
                <a:lnTo>
                  <a:pt x="1635950" y="76200"/>
                </a:lnTo>
                <a:lnTo>
                  <a:pt x="1669656" y="76200"/>
                </a:lnTo>
                <a:lnTo>
                  <a:pt x="1679244" y="88900"/>
                </a:lnTo>
                <a:lnTo>
                  <a:pt x="1688947" y="101600"/>
                </a:lnTo>
                <a:lnTo>
                  <a:pt x="1697761" y="114300"/>
                </a:lnTo>
                <a:close/>
              </a:path>
              <a:path w="1757045" h="1917700">
                <a:moveTo>
                  <a:pt x="74472" y="127000"/>
                </a:moveTo>
                <a:lnTo>
                  <a:pt x="51079" y="127000"/>
                </a:lnTo>
                <a:lnTo>
                  <a:pt x="55181" y="114300"/>
                </a:lnTo>
                <a:lnTo>
                  <a:pt x="83070" y="114300"/>
                </a:lnTo>
                <a:lnTo>
                  <a:pt x="74472" y="127000"/>
                </a:lnTo>
                <a:close/>
              </a:path>
              <a:path w="1757045" h="1917700">
                <a:moveTo>
                  <a:pt x="1706092" y="127000"/>
                </a:moveTo>
                <a:lnTo>
                  <a:pt x="1682572" y="127000"/>
                </a:lnTo>
                <a:lnTo>
                  <a:pt x="1673974" y="114300"/>
                </a:lnTo>
                <a:lnTo>
                  <a:pt x="1701990" y="114300"/>
                </a:lnTo>
                <a:lnTo>
                  <a:pt x="1706092" y="127000"/>
                </a:lnTo>
                <a:close/>
              </a:path>
              <a:path w="1757045" h="1917700">
                <a:moveTo>
                  <a:pt x="66738" y="139700"/>
                </a:moveTo>
                <a:lnTo>
                  <a:pt x="43294" y="139700"/>
                </a:lnTo>
                <a:lnTo>
                  <a:pt x="47117" y="127000"/>
                </a:lnTo>
                <a:lnTo>
                  <a:pt x="70700" y="127000"/>
                </a:lnTo>
                <a:lnTo>
                  <a:pt x="66738" y="139700"/>
                </a:lnTo>
                <a:close/>
              </a:path>
              <a:path w="1757045" h="1917700">
                <a:moveTo>
                  <a:pt x="1713877" y="139700"/>
                </a:moveTo>
                <a:lnTo>
                  <a:pt x="1690306" y="139700"/>
                </a:lnTo>
                <a:lnTo>
                  <a:pt x="1686331" y="127000"/>
                </a:lnTo>
                <a:lnTo>
                  <a:pt x="1710054" y="127000"/>
                </a:lnTo>
                <a:lnTo>
                  <a:pt x="1713877" y="139700"/>
                </a:lnTo>
                <a:close/>
              </a:path>
              <a:path w="1757045" h="1917700">
                <a:moveTo>
                  <a:pt x="59448" y="152400"/>
                </a:moveTo>
                <a:lnTo>
                  <a:pt x="36080" y="152400"/>
                </a:lnTo>
                <a:lnTo>
                  <a:pt x="39611" y="139700"/>
                </a:lnTo>
                <a:lnTo>
                  <a:pt x="63144" y="139700"/>
                </a:lnTo>
                <a:lnTo>
                  <a:pt x="59448" y="152400"/>
                </a:lnTo>
                <a:close/>
              </a:path>
              <a:path w="1757045" h="1917700">
                <a:moveTo>
                  <a:pt x="1721065" y="152400"/>
                </a:moveTo>
                <a:lnTo>
                  <a:pt x="1697596" y="152400"/>
                </a:lnTo>
                <a:lnTo>
                  <a:pt x="1693887" y="139700"/>
                </a:lnTo>
                <a:lnTo>
                  <a:pt x="1717548" y="139700"/>
                </a:lnTo>
                <a:lnTo>
                  <a:pt x="1721065" y="152400"/>
                </a:lnTo>
                <a:close/>
              </a:path>
              <a:path w="1757045" h="1917700">
                <a:moveTo>
                  <a:pt x="52705" y="165100"/>
                </a:moveTo>
                <a:lnTo>
                  <a:pt x="29463" y="165100"/>
                </a:lnTo>
                <a:lnTo>
                  <a:pt x="32702" y="152400"/>
                </a:lnTo>
                <a:lnTo>
                  <a:pt x="56121" y="152400"/>
                </a:lnTo>
                <a:lnTo>
                  <a:pt x="52705" y="165100"/>
                </a:lnTo>
                <a:close/>
              </a:path>
              <a:path w="1757045" h="1917700">
                <a:moveTo>
                  <a:pt x="1727580" y="165100"/>
                </a:moveTo>
                <a:lnTo>
                  <a:pt x="1704327" y="165100"/>
                </a:lnTo>
                <a:lnTo>
                  <a:pt x="1700911" y="152400"/>
                </a:lnTo>
                <a:lnTo>
                  <a:pt x="1724444" y="152400"/>
                </a:lnTo>
                <a:lnTo>
                  <a:pt x="1727580" y="165100"/>
                </a:lnTo>
                <a:close/>
              </a:path>
              <a:path w="1757045" h="1917700">
                <a:moveTo>
                  <a:pt x="43649" y="177800"/>
                </a:moveTo>
                <a:lnTo>
                  <a:pt x="23469" y="177800"/>
                </a:lnTo>
                <a:lnTo>
                  <a:pt x="26390" y="165100"/>
                </a:lnTo>
                <a:lnTo>
                  <a:pt x="46621" y="165100"/>
                </a:lnTo>
                <a:lnTo>
                  <a:pt x="43649" y="177800"/>
                </a:lnTo>
                <a:close/>
              </a:path>
              <a:path w="1757045" h="1917700">
                <a:moveTo>
                  <a:pt x="1733664" y="177800"/>
                </a:moveTo>
                <a:lnTo>
                  <a:pt x="1713395" y="177800"/>
                </a:lnTo>
                <a:lnTo>
                  <a:pt x="1710410" y="165100"/>
                </a:lnTo>
                <a:lnTo>
                  <a:pt x="1730743" y="165100"/>
                </a:lnTo>
                <a:lnTo>
                  <a:pt x="1733664" y="177800"/>
                </a:lnTo>
                <a:close/>
              </a:path>
              <a:path w="1757045" h="1917700">
                <a:moveTo>
                  <a:pt x="38341" y="190500"/>
                </a:moveTo>
                <a:lnTo>
                  <a:pt x="18110" y="190500"/>
                </a:lnTo>
                <a:lnTo>
                  <a:pt x="20700" y="177800"/>
                </a:lnTo>
                <a:lnTo>
                  <a:pt x="41008" y="177800"/>
                </a:lnTo>
                <a:lnTo>
                  <a:pt x="38341" y="190500"/>
                </a:lnTo>
                <a:close/>
              </a:path>
              <a:path w="1757045" h="1917700">
                <a:moveTo>
                  <a:pt x="1741449" y="203200"/>
                </a:moveTo>
                <a:lnTo>
                  <a:pt x="1723402" y="203200"/>
                </a:lnTo>
                <a:lnTo>
                  <a:pt x="1721053" y="190500"/>
                </a:lnTo>
                <a:lnTo>
                  <a:pt x="1718703" y="190500"/>
                </a:lnTo>
                <a:lnTo>
                  <a:pt x="1716024" y="177800"/>
                </a:lnTo>
                <a:lnTo>
                  <a:pt x="1736420" y="177800"/>
                </a:lnTo>
                <a:lnTo>
                  <a:pt x="1739023" y="190500"/>
                </a:lnTo>
                <a:lnTo>
                  <a:pt x="1741449" y="203200"/>
                </a:lnTo>
                <a:close/>
              </a:path>
              <a:path w="1757045" h="1917700">
                <a:moveTo>
                  <a:pt x="29552" y="215900"/>
                </a:moveTo>
                <a:lnTo>
                  <a:pt x="11290" y="215900"/>
                </a:lnTo>
                <a:lnTo>
                  <a:pt x="13398" y="203200"/>
                </a:lnTo>
                <a:lnTo>
                  <a:pt x="15671" y="190500"/>
                </a:lnTo>
                <a:lnTo>
                  <a:pt x="35991" y="190500"/>
                </a:lnTo>
                <a:lnTo>
                  <a:pt x="33629" y="203200"/>
                </a:lnTo>
                <a:lnTo>
                  <a:pt x="31584" y="203200"/>
                </a:lnTo>
                <a:lnTo>
                  <a:pt x="29552" y="215900"/>
                </a:lnTo>
                <a:close/>
              </a:path>
              <a:path w="1757045" h="1917700">
                <a:moveTo>
                  <a:pt x="31508" y="215900"/>
                </a:moveTo>
                <a:lnTo>
                  <a:pt x="31584" y="203200"/>
                </a:lnTo>
                <a:lnTo>
                  <a:pt x="33705" y="203200"/>
                </a:lnTo>
                <a:lnTo>
                  <a:pt x="31508" y="215900"/>
                </a:lnTo>
                <a:close/>
              </a:path>
              <a:path w="1757045" h="1917700">
                <a:moveTo>
                  <a:pt x="1725523" y="215900"/>
                </a:moveTo>
                <a:lnTo>
                  <a:pt x="1723326" y="203200"/>
                </a:lnTo>
                <a:lnTo>
                  <a:pt x="1725460" y="203200"/>
                </a:lnTo>
                <a:lnTo>
                  <a:pt x="1725523" y="215900"/>
                </a:lnTo>
                <a:close/>
              </a:path>
              <a:path w="1757045" h="1917700">
                <a:moveTo>
                  <a:pt x="1745818" y="215900"/>
                </a:moveTo>
                <a:lnTo>
                  <a:pt x="1727492" y="215900"/>
                </a:lnTo>
                <a:lnTo>
                  <a:pt x="1725460" y="203200"/>
                </a:lnTo>
                <a:lnTo>
                  <a:pt x="1743722" y="203200"/>
                </a:lnTo>
                <a:lnTo>
                  <a:pt x="1745818" y="215900"/>
                </a:lnTo>
                <a:close/>
              </a:path>
              <a:path w="1757045" h="1917700">
                <a:moveTo>
                  <a:pt x="27749" y="228600"/>
                </a:moveTo>
                <a:lnTo>
                  <a:pt x="7594" y="228600"/>
                </a:lnTo>
                <a:lnTo>
                  <a:pt x="9359" y="215900"/>
                </a:lnTo>
                <a:lnTo>
                  <a:pt x="29616" y="215900"/>
                </a:lnTo>
                <a:lnTo>
                  <a:pt x="27749" y="228600"/>
                </a:lnTo>
                <a:close/>
              </a:path>
              <a:path w="1757045" h="1917700">
                <a:moveTo>
                  <a:pt x="1749501" y="228600"/>
                </a:moveTo>
                <a:lnTo>
                  <a:pt x="1729295" y="228600"/>
                </a:lnTo>
                <a:lnTo>
                  <a:pt x="1727428" y="215900"/>
                </a:lnTo>
                <a:lnTo>
                  <a:pt x="1747748" y="215900"/>
                </a:lnTo>
                <a:lnTo>
                  <a:pt x="1749501" y="228600"/>
                </a:lnTo>
                <a:close/>
              </a:path>
              <a:path w="1757045" h="1917700">
                <a:moveTo>
                  <a:pt x="24625" y="241300"/>
                </a:moveTo>
                <a:lnTo>
                  <a:pt x="4597" y="241300"/>
                </a:lnTo>
                <a:lnTo>
                  <a:pt x="6007" y="228600"/>
                </a:lnTo>
                <a:lnTo>
                  <a:pt x="26149" y="228600"/>
                </a:lnTo>
                <a:lnTo>
                  <a:pt x="24625" y="241300"/>
                </a:lnTo>
                <a:close/>
              </a:path>
              <a:path w="1757045" h="1917700">
                <a:moveTo>
                  <a:pt x="1752485" y="241300"/>
                </a:moveTo>
                <a:lnTo>
                  <a:pt x="1732419" y="241300"/>
                </a:lnTo>
                <a:lnTo>
                  <a:pt x="1730882" y="228600"/>
                </a:lnTo>
                <a:lnTo>
                  <a:pt x="1751088" y="228600"/>
                </a:lnTo>
                <a:lnTo>
                  <a:pt x="1752485" y="241300"/>
                </a:lnTo>
                <a:close/>
              </a:path>
              <a:path w="1757045" h="1917700">
                <a:moveTo>
                  <a:pt x="20383" y="266700"/>
                </a:moveTo>
                <a:lnTo>
                  <a:pt x="1460" y="266700"/>
                </a:lnTo>
                <a:lnTo>
                  <a:pt x="2324" y="254000"/>
                </a:lnTo>
                <a:lnTo>
                  <a:pt x="3365" y="241300"/>
                </a:lnTo>
                <a:lnTo>
                  <a:pt x="23355" y="241300"/>
                </a:lnTo>
                <a:lnTo>
                  <a:pt x="22161" y="254000"/>
                </a:lnTo>
                <a:lnTo>
                  <a:pt x="21221" y="254000"/>
                </a:lnTo>
                <a:lnTo>
                  <a:pt x="20383" y="266700"/>
                </a:lnTo>
                <a:close/>
              </a:path>
              <a:path w="1757045" h="1917700">
                <a:moveTo>
                  <a:pt x="1755609" y="266700"/>
                </a:moveTo>
                <a:lnTo>
                  <a:pt x="1736648" y="266700"/>
                </a:lnTo>
                <a:lnTo>
                  <a:pt x="1735823" y="254000"/>
                </a:lnTo>
                <a:lnTo>
                  <a:pt x="1734883" y="254000"/>
                </a:lnTo>
                <a:lnTo>
                  <a:pt x="1733689" y="241300"/>
                </a:lnTo>
                <a:lnTo>
                  <a:pt x="1753704" y="241300"/>
                </a:lnTo>
                <a:lnTo>
                  <a:pt x="1754746" y="254000"/>
                </a:lnTo>
                <a:lnTo>
                  <a:pt x="1755609" y="266700"/>
                </a:lnTo>
                <a:close/>
              </a:path>
              <a:path w="1757045" h="1917700">
                <a:moveTo>
                  <a:pt x="19316" y="279400"/>
                </a:moveTo>
                <a:lnTo>
                  <a:pt x="304" y="279400"/>
                </a:lnTo>
                <a:lnTo>
                  <a:pt x="787" y="266700"/>
                </a:lnTo>
                <a:lnTo>
                  <a:pt x="19773" y="266700"/>
                </a:lnTo>
                <a:lnTo>
                  <a:pt x="19316" y="279400"/>
                </a:lnTo>
                <a:close/>
              </a:path>
              <a:path w="1757045" h="1917700">
                <a:moveTo>
                  <a:pt x="1756752" y="279400"/>
                </a:moveTo>
                <a:lnTo>
                  <a:pt x="1737728" y="279400"/>
                </a:lnTo>
                <a:lnTo>
                  <a:pt x="1737258" y="266700"/>
                </a:lnTo>
                <a:lnTo>
                  <a:pt x="1756270" y="266700"/>
                </a:lnTo>
                <a:lnTo>
                  <a:pt x="1756752" y="279400"/>
                </a:lnTo>
                <a:close/>
              </a:path>
              <a:path w="1757045" h="1917700">
                <a:moveTo>
                  <a:pt x="19329" y="1638300"/>
                </a:moveTo>
                <a:lnTo>
                  <a:pt x="292" y="1638300"/>
                </a:lnTo>
                <a:lnTo>
                  <a:pt x="0" y="1625600"/>
                </a:lnTo>
                <a:lnTo>
                  <a:pt x="0" y="279400"/>
                </a:lnTo>
                <a:lnTo>
                  <a:pt x="19050" y="279400"/>
                </a:lnTo>
                <a:lnTo>
                  <a:pt x="19037" y="1625600"/>
                </a:lnTo>
                <a:lnTo>
                  <a:pt x="19329" y="1638300"/>
                </a:lnTo>
                <a:close/>
              </a:path>
              <a:path w="1757045" h="1917700">
                <a:moveTo>
                  <a:pt x="1756740" y="1638300"/>
                </a:moveTo>
                <a:lnTo>
                  <a:pt x="1737715" y="1638300"/>
                </a:lnTo>
                <a:lnTo>
                  <a:pt x="1737995" y="1625600"/>
                </a:lnTo>
                <a:lnTo>
                  <a:pt x="1737995" y="279400"/>
                </a:lnTo>
                <a:lnTo>
                  <a:pt x="1757032" y="279400"/>
                </a:lnTo>
                <a:lnTo>
                  <a:pt x="1757032" y="1625600"/>
                </a:lnTo>
                <a:lnTo>
                  <a:pt x="1756740" y="1638300"/>
                </a:lnTo>
                <a:close/>
              </a:path>
              <a:path w="1757045" h="1917700">
                <a:moveTo>
                  <a:pt x="22199" y="1663700"/>
                </a:moveTo>
                <a:lnTo>
                  <a:pt x="2298" y="1663700"/>
                </a:lnTo>
                <a:lnTo>
                  <a:pt x="1435" y="1651000"/>
                </a:lnTo>
                <a:lnTo>
                  <a:pt x="762" y="1638300"/>
                </a:lnTo>
                <a:lnTo>
                  <a:pt x="19761" y="1638300"/>
                </a:lnTo>
                <a:lnTo>
                  <a:pt x="20408" y="1651000"/>
                </a:lnTo>
                <a:lnTo>
                  <a:pt x="21183" y="1651000"/>
                </a:lnTo>
                <a:lnTo>
                  <a:pt x="22199" y="1663700"/>
                </a:lnTo>
                <a:close/>
              </a:path>
              <a:path w="1757045" h="1917700">
                <a:moveTo>
                  <a:pt x="1754720" y="1663700"/>
                </a:moveTo>
                <a:lnTo>
                  <a:pt x="1734845" y="1663700"/>
                </a:lnTo>
                <a:lnTo>
                  <a:pt x="1735848" y="1651000"/>
                </a:lnTo>
                <a:lnTo>
                  <a:pt x="1736636" y="1651000"/>
                </a:lnTo>
                <a:lnTo>
                  <a:pt x="1737283" y="1638300"/>
                </a:lnTo>
                <a:lnTo>
                  <a:pt x="1756257" y="1638300"/>
                </a:lnTo>
                <a:lnTo>
                  <a:pt x="1755584" y="1651000"/>
                </a:lnTo>
                <a:lnTo>
                  <a:pt x="1754720" y="1663700"/>
                </a:lnTo>
                <a:close/>
              </a:path>
              <a:path w="1757045" h="1917700">
                <a:moveTo>
                  <a:pt x="23355" y="1676400"/>
                </a:moveTo>
                <a:lnTo>
                  <a:pt x="4559" y="1676400"/>
                </a:lnTo>
                <a:lnTo>
                  <a:pt x="3365" y="1663700"/>
                </a:lnTo>
                <a:lnTo>
                  <a:pt x="22161" y="1663700"/>
                </a:lnTo>
                <a:lnTo>
                  <a:pt x="23355" y="1676400"/>
                </a:lnTo>
                <a:close/>
              </a:path>
              <a:path w="1757045" h="1917700">
                <a:moveTo>
                  <a:pt x="1752447" y="1676400"/>
                </a:moveTo>
                <a:lnTo>
                  <a:pt x="1733689" y="1676400"/>
                </a:lnTo>
                <a:lnTo>
                  <a:pt x="1734883" y="1663700"/>
                </a:lnTo>
                <a:lnTo>
                  <a:pt x="1753666" y="1663700"/>
                </a:lnTo>
                <a:lnTo>
                  <a:pt x="1752447" y="1676400"/>
                </a:lnTo>
                <a:close/>
              </a:path>
              <a:path w="1757045" h="1917700">
                <a:moveTo>
                  <a:pt x="29616" y="1701800"/>
                </a:moveTo>
                <a:lnTo>
                  <a:pt x="9296" y="1701800"/>
                </a:lnTo>
                <a:lnTo>
                  <a:pt x="7543" y="1689100"/>
                </a:lnTo>
                <a:lnTo>
                  <a:pt x="5956" y="1676400"/>
                </a:lnTo>
                <a:lnTo>
                  <a:pt x="24625" y="1676400"/>
                </a:lnTo>
                <a:lnTo>
                  <a:pt x="26149" y="1689100"/>
                </a:lnTo>
                <a:lnTo>
                  <a:pt x="27749" y="1689100"/>
                </a:lnTo>
                <a:lnTo>
                  <a:pt x="29616" y="1701800"/>
                </a:lnTo>
                <a:close/>
              </a:path>
              <a:path w="1757045" h="1917700">
                <a:moveTo>
                  <a:pt x="1747685" y="1701800"/>
                </a:moveTo>
                <a:lnTo>
                  <a:pt x="1727428" y="1701800"/>
                </a:lnTo>
                <a:lnTo>
                  <a:pt x="1729295" y="1689100"/>
                </a:lnTo>
                <a:lnTo>
                  <a:pt x="1730882" y="1689100"/>
                </a:lnTo>
                <a:lnTo>
                  <a:pt x="1732419" y="1676400"/>
                </a:lnTo>
                <a:lnTo>
                  <a:pt x="1751037" y="1676400"/>
                </a:lnTo>
                <a:lnTo>
                  <a:pt x="1749450" y="1689100"/>
                </a:lnTo>
                <a:lnTo>
                  <a:pt x="1747685" y="1701800"/>
                </a:lnTo>
                <a:close/>
              </a:path>
              <a:path w="1757045" h="1917700">
                <a:moveTo>
                  <a:pt x="33705" y="1714500"/>
                </a:moveTo>
                <a:lnTo>
                  <a:pt x="13322" y="1714500"/>
                </a:lnTo>
                <a:lnTo>
                  <a:pt x="11226" y="1701800"/>
                </a:lnTo>
                <a:lnTo>
                  <a:pt x="31508" y="1701800"/>
                </a:lnTo>
                <a:lnTo>
                  <a:pt x="33705" y="1714500"/>
                </a:lnTo>
                <a:close/>
              </a:path>
              <a:path w="1757045" h="1917700">
                <a:moveTo>
                  <a:pt x="1743646" y="1714500"/>
                </a:moveTo>
                <a:lnTo>
                  <a:pt x="1723326" y="1714500"/>
                </a:lnTo>
                <a:lnTo>
                  <a:pt x="1725523" y="1701800"/>
                </a:lnTo>
                <a:lnTo>
                  <a:pt x="1745754" y="1701800"/>
                </a:lnTo>
                <a:lnTo>
                  <a:pt x="1743646" y="1714500"/>
                </a:lnTo>
                <a:close/>
              </a:path>
              <a:path w="1757045" h="1917700">
                <a:moveTo>
                  <a:pt x="38430" y="1727200"/>
                </a:moveTo>
                <a:lnTo>
                  <a:pt x="18021" y="1727200"/>
                </a:lnTo>
                <a:lnTo>
                  <a:pt x="15595" y="1714500"/>
                </a:lnTo>
                <a:lnTo>
                  <a:pt x="35915" y="1714500"/>
                </a:lnTo>
                <a:lnTo>
                  <a:pt x="38430" y="1727200"/>
                </a:lnTo>
                <a:close/>
              </a:path>
              <a:path w="1757045" h="1917700">
                <a:moveTo>
                  <a:pt x="1738934" y="1727200"/>
                </a:moveTo>
                <a:lnTo>
                  <a:pt x="1718614" y="1727200"/>
                </a:lnTo>
                <a:lnTo>
                  <a:pt x="1721129" y="1714500"/>
                </a:lnTo>
                <a:lnTo>
                  <a:pt x="1741373" y="1714500"/>
                </a:lnTo>
                <a:lnTo>
                  <a:pt x="1738934" y="1727200"/>
                </a:lnTo>
                <a:close/>
              </a:path>
              <a:path w="1757045" h="1917700">
                <a:moveTo>
                  <a:pt x="43751" y="1739900"/>
                </a:moveTo>
                <a:lnTo>
                  <a:pt x="23380" y="1739900"/>
                </a:lnTo>
                <a:lnTo>
                  <a:pt x="20700" y="1727200"/>
                </a:lnTo>
                <a:lnTo>
                  <a:pt x="40919" y="1727200"/>
                </a:lnTo>
                <a:lnTo>
                  <a:pt x="43751" y="1739900"/>
                </a:lnTo>
                <a:close/>
              </a:path>
              <a:path w="1757045" h="1917700">
                <a:moveTo>
                  <a:pt x="1733575" y="1739900"/>
                </a:moveTo>
                <a:lnTo>
                  <a:pt x="1713293" y="1739900"/>
                </a:lnTo>
                <a:lnTo>
                  <a:pt x="1716125" y="1727200"/>
                </a:lnTo>
                <a:lnTo>
                  <a:pt x="1736331" y="1727200"/>
                </a:lnTo>
                <a:lnTo>
                  <a:pt x="1733575" y="1739900"/>
                </a:lnTo>
                <a:close/>
              </a:path>
              <a:path w="1757045" h="1917700">
                <a:moveTo>
                  <a:pt x="49657" y="1752600"/>
                </a:moveTo>
                <a:lnTo>
                  <a:pt x="29362" y="1752600"/>
                </a:lnTo>
                <a:lnTo>
                  <a:pt x="26288" y="1739900"/>
                </a:lnTo>
                <a:lnTo>
                  <a:pt x="46532" y="1739900"/>
                </a:lnTo>
                <a:lnTo>
                  <a:pt x="49657" y="1752600"/>
                </a:lnTo>
                <a:close/>
              </a:path>
              <a:path w="1757045" h="1917700">
                <a:moveTo>
                  <a:pt x="1727580" y="1752600"/>
                </a:moveTo>
                <a:lnTo>
                  <a:pt x="1707388" y="1752600"/>
                </a:lnTo>
                <a:lnTo>
                  <a:pt x="1710512" y="1739900"/>
                </a:lnTo>
                <a:lnTo>
                  <a:pt x="1730654" y="1739900"/>
                </a:lnTo>
                <a:lnTo>
                  <a:pt x="1727580" y="1752600"/>
                </a:lnTo>
                <a:close/>
              </a:path>
              <a:path w="1757045" h="1917700">
                <a:moveTo>
                  <a:pt x="56121" y="1765300"/>
                </a:moveTo>
                <a:lnTo>
                  <a:pt x="35966" y="1765300"/>
                </a:lnTo>
                <a:lnTo>
                  <a:pt x="32588" y="1752600"/>
                </a:lnTo>
                <a:lnTo>
                  <a:pt x="52705" y="1752600"/>
                </a:lnTo>
                <a:lnTo>
                  <a:pt x="56121" y="1765300"/>
                </a:lnTo>
                <a:close/>
              </a:path>
              <a:path w="1757045" h="1917700">
                <a:moveTo>
                  <a:pt x="1720964" y="1765300"/>
                </a:moveTo>
                <a:lnTo>
                  <a:pt x="1700911" y="1765300"/>
                </a:lnTo>
                <a:lnTo>
                  <a:pt x="1704327" y="1752600"/>
                </a:lnTo>
                <a:lnTo>
                  <a:pt x="1724342" y="1752600"/>
                </a:lnTo>
                <a:lnTo>
                  <a:pt x="1720964" y="1765300"/>
                </a:lnTo>
                <a:close/>
              </a:path>
              <a:path w="1757045" h="1917700">
                <a:moveTo>
                  <a:pt x="63144" y="1778000"/>
                </a:moveTo>
                <a:lnTo>
                  <a:pt x="43167" y="1778000"/>
                </a:lnTo>
                <a:lnTo>
                  <a:pt x="39497" y="1765300"/>
                </a:lnTo>
                <a:lnTo>
                  <a:pt x="59448" y="1765300"/>
                </a:lnTo>
                <a:lnTo>
                  <a:pt x="63144" y="1778000"/>
                </a:lnTo>
                <a:close/>
              </a:path>
              <a:path w="1757045" h="1917700">
                <a:moveTo>
                  <a:pt x="1713750" y="1778000"/>
                </a:moveTo>
                <a:lnTo>
                  <a:pt x="1693887" y="1778000"/>
                </a:lnTo>
                <a:lnTo>
                  <a:pt x="1697596" y="1765300"/>
                </a:lnTo>
                <a:lnTo>
                  <a:pt x="1717433" y="1765300"/>
                </a:lnTo>
                <a:lnTo>
                  <a:pt x="1713750" y="1778000"/>
                </a:lnTo>
                <a:close/>
              </a:path>
              <a:path w="1757045" h="1917700">
                <a:moveTo>
                  <a:pt x="74675" y="1790700"/>
                </a:moveTo>
                <a:lnTo>
                  <a:pt x="50952" y="1790700"/>
                </a:lnTo>
                <a:lnTo>
                  <a:pt x="46990" y="1778000"/>
                </a:lnTo>
                <a:lnTo>
                  <a:pt x="70573" y="1778000"/>
                </a:lnTo>
                <a:lnTo>
                  <a:pt x="74675" y="1790700"/>
                </a:lnTo>
                <a:close/>
              </a:path>
              <a:path w="1757045" h="1917700">
                <a:moveTo>
                  <a:pt x="1705965" y="1790700"/>
                </a:moveTo>
                <a:lnTo>
                  <a:pt x="1682369" y="1790700"/>
                </a:lnTo>
                <a:lnTo>
                  <a:pt x="1686471" y="1778000"/>
                </a:lnTo>
                <a:lnTo>
                  <a:pt x="1709927" y="1778000"/>
                </a:lnTo>
                <a:lnTo>
                  <a:pt x="1705965" y="1790700"/>
                </a:lnTo>
                <a:close/>
              </a:path>
              <a:path w="1757045" h="1917700">
                <a:moveTo>
                  <a:pt x="101180" y="1816100"/>
                </a:moveTo>
                <a:lnTo>
                  <a:pt x="68097" y="1816100"/>
                </a:lnTo>
                <a:lnTo>
                  <a:pt x="59283" y="1803400"/>
                </a:lnTo>
                <a:lnTo>
                  <a:pt x="55054" y="1790700"/>
                </a:lnTo>
                <a:lnTo>
                  <a:pt x="74472" y="1790700"/>
                </a:lnTo>
                <a:lnTo>
                  <a:pt x="83070" y="1803400"/>
                </a:lnTo>
                <a:lnTo>
                  <a:pt x="91579" y="1803400"/>
                </a:lnTo>
                <a:lnTo>
                  <a:pt x="101180" y="1816100"/>
                </a:lnTo>
                <a:close/>
              </a:path>
              <a:path w="1757045" h="1917700">
                <a:moveTo>
                  <a:pt x="1688655" y="1816100"/>
                </a:moveTo>
                <a:lnTo>
                  <a:pt x="1655864" y="1816100"/>
                </a:lnTo>
                <a:lnTo>
                  <a:pt x="1665465" y="1803400"/>
                </a:lnTo>
                <a:lnTo>
                  <a:pt x="1673974" y="1803400"/>
                </a:lnTo>
                <a:lnTo>
                  <a:pt x="1682572" y="1790700"/>
                </a:lnTo>
                <a:lnTo>
                  <a:pt x="1701863" y="1790700"/>
                </a:lnTo>
                <a:lnTo>
                  <a:pt x="1697761" y="1803400"/>
                </a:lnTo>
                <a:lnTo>
                  <a:pt x="1688655" y="1816100"/>
                </a:lnTo>
                <a:close/>
              </a:path>
              <a:path w="1757045" h="1917700">
                <a:moveTo>
                  <a:pt x="137045" y="1854200"/>
                </a:moveTo>
                <a:lnTo>
                  <a:pt x="108966" y="1854200"/>
                </a:lnTo>
                <a:lnTo>
                  <a:pt x="97764" y="1841500"/>
                </a:lnTo>
                <a:lnTo>
                  <a:pt x="87388" y="1828800"/>
                </a:lnTo>
                <a:lnTo>
                  <a:pt x="77800" y="1816100"/>
                </a:lnTo>
                <a:lnTo>
                  <a:pt x="100850" y="1816100"/>
                </a:lnTo>
                <a:lnTo>
                  <a:pt x="110909" y="1828800"/>
                </a:lnTo>
                <a:lnTo>
                  <a:pt x="110578" y="1828800"/>
                </a:lnTo>
                <a:lnTo>
                  <a:pt x="121094" y="1841500"/>
                </a:lnTo>
                <a:lnTo>
                  <a:pt x="131406" y="1841500"/>
                </a:lnTo>
                <a:lnTo>
                  <a:pt x="137045" y="1854200"/>
                </a:lnTo>
                <a:close/>
              </a:path>
              <a:path w="1757045" h="1917700">
                <a:moveTo>
                  <a:pt x="1636852" y="1866900"/>
                </a:moveTo>
                <a:lnTo>
                  <a:pt x="1597266" y="1866900"/>
                </a:lnTo>
                <a:lnTo>
                  <a:pt x="1603286" y="1854200"/>
                </a:lnTo>
                <a:lnTo>
                  <a:pt x="1619999" y="1854200"/>
                </a:lnTo>
                <a:lnTo>
                  <a:pt x="1625625" y="1841500"/>
                </a:lnTo>
                <a:lnTo>
                  <a:pt x="1635950" y="1841500"/>
                </a:lnTo>
                <a:lnTo>
                  <a:pt x="1646466" y="1828800"/>
                </a:lnTo>
                <a:lnTo>
                  <a:pt x="1646123" y="1828800"/>
                </a:lnTo>
                <a:lnTo>
                  <a:pt x="1656194" y="1816100"/>
                </a:lnTo>
                <a:lnTo>
                  <a:pt x="1679244" y="1816100"/>
                </a:lnTo>
                <a:lnTo>
                  <a:pt x="1669338" y="1828800"/>
                </a:lnTo>
                <a:lnTo>
                  <a:pt x="1658937" y="1841500"/>
                </a:lnTo>
                <a:lnTo>
                  <a:pt x="1648078" y="1854200"/>
                </a:lnTo>
                <a:lnTo>
                  <a:pt x="1636852" y="1866900"/>
                </a:lnTo>
                <a:close/>
              </a:path>
              <a:path w="1757045" h="1917700">
                <a:moveTo>
                  <a:pt x="159778" y="1866900"/>
                </a:moveTo>
                <a:lnTo>
                  <a:pt x="125996" y="1866900"/>
                </a:lnTo>
                <a:lnTo>
                  <a:pt x="119913" y="1854200"/>
                </a:lnTo>
                <a:lnTo>
                  <a:pt x="153758" y="1854200"/>
                </a:lnTo>
                <a:lnTo>
                  <a:pt x="159778" y="1866900"/>
                </a:lnTo>
                <a:close/>
              </a:path>
              <a:path w="1757045" h="1917700">
                <a:moveTo>
                  <a:pt x="177774" y="1879600"/>
                </a:moveTo>
                <a:lnTo>
                  <a:pt x="143865" y="1879600"/>
                </a:lnTo>
                <a:lnTo>
                  <a:pt x="137744" y="1866900"/>
                </a:lnTo>
                <a:lnTo>
                  <a:pt x="171488" y="1866900"/>
                </a:lnTo>
                <a:lnTo>
                  <a:pt x="177774" y="1879600"/>
                </a:lnTo>
                <a:close/>
              </a:path>
              <a:path w="1757045" h="1917700">
                <a:moveTo>
                  <a:pt x="1612976" y="1879600"/>
                </a:moveTo>
                <a:lnTo>
                  <a:pt x="1579270" y="1879600"/>
                </a:lnTo>
                <a:lnTo>
                  <a:pt x="1585556" y="1866900"/>
                </a:lnTo>
                <a:lnTo>
                  <a:pt x="1619097" y="1866900"/>
                </a:lnTo>
                <a:lnTo>
                  <a:pt x="1612976" y="1879600"/>
                </a:lnTo>
                <a:close/>
              </a:path>
              <a:path w="1757045" h="1917700">
                <a:moveTo>
                  <a:pt x="209384" y="1892300"/>
                </a:moveTo>
                <a:lnTo>
                  <a:pt x="162801" y="1892300"/>
                </a:lnTo>
                <a:lnTo>
                  <a:pt x="156400" y="1879600"/>
                </a:lnTo>
                <a:lnTo>
                  <a:pt x="202692" y="1879600"/>
                </a:lnTo>
                <a:lnTo>
                  <a:pt x="209384" y="1892300"/>
                </a:lnTo>
                <a:close/>
              </a:path>
              <a:path w="1757045" h="1917700">
                <a:moveTo>
                  <a:pt x="1594040" y="1892300"/>
                </a:moveTo>
                <a:lnTo>
                  <a:pt x="1547660" y="1892300"/>
                </a:lnTo>
                <a:lnTo>
                  <a:pt x="1554352" y="1879600"/>
                </a:lnTo>
                <a:lnTo>
                  <a:pt x="1600441" y="1879600"/>
                </a:lnTo>
                <a:lnTo>
                  <a:pt x="1594040" y="1892300"/>
                </a:lnTo>
                <a:close/>
              </a:path>
              <a:path w="1757045" h="1917700">
                <a:moveTo>
                  <a:pt x="263550" y="1905000"/>
                </a:moveTo>
                <a:lnTo>
                  <a:pt x="189306" y="1905000"/>
                </a:lnTo>
                <a:lnTo>
                  <a:pt x="182549" y="1892300"/>
                </a:lnTo>
                <a:lnTo>
                  <a:pt x="256336" y="1892300"/>
                </a:lnTo>
                <a:lnTo>
                  <a:pt x="263550" y="1905000"/>
                </a:lnTo>
                <a:close/>
              </a:path>
              <a:path w="1757045" h="1917700">
                <a:moveTo>
                  <a:pt x="1567522" y="1905000"/>
                </a:moveTo>
                <a:lnTo>
                  <a:pt x="1493481" y="1905000"/>
                </a:lnTo>
                <a:lnTo>
                  <a:pt x="1500708" y="1892300"/>
                </a:lnTo>
                <a:lnTo>
                  <a:pt x="1574279" y="1892300"/>
                </a:lnTo>
                <a:lnTo>
                  <a:pt x="1567522" y="1905000"/>
                </a:lnTo>
                <a:close/>
              </a:path>
              <a:path w="1757045" h="1917700">
                <a:moveTo>
                  <a:pt x="1525358" y="1917700"/>
                </a:moveTo>
                <a:lnTo>
                  <a:pt x="231444" y="1917700"/>
                </a:lnTo>
                <a:lnTo>
                  <a:pt x="224243" y="1905000"/>
                </a:lnTo>
                <a:lnTo>
                  <a:pt x="1532572" y="1905000"/>
                </a:lnTo>
                <a:lnTo>
                  <a:pt x="1525358" y="19177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D804A092-718B-B04C-1275-63377845F815}"/>
              </a:ext>
            </a:extLst>
          </p:cNvPr>
          <p:cNvSpPr/>
          <p:nvPr/>
        </p:nvSpPr>
        <p:spPr>
          <a:xfrm>
            <a:off x="7580159" y="2151353"/>
            <a:ext cx="999490" cy="146685"/>
          </a:xfrm>
          <a:custGeom>
            <a:avLst/>
            <a:gdLst/>
            <a:ahLst/>
            <a:cxnLst/>
            <a:rect l="l" t="t" r="r" b="b"/>
            <a:pathLst>
              <a:path w="999490" h="146685">
                <a:moveTo>
                  <a:pt x="996048" y="146202"/>
                </a:moveTo>
                <a:lnTo>
                  <a:pt x="0" y="25222"/>
                </a:lnTo>
                <a:lnTo>
                  <a:pt x="3060" y="0"/>
                </a:lnTo>
                <a:lnTo>
                  <a:pt x="999109" y="120980"/>
                </a:lnTo>
                <a:lnTo>
                  <a:pt x="996048" y="14620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FBB8375F-C92A-160A-840B-EF5D3A334E9E}"/>
              </a:ext>
            </a:extLst>
          </p:cNvPr>
          <p:cNvSpPr txBox="1"/>
          <p:nvPr/>
        </p:nvSpPr>
        <p:spPr>
          <a:xfrm>
            <a:off x="7200658" y="1311171"/>
            <a:ext cx="633730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4200" spc="135" baseline="10912" dirty="0">
                <a:latin typeface="Cambria Math"/>
                <a:cs typeface="Cambria Math"/>
              </a:rPr>
              <a:t>s</a:t>
            </a:r>
            <a:r>
              <a:rPr sz="2000" spc="200" dirty="0">
                <a:latin typeface="Cambria Math"/>
                <a:cs typeface="Cambria Math"/>
              </a:rPr>
              <a:t>t</a:t>
            </a:r>
            <a:r>
              <a:rPr sz="2000" spc="-45" dirty="0">
                <a:latin typeface="Cambria Math"/>
                <a:cs typeface="Cambria Math"/>
              </a:rPr>
              <a:t>+</a:t>
            </a:r>
            <a:r>
              <a:rPr sz="2000" spc="50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B762EF86-713E-ED75-B8CA-E71D2A78DEB8}"/>
              </a:ext>
            </a:extLst>
          </p:cNvPr>
          <p:cNvSpPr/>
          <p:nvPr/>
        </p:nvSpPr>
        <p:spPr>
          <a:xfrm>
            <a:off x="6428042" y="2069437"/>
            <a:ext cx="544195" cy="309880"/>
          </a:xfrm>
          <a:custGeom>
            <a:avLst/>
            <a:gdLst/>
            <a:ahLst/>
            <a:cxnLst/>
            <a:rect l="l" t="t" r="r" b="b"/>
            <a:pathLst>
              <a:path w="544195" h="309880">
                <a:moveTo>
                  <a:pt x="388619" y="309372"/>
                </a:moveTo>
                <a:lnTo>
                  <a:pt x="388619" y="231648"/>
                </a:lnTo>
                <a:lnTo>
                  <a:pt x="0" y="231648"/>
                </a:lnTo>
                <a:lnTo>
                  <a:pt x="0" y="77724"/>
                </a:lnTo>
                <a:lnTo>
                  <a:pt x="388619" y="77724"/>
                </a:lnTo>
                <a:lnTo>
                  <a:pt x="388619" y="0"/>
                </a:lnTo>
                <a:lnTo>
                  <a:pt x="544067" y="155448"/>
                </a:lnTo>
                <a:lnTo>
                  <a:pt x="388619" y="309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70898FC2-A351-866E-43D6-62CCA6C1CDF8}"/>
              </a:ext>
            </a:extLst>
          </p:cNvPr>
          <p:cNvSpPr/>
          <p:nvPr/>
        </p:nvSpPr>
        <p:spPr>
          <a:xfrm>
            <a:off x="8123390" y="1673503"/>
            <a:ext cx="505459" cy="1158875"/>
          </a:xfrm>
          <a:custGeom>
            <a:avLst/>
            <a:gdLst/>
            <a:ahLst/>
            <a:cxnLst/>
            <a:rect l="l" t="t" r="r" b="b"/>
            <a:pathLst>
              <a:path w="505459" h="1158875">
                <a:moveTo>
                  <a:pt x="23418" y="1158595"/>
                </a:moveTo>
                <a:lnTo>
                  <a:pt x="0" y="1148778"/>
                </a:lnTo>
                <a:lnTo>
                  <a:pt x="481876" y="0"/>
                </a:lnTo>
                <a:lnTo>
                  <a:pt x="505307" y="9829"/>
                </a:lnTo>
                <a:lnTo>
                  <a:pt x="23418" y="1158595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7435B59B-DB5A-0CC8-A61D-1F8CFFE7F769}"/>
              </a:ext>
            </a:extLst>
          </p:cNvPr>
          <p:cNvSpPr/>
          <p:nvPr/>
        </p:nvSpPr>
        <p:spPr>
          <a:xfrm>
            <a:off x="9087422" y="2069437"/>
            <a:ext cx="544195" cy="309880"/>
          </a:xfrm>
          <a:custGeom>
            <a:avLst/>
            <a:gdLst/>
            <a:ahLst/>
            <a:cxnLst/>
            <a:rect l="l" t="t" r="r" b="b"/>
            <a:pathLst>
              <a:path w="544195" h="309880">
                <a:moveTo>
                  <a:pt x="390144" y="309372"/>
                </a:moveTo>
                <a:lnTo>
                  <a:pt x="390144" y="231648"/>
                </a:lnTo>
                <a:lnTo>
                  <a:pt x="0" y="231648"/>
                </a:lnTo>
                <a:lnTo>
                  <a:pt x="0" y="77724"/>
                </a:lnTo>
                <a:lnTo>
                  <a:pt x="390144" y="77724"/>
                </a:lnTo>
                <a:lnTo>
                  <a:pt x="390144" y="0"/>
                </a:lnTo>
                <a:lnTo>
                  <a:pt x="544068" y="155448"/>
                </a:lnTo>
                <a:lnTo>
                  <a:pt x="390144" y="309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B52BFD20-3635-DE39-74B3-1757C6B5924C}"/>
              </a:ext>
            </a:extLst>
          </p:cNvPr>
          <p:cNvSpPr txBox="1"/>
          <p:nvPr/>
        </p:nvSpPr>
        <p:spPr>
          <a:xfrm>
            <a:off x="9908184" y="1614207"/>
            <a:ext cx="711200" cy="843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5400" dirty="0">
                <a:latin typeface="Arial"/>
                <a:cs typeface="Arial"/>
              </a:rPr>
              <a:t>…</a:t>
            </a:r>
            <a:endParaRPr sz="5400">
              <a:latin typeface="Arial"/>
              <a:cs typeface="Arial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17C38A14-849E-108B-6914-05DF1214C7AD}"/>
              </a:ext>
            </a:extLst>
          </p:cNvPr>
          <p:cNvSpPr/>
          <p:nvPr/>
        </p:nvSpPr>
        <p:spPr>
          <a:xfrm>
            <a:off x="7961185" y="2319374"/>
            <a:ext cx="135890" cy="173990"/>
          </a:xfrm>
          <a:custGeom>
            <a:avLst/>
            <a:gdLst/>
            <a:ahLst/>
            <a:cxnLst/>
            <a:rect l="l" t="t" r="r" b="b"/>
            <a:pathLst>
              <a:path w="135890" h="173989">
                <a:moveTo>
                  <a:pt x="38100" y="173736"/>
                </a:moveTo>
                <a:lnTo>
                  <a:pt x="0" y="149351"/>
                </a:lnTo>
                <a:lnTo>
                  <a:pt x="41148" y="86868"/>
                </a:lnTo>
                <a:lnTo>
                  <a:pt x="0" y="24384"/>
                </a:lnTo>
                <a:lnTo>
                  <a:pt x="38100" y="0"/>
                </a:lnTo>
                <a:lnTo>
                  <a:pt x="68580" y="45719"/>
                </a:lnTo>
                <a:lnTo>
                  <a:pt x="121585" y="45719"/>
                </a:lnTo>
                <a:lnTo>
                  <a:pt x="94487" y="86868"/>
                </a:lnTo>
                <a:lnTo>
                  <a:pt x="120581" y="126492"/>
                </a:lnTo>
                <a:lnTo>
                  <a:pt x="68580" y="126492"/>
                </a:lnTo>
                <a:lnTo>
                  <a:pt x="38100" y="173736"/>
                </a:lnTo>
                <a:close/>
              </a:path>
              <a:path w="135890" h="173989">
                <a:moveTo>
                  <a:pt x="121585" y="45719"/>
                </a:moveTo>
                <a:lnTo>
                  <a:pt x="68580" y="45719"/>
                </a:lnTo>
                <a:lnTo>
                  <a:pt x="99060" y="0"/>
                </a:lnTo>
                <a:lnTo>
                  <a:pt x="135636" y="24384"/>
                </a:lnTo>
                <a:lnTo>
                  <a:pt x="121585" y="45719"/>
                </a:lnTo>
                <a:close/>
              </a:path>
              <a:path w="135890" h="173989">
                <a:moveTo>
                  <a:pt x="99060" y="173736"/>
                </a:moveTo>
                <a:lnTo>
                  <a:pt x="68580" y="126492"/>
                </a:lnTo>
                <a:lnTo>
                  <a:pt x="120581" y="126492"/>
                </a:lnTo>
                <a:lnTo>
                  <a:pt x="135636" y="149351"/>
                </a:lnTo>
                <a:lnTo>
                  <a:pt x="99060" y="1737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39E5CFA8-02D6-EBB1-2982-CC85C6EF8E21}"/>
              </a:ext>
            </a:extLst>
          </p:cNvPr>
          <p:cNvSpPr/>
          <p:nvPr/>
        </p:nvSpPr>
        <p:spPr>
          <a:xfrm>
            <a:off x="7948993" y="2306547"/>
            <a:ext cx="160655" cy="198755"/>
          </a:xfrm>
          <a:custGeom>
            <a:avLst/>
            <a:gdLst/>
            <a:ahLst/>
            <a:cxnLst/>
            <a:rect l="l" t="t" r="r" b="b"/>
            <a:pathLst>
              <a:path w="160654" h="198755">
                <a:moveTo>
                  <a:pt x="38467" y="99371"/>
                </a:moveTo>
                <a:lnTo>
                  <a:pt x="2095" y="44018"/>
                </a:lnTo>
                <a:lnTo>
                  <a:pt x="939" y="41821"/>
                </a:lnTo>
                <a:lnTo>
                  <a:pt x="228" y="39433"/>
                </a:lnTo>
                <a:lnTo>
                  <a:pt x="112" y="35899"/>
                </a:lnTo>
                <a:lnTo>
                  <a:pt x="266" y="34467"/>
                </a:lnTo>
                <a:lnTo>
                  <a:pt x="42773" y="2082"/>
                </a:lnTo>
                <a:lnTo>
                  <a:pt x="49847" y="0"/>
                </a:lnTo>
                <a:lnTo>
                  <a:pt x="52324" y="253"/>
                </a:lnTo>
                <a:lnTo>
                  <a:pt x="69534" y="19672"/>
                </a:lnTo>
                <a:lnTo>
                  <a:pt x="39128" y="19672"/>
                </a:lnTo>
                <a:lnTo>
                  <a:pt x="45965" y="30073"/>
                </a:lnTo>
                <a:lnTo>
                  <a:pt x="23317" y="30073"/>
                </a:lnTo>
                <a:lnTo>
                  <a:pt x="19685" y="47663"/>
                </a:lnTo>
                <a:lnTo>
                  <a:pt x="34881" y="47663"/>
                </a:lnTo>
                <a:lnTo>
                  <a:pt x="64287" y="92392"/>
                </a:lnTo>
                <a:lnTo>
                  <a:pt x="43052" y="92392"/>
                </a:lnTo>
                <a:lnTo>
                  <a:pt x="38467" y="99371"/>
                </a:lnTo>
                <a:close/>
              </a:path>
              <a:path w="160654" h="198755">
                <a:moveTo>
                  <a:pt x="99979" y="52044"/>
                </a:moveTo>
                <a:lnTo>
                  <a:pt x="90804" y="52044"/>
                </a:lnTo>
                <a:lnTo>
                  <a:pt x="80196" y="35899"/>
                </a:lnTo>
                <a:lnTo>
                  <a:pt x="101600" y="3784"/>
                </a:lnTo>
                <a:lnTo>
                  <a:pt x="110553" y="0"/>
                </a:lnTo>
                <a:lnTo>
                  <a:pt x="113029" y="215"/>
                </a:lnTo>
                <a:lnTo>
                  <a:pt x="115417" y="927"/>
                </a:lnTo>
                <a:lnTo>
                  <a:pt x="117627" y="2082"/>
                </a:lnTo>
                <a:lnTo>
                  <a:pt x="144383" y="19672"/>
                </a:lnTo>
                <a:lnTo>
                  <a:pt x="121259" y="19672"/>
                </a:lnTo>
                <a:lnTo>
                  <a:pt x="103670" y="23304"/>
                </a:lnTo>
                <a:lnTo>
                  <a:pt x="114283" y="30285"/>
                </a:lnTo>
                <a:lnTo>
                  <a:pt x="99979" y="52044"/>
                </a:lnTo>
                <a:close/>
              </a:path>
              <a:path w="160654" h="198755">
                <a:moveTo>
                  <a:pt x="46105" y="30285"/>
                </a:moveTo>
                <a:lnTo>
                  <a:pt x="39128" y="19672"/>
                </a:lnTo>
                <a:lnTo>
                  <a:pt x="56718" y="23304"/>
                </a:lnTo>
                <a:lnTo>
                  <a:pt x="46105" y="30285"/>
                </a:lnTo>
                <a:close/>
              </a:path>
              <a:path w="160654" h="198755">
                <a:moveTo>
                  <a:pt x="81584" y="71640"/>
                </a:moveTo>
                <a:lnTo>
                  <a:pt x="78803" y="71640"/>
                </a:lnTo>
                <a:lnTo>
                  <a:pt x="76085" y="71031"/>
                </a:lnTo>
                <a:lnTo>
                  <a:pt x="73558" y="69850"/>
                </a:lnTo>
                <a:lnTo>
                  <a:pt x="71361" y="68148"/>
                </a:lnTo>
                <a:lnTo>
                  <a:pt x="69583" y="66001"/>
                </a:lnTo>
                <a:lnTo>
                  <a:pt x="46107" y="30283"/>
                </a:lnTo>
                <a:lnTo>
                  <a:pt x="56718" y="23304"/>
                </a:lnTo>
                <a:lnTo>
                  <a:pt x="39128" y="19672"/>
                </a:lnTo>
                <a:lnTo>
                  <a:pt x="69534" y="19672"/>
                </a:lnTo>
                <a:lnTo>
                  <a:pt x="80196" y="35899"/>
                </a:lnTo>
                <a:lnTo>
                  <a:pt x="69583" y="52044"/>
                </a:lnTo>
                <a:lnTo>
                  <a:pt x="99979" y="52044"/>
                </a:lnTo>
                <a:lnTo>
                  <a:pt x="90804" y="66001"/>
                </a:lnTo>
                <a:lnTo>
                  <a:pt x="89026" y="68148"/>
                </a:lnTo>
                <a:lnTo>
                  <a:pt x="86829" y="69850"/>
                </a:lnTo>
                <a:lnTo>
                  <a:pt x="84302" y="71031"/>
                </a:lnTo>
                <a:lnTo>
                  <a:pt x="81584" y="71640"/>
                </a:lnTo>
                <a:close/>
              </a:path>
              <a:path w="160654" h="198755">
                <a:moveTo>
                  <a:pt x="114284" y="30283"/>
                </a:moveTo>
                <a:lnTo>
                  <a:pt x="103670" y="23304"/>
                </a:lnTo>
                <a:lnTo>
                  <a:pt x="121259" y="19672"/>
                </a:lnTo>
                <a:lnTo>
                  <a:pt x="114284" y="30283"/>
                </a:lnTo>
                <a:close/>
              </a:path>
              <a:path w="160654" h="198755">
                <a:moveTo>
                  <a:pt x="130098" y="40682"/>
                </a:moveTo>
                <a:lnTo>
                  <a:pt x="114284" y="30283"/>
                </a:lnTo>
                <a:lnTo>
                  <a:pt x="121259" y="19672"/>
                </a:lnTo>
                <a:lnTo>
                  <a:pt x="144383" y="19672"/>
                </a:lnTo>
                <a:lnTo>
                  <a:pt x="154660" y="26428"/>
                </a:lnTo>
                <a:lnTo>
                  <a:pt x="156603" y="28003"/>
                </a:lnTo>
                <a:lnTo>
                  <a:pt x="158191" y="29908"/>
                </a:lnTo>
                <a:lnTo>
                  <a:pt x="158281" y="30073"/>
                </a:lnTo>
                <a:lnTo>
                  <a:pt x="137071" y="30073"/>
                </a:lnTo>
                <a:lnTo>
                  <a:pt x="130098" y="40682"/>
                </a:lnTo>
                <a:close/>
              </a:path>
              <a:path w="160654" h="198755">
                <a:moveTo>
                  <a:pt x="19685" y="47663"/>
                </a:moveTo>
                <a:lnTo>
                  <a:pt x="23317" y="30073"/>
                </a:lnTo>
                <a:lnTo>
                  <a:pt x="30293" y="40685"/>
                </a:lnTo>
                <a:lnTo>
                  <a:pt x="19685" y="47663"/>
                </a:lnTo>
                <a:close/>
              </a:path>
              <a:path w="160654" h="198755">
                <a:moveTo>
                  <a:pt x="30293" y="40685"/>
                </a:moveTo>
                <a:lnTo>
                  <a:pt x="23317" y="30073"/>
                </a:lnTo>
                <a:lnTo>
                  <a:pt x="45965" y="30073"/>
                </a:lnTo>
                <a:lnTo>
                  <a:pt x="46105" y="30285"/>
                </a:lnTo>
                <a:lnTo>
                  <a:pt x="30293" y="40685"/>
                </a:lnTo>
                <a:close/>
              </a:path>
              <a:path w="160654" h="198755">
                <a:moveTo>
                  <a:pt x="140716" y="47663"/>
                </a:moveTo>
                <a:lnTo>
                  <a:pt x="130098" y="40682"/>
                </a:lnTo>
                <a:lnTo>
                  <a:pt x="137071" y="30073"/>
                </a:lnTo>
                <a:lnTo>
                  <a:pt x="140716" y="47663"/>
                </a:lnTo>
                <a:close/>
              </a:path>
              <a:path w="160654" h="198755">
                <a:moveTo>
                  <a:pt x="155909" y="47663"/>
                </a:moveTo>
                <a:lnTo>
                  <a:pt x="140716" y="47663"/>
                </a:lnTo>
                <a:lnTo>
                  <a:pt x="137071" y="30073"/>
                </a:lnTo>
                <a:lnTo>
                  <a:pt x="158281" y="30073"/>
                </a:lnTo>
                <a:lnTo>
                  <a:pt x="159384" y="32092"/>
                </a:lnTo>
                <a:lnTo>
                  <a:pt x="160121" y="34467"/>
                </a:lnTo>
                <a:lnTo>
                  <a:pt x="160388" y="36944"/>
                </a:lnTo>
                <a:lnTo>
                  <a:pt x="160159" y="39433"/>
                </a:lnTo>
                <a:lnTo>
                  <a:pt x="159461" y="41821"/>
                </a:lnTo>
                <a:lnTo>
                  <a:pt x="158305" y="44018"/>
                </a:lnTo>
                <a:lnTo>
                  <a:pt x="155909" y="47663"/>
                </a:lnTo>
                <a:close/>
              </a:path>
              <a:path w="160654" h="198755">
                <a:moveTo>
                  <a:pt x="90804" y="52044"/>
                </a:moveTo>
                <a:lnTo>
                  <a:pt x="69583" y="52044"/>
                </a:lnTo>
                <a:lnTo>
                  <a:pt x="80196" y="35899"/>
                </a:lnTo>
                <a:lnTo>
                  <a:pt x="90804" y="52044"/>
                </a:lnTo>
                <a:close/>
              </a:path>
              <a:path w="160654" h="198755">
                <a:moveTo>
                  <a:pt x="130098" y="158069"/>
                </a:moveTo>
                <a:lnTo>
                  <a:pt x="96113" y="106349"/>
                </a:lnTo>
                <a:lnTo>
                  <a:pt x="94957" y="104178"/>
                </a:lnTo>
                <a:lnTo>
                  <a:pt x="94259" y="101815"/>
                </a:lnTo>
                <a:lnTo>
                  <a:pt x="94018" y="99371"/>
                </a:lnTo>
                <a:lnTo>
                  <a:pt x="94259" y="96926"/>
                </a:lnTo>
                <a:lnTo>
                  <a:pt x="94957" y="94576"/>
                </a:lnTo>
                <a:lnTo>
                  <a:pt x="96113" y="92392"/>
                </a:lnTo>
                <a:lnTo>
                  <a:pt x="130098" y="40682"/>
                </a:lnTo>
                <a:lnTo>
                  <a:pt x="140716" y="47663"/>
                </a:lnTo>
                <a:lnTo>
                  <a:pt x="155909" y="47663"/>
                </a:lnTo>
                <a:lnTo>
                  <a:pt x="126509" y="92392"/>
                </a:lnTo>
                <a:lnTo>
                  <a:pt x="117335" y="92392"/>
                </a:lnTo>
                <a:lnTo>
                  <a:pt x="117335" y="106349"/>
                </a:lnTo>
                <a:lnTo>
                  <a:pt x="126509" y="106349"/>
                </a:lnTo>
                <a:lnTo>
                  <a:pt x="155918" y="151091"/>
                </a:lnTo>
                <a:lnTo>
                  <a:pt x="140716" y="151091"/>
                </a:lnTo>
                <a:lnTo>
                  <a:pt x="130098" y="158069"/>
                </a:lnTo>
                <a:close/>
              </a:path>
              <a:path w="160654" h="198755">
                <a:moveTo>
                  <a:pt x="34881" y="47663"/>
                </a:moveTo>
                <a:lnTo>
                  <a:pt x="19685" y="47663"/>
                </a:lnTo>
                <a:lnTo>
                  <a:pt x="30293" y="40685"/>
                </a:lnTo>
                <a:lnTo>
                  <a:pt x="34881" y="47663"/>
                </a:lnTo>
                <a:close/>
              </a:path>
              <a:path w="160654" h="198755">
                <a:moveTo>
                  <a:pt x="43052" y="106349"/>
                </a:moveTo>
                <a:lnTo>
                  <a:pt x="38467" y="99371"/>
                </a:lnTo>
                <a:lnTo>
                  <a:pt x="43052" y="92392"/>
                </a:lnTo>
                <a:lnTo>
                  <a:pt x="43052" y="106349"/>
                </a:lnTo>
                <a:close/>
              </a:path>
              <a:path w="160654" h="198755">
                <a:moveTo>
                  <a:pt x="64287" y="106349"/>
                </a:moveTo>
                <a:lnTo>
                  <a:pt x="43052" y="106349"/>
                </a:lnTo>
                <a:lnTo>
                  <a:pt x="43052" y="92392"/>
                </a:lnTo>
                <a:lnTo>
                  <a:pt x="64287" y="92392"/>
                </a:lnTo>
                <a:lnTo>
                  <a:pt x="65430" y="94576"/>
                </a:lnTo>
                <a:lnTo>
                  <a:pt x="66128" y="96926"/>
                </a:lnTo>
                <a:lnTo>
                  <a:pt x="66370" y="99377"/>
                </a:lnTo>
                <a:lnTo>
                  <a:pt x="66128" y="101815"/>
                </a:lnTo>
                <a:lnTo>
                  <a:pt x="65430" y="104178"/>
                </a:lnTo>
                <a:lnTo>
                  <a:pt x="64287" y="106349"/>
                </a:lnTo>
                <a:close/>
              </a:path>
              <a:path w="160654" h="198755">
                <a:moveTo>
                  <a:pt x="117335" y="106349"/>
                </a:moveTo>
                <a:lnTo>
                  <a:pt x="117335" y="92392"/>
                </a:lnTo>
                <a:lnTo>
                  <a:pt x="121918" y="99377"/>
                </a:lnTo>
                <a:lnTo>
                  <a:pt x="117335" y="106349"/>
                </a:lnTo>
                <a:close/>
              </a:path>
              <a:path w="160654" h="198755">
                <a:moveTo>
                  <a:pt x="121922" y="99371"/>
                </a:moveTo>
                <a:lnTo>
                  <a:pt x="117335" y="92392"/>
                </a:lnTo>
                <a:lnTo>
                  <a:pt x="126509" y="92392"/>
                </a:lnTo>
                <a:lnTo>
                  <a:pt x="121922" y="99371"/>
                </a:lnTo>
                <a:close/>
              </a:path>
              <a:path w="160654" h="198755">
                <a:moveTo>
                  <a:pt x="49847" y="198755"/>
                </a:moveTo>
                <a:lnTo>
                  <a:pt x="5727" y="172313"/>
                </a:lnTo>
                <a:lnTo>
                  <a:pt x="0" y="161798"/>
                </a:lnTo>
                <a:lnTo>
                  <a:pt x="228" y="159321"/>
                </a:lnTo>
                <a:lnTo>
                  <a:pt x="939" y="156933"/>
                </a:lnTo>
                <a:lnTo>
                  <a:pt x="2095" y="154724"/>
                </a:lnTo>
                <a:lnTo>
                  <a:pt x="38467" y="99371"/>
                </a:lnTo>
                <a:lnTo>
                  <a:pt x="43052" y="106349"/>
                </a:lnTo>
                <a:lnTo>
                  <a:pt x="64287" y="106349"/>
                </a:lnTo>
                <a:lnTo>
                  <a:pt x="34878" y="151091"/>
                </a:lnTo>
                <a:lnTo>
                  <a:pt x="19685" y="151091"/>
                </a:lnTo>
                <a:lnTo>
                  <a:pt x="23317" y="168681"/>
                </a:lnTo>
                <a:lnTo>
                  <a:pt x="45959" y="168681"/>
                </a:lnTo>
                <a:lnTo>
                  <a:pt x="39128" y="179069"/>
                </a:lnTo>
                <a:lnTo>
                  <a:pt x="69534" y="179069"/>
                </a:lnTo>
                <a:lnTo>
                  <a:pt x="52324" y="198488"/>
                </a:lnTo>
                <a:lnTo>
                  <a:pt x="49847" y="198755"/>
                </a:lnTo>
                <a:close/>
              </a:path>
              <a:path w="160654" h="198755">
                <a:moveTo>
                  <a:pt x="126509" y="106349"/>
                </a:moveTo>
                <a:lnTo>
                  <a:pt x="117335" y="106349"/>
                </a:lnTo>
                <a:lnTo>
                  <a:pt x="121922" y="99371"/>
                </a:lnTo>
                <a:lnTo>
                  <a:pt x="126509" y="106349"/>
                </a:lnTo>
                <a:close/>
              </a:path>
              <a:path w="160654" h="198755">
                <a:moveTo>
                  <a:pt x="69534" y="179069"/>
                </a:moveTo>
                <a:lnTo>
                  <a:pt x="39128" y="179069"/>
                </a:lnTo>
                <a:lnTo>
                  <a:pt x="56718" y="175437"/>
                </a:lnTo>
                <a:lnTo>
                  <a:pt x="46104" y="168460"/>
                </a:lnTo>
                <a:lnTo>
                  <a:pt x="69583" y="132753"/>
                </a:lnTo>
                <a:lnTo>
                  <a:pt x="78803" y="127101"/>
                </a:lnTo>
                <a:lnTo>
                  <a:pt x="81584" y="127101"/>
                </a:lnTo>
                <a:lnTo>
                  <a:pt x="99973" y="146697"/>
                </a:lnTo>
                <a:lnTo>
                  <a:pt x="69583" y="146697"/>
                </a:lnTo>
                <a:lnTo>
                  <a:pt x="80196" y="162843"/>
                </a:lnTo>
                <a:lnTo>
                  <a:pt x="69534" y="179069"/>
                </a:lnTo>
                <a:close/>
              </a:path>
              <a:path w="160654" h="198755">
                <a:moveTo>
                  <a:pt x="80196" y="162843"/>
                </a:moveTo>
                <a:lnTo>
                  <a:pt x="69583" y="146697"/>
                </a:lnTo>
                <a:lnTo>
                  <a:pt x="90804" y="146697"/>
                </a:lnTo>
                <a:lnTo>
                  <a:pt x="80196" y="162843"/>
                </a:lnTo>
                <a:close/>
              </a:path>
              <a:path w="160654" h="198755">
                <a:moveTo>
                  <a:pt x="110553" y="198755"/>
                </a:moveTo>
                <a:lnTo>
                  <a:pt x="80196" y="162843"/>
                </a:lnTo>
                <a:lnTo>
                  <a:pt x="90804" y="146697"/>
                </a:lnTo>
                <a:lnTo>
                  <a:pt x="99973" y="146697"/>
                </a:lnTo>
                <a:lnTo>
                  <a:pt x="114284" y="168462"/>
                </a:lnTo>
                <a:lnTo>
                  <a:pt x="103670" y="175437"/>
                </a:lnTo>
                <a:lnTo>
                  <a:pt x="121259" y="179069"/>
                </a:lnTo>
                <a:lnTo>
                  <a:pt x="144383" y="179069"/>
                </a:lnTo>
                <a:lnTo>
                  <a:pt x="117627" y="196659"/>
                </a:lnTo>
                <a:lnTo>
                  <a:pt x="115417" y="197815"/>
                </a:lnTo>
                <a:lnTo>
                  <a:pt x="113029" y="198526"/>
                </a:lnTo>
                <a:lnTo>
                  <a:pt x="110553" y="198755"/>
                </a:lnTo>
                <a:close/>
              </a:path>
              <a:path w="160654" h="198755">
                <a:moveTo>
                  <a:pt x="23317" y="168681"/>
                </a:moveTo>
                <a:lnTo>
                  <a:pt x="19685" y="151091"/>
                </a:lnTo>
                <a:lnTo>
                  <a:pt x="30292" y="158069"/>
                </a:lnTo>
                <a:lnTo>
                  <a:pt x="23317" y="168681"/>
                </a:lnTo>
                <a:close/>
              </a:path>
              <a:path w="160654" h="198755">
                <a:moveTo>
                  <a:pt x="30294" y="158066"/>
                </a:moveTo>
                <a:lnTo>
                  <a:pt x="19685" y="151091"/>
                </a:lnTo>
                <a:lnTo>
                  <a:pt x="34878" y="151091"/>
                </a:lnTo>
                <a:lnTo>
                  <a:pt x="30294" y="158066"/>
                </a:lnTo>
                <a:close/>
              </a:path>
              <a:path w="160654" h="198755">
                <a:moveTo>
                  <a:pt x="137071" y="168681"/>
                </a:moveTo>
                <a:lnTo>
                  <a:pt x="130103" y="158066"/>
                </a:lnTo>
                <a:lnTo>
                  <a:pt x="140716" y="151091"/>
                </a:lnTo>
                <a:lnTo>
                  <a:pt x="137071" y="168681"/>
                </a:lnTo>
                <a:close/>
              </a:path>
              <a:path w="160654" h="198755">
                <a:moveTo>
                  <a:pt x="158274" y="168681"/>
                </a:moveTo>
                <a:lnTo>
                  <a:pt x="137071" y="168681"/>
                </a:lnTo>
                <a:lnTo>
                  <a:pt x="140716" y="151091"/>
                </a:lnTo>
                <a:lnTo>
                  <a:pt x="155918" y="151091"/>
                </a:lnTo>
                <a:lnTo>
                  <a:pt x="158305" y="154724"/>
                </a:lnTo>
                <a:lnTo>
                  <a:pt x="159461" y="156933"/>
                </a:lnTo>
                <a:lnTo>
                  <a:pt x="160159" y="159321"/>
                </a:lnTo>
                <a:lnTo>
                  <a:pt x="160275" y="162843"/>
                </a:lnTo>
                <a:lnTo>
                  <a:pt x="160121" y="164274"/>
                </a:lnTo>
                <a:lnTo>
                  <a:pt x="159384" y="166649"/>
                </a:lnTo>
                <a:lnTo>
                  <a:pt x="158274" y="168681"/>
                </a:lnTo>
                <a:close/>
              </a:path>
              <a:path w="160654" h="198755">
                <a:moveTo>
                  <a:pt x="45959" y="168681"/>
                </a:moveTo>
                <a:lnTo>
                  <a:pt x="23317" y="168681"/>
                </a:lnTo>
                <a:lnTo>
                  <a:pt x="30299" y="158069"/>
                </a:lnTo>
                <a:lnTo>
                  <a:pt x="46103" y="168462"/>
                </a:lnTo>
                <a:lnTo>
                  <a:pt x="45959" y="168681"/>
                </a:lnTo>
                <a:close/>
              </a:path>
              <a:path w="160654" h="198755">
                <a:moveTo>
                  <a:pt x="144383" y="179069"/>
                </a:moveTo>
                <a:lnTo>
                  <a:pt x="121259" y="179069"/>
                </a:lnTo>
                <a:lnTo>
                  <a:pt x="114284" y="168462"/>
                </a:lnTo>
                <a:lnTo>
                  <a:pt x="130098" y="158069"/>
                </a:lnTo>
                <a:lnTo>
                  <a:pt x="137071" y="168681"/>
                </a:lnTo>
                <a:lnTo>
                  <a:pt x="158274" y="168681"/>
                </a:lnTo>
                <a:lnTo>
                  <a:pt x="158191" y="168833"/>
                </a:lnTo>
                <a:lnTo>
                  <a:pt x="156603" y="170751"/>
                </a:lnTo>
                <a:lnTo>
                  <a:pt x="154660" y="172313"/>
                </a:lnTo>
                <a:lnTo>
                  <a:pt x="144383" y="179069"/>
                </a:lnTo>
                <a:close/>
              </a:path>
              <a:path w="160654" h="198755">
                <a:moveTo>
                  <a:pt x="39128" y="179069"/>
                </a:moveTo>
                <a:lnTo>
                  <a:pt x="46107" y="168462"/>
                </a:lnTo>
                <a:lnTo>
                  <a:pt x="56718" y="175437"/>
                </a:lnTo>
                <a:lnTo>
                  <a:pt x="39128" y="179069"/>
                </a:lnTo>
                <a:close/>
              </a:path>
              <a:path w="160654" h="198755">
                <a:moveTo>
                  <a:pt x="121259" y="179069"/>
                </a:moveTo>
                <a:lnTo>
                  <a:pt x="103670" y="175437"/>
                </a:lnTo>
                <a:lnTo>
                  <a:pt x="114284" y="168462"/>
                </a:lnTo>
                <a:lnTo>
                  <a:pt x="121259" y="1790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D47BF44C-C9B3-B0B2-5D6F-618FAE189FEC}"/>
              </a:ext>
            </a:extLst>
          </p:cNvPr>
          <p:cNvSpPr/>
          <p:nvPr/>
        </p:nvSpPr>
        <p:spPr>
          <a:xfrm>
            <a:off x="1600200" y="3914961"/>
            <a:ext cx="3451293" cy="8750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D186C28E-A264-2ED7-D1E7-7694B255820E}"/>
              </a:ext>
            </a:extLst>
          </p:cNvPr>
          <p:cNvSpPr txBox="1"/>
          <p:nvPr/>
        </p:nvSpPr>
        <p:spPr>
          <a:xfrm>
            <a:off x="1973318" y="4036450"/>
            <a:ext cx="2733459" cy="656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indent="-285750">
              <a:spcBef>
                <a:spcPts val="765"/>
              </a:spcBef>
              <a:buFont typeface="Wingdings" pitchFamily="2" charset="2"/>
              <a:buChar char="q"/>
            </a:pPr>
            <a:r>
              <a:rPr lang="zh-CN" altLang="en-US" dirty="0">
                <a:latin typeface="Microsoft JhengHei UI"/>
                <a:cs typeface="Microsoft JhengHei UI"/>
              </a:rPr>
              <a:t>所有中间图</a:t>
            </a:r>
            <a:endParaRPr lang="en-US" altLang="zh-CN" dirty="0">
              <a:latin typeface="Microsoft JhengHei UI"/>
              <a:cs typeface="Microsoft JhengHei UI"/>
            </a:endParaRPr>
          </a:p>
          <a:p>
            <a:pPr indent="-285750">
              <a:spcBef>
                <a:spcPts val="765"/>
              </a:spcBef>
              <a:buFont typeface="Wingdings" pitchFamily="2" charset="2"/>
              <a:buChar char="q"/>
            </a:pPr>
            <a:r>
              <a:rPr lang="zh-CN" altLang="en-US" spc="5" dirty="0">
                <a:latin typeface="Microsoft JhengHei UI"/>
                <a:cs typeface="Microsoft JhengHei UI"/>
              </a:rPr>
              <a:t>初始状态是</a:t>
            </a:r>
            <a:r>
              <a:rPr lang="en-US" altLang="zh-CN" spc="5" dirty="0">
                <a:latin typeface="Microsoft JhengHei UI"/>
                <a:cs typeface="Microsoft JhengHei UI"/>
              </a:rPr>
              <a:t>S</a:t>
            </a:r>
            <a:r>
              <a:rPr lang="en-US" altLang="zh-CN" spc="5" baseline="-25000" dirty="0">
                <a:latin typeface="Microsoft JhengHei UI"/>
                <a:cs typeface="Microsoft JhengHei UI"/>
              </a:rPr>
              <a:t>1</a:t>
            </a:r>
            <a:r>
              <a:rPr lang="en-US" altLang="zh-CN" spc="5" dirty="0">
                <a:latin typeface="Microsoft JhengHei UI"/>
                <a:cs typeface="Microsoft JhengHei UI"/>
              </a:rPr>
              <a:t>=G</a:t>
            </a:r>
            <a:endParaRPr lang="zh-CN" altLang="en-US" dirty="0">
              <a:latin typeface="Cambria Math"/>
              <a:cs typeface="Cambria Math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ED6E7329-8A8B-F6CF-8AF1-086A90D76D24}"/>
              </a:ext>
            </a:extLst>
          </p:cNvPr>
          <p:cNvSpPr/>
          <p:nvPr/>
        </p:nvSpPr>
        <p:spPr>
          <a:xfrm>
            <a:off x="1600200" y="5902726"/>
            <a:ext cx="3451293" cy="8750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64242B-7C5E-473A-862A-7C5B29E4310B}"/>
              </a:ext>
            </a:extLst>
          </p:cNvPr>
          <p:cNvSpPr txBox="1"/>
          <p:nvPr/>
        </p:nvSpPr>
        <p:spPr>
          <a:xfrm>
            <a:off x="2589595" y="5440929"/>
            <a:ext cx="12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JhengHei UI"/>
                <a:cs typeface="Microsoft JhengHei UI"/>
              </a:rPr>
              <a:t>行为空间</a:t>
            </a:r>
            <a:endParaRPr lang="en-C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2B36E6-CBEA-8AD4-ACFA-D51F60717CC7}"/>
              </a:ext>
            </a:extLst>
          </p:cNvPr>
          <p:cNvSpPr txBox="1"/>
          <p:nvPr/>
        </p:nvSpPr>
        <p:spPr>
          <a:xfrm>
            <a:off x="2438681" y="3352800"/>
            <a:ext cx="12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JhengHei UI"/>
                <a:cs typeface="Microsoft JhengHei UI"/>
              </a:rPr>
              <a:t>状态空间</a:t>
            </a:r>
            <a:endParaRPr lang="en-CN" dirty="0"/>
          </a:p>
        </p:txBody>
      </p:sp>
      <p:sp>
        <p:nvSpPr>
          <p:cNvPr id="44" name="object 29">
            <a:extLst>
              <a:ext uri="{FF2B5EF4-FFF2-40B4-BE49-F238E27FC236}">
                <a16:creationId xmlns:a16="http://schemas.microsoft.com/office/drawing/2014/main" id="{18061752-F3A3-F9E3-24BD-B527ADBCDF66}"/>
              </a:ext>
            </a:extLst>
          </p:cNvPr>
          <p:cNvSpPr txBox="1"/>
          <p:nvPr/>
        </p:nvSpPr>
        <p:spPr>
          <a:xfrm>
            <a:off x="1959116" y="5988049"/>
            <a:ext cx="2733459" cy="733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spcBef>
                <a:spcPts val="1365"/>
              </a:spcBef>
              <a:buFont typeface="Wingdings" pitchFamily="2" charset="2"/>
              <a:buChar char="q"/>
            </a:pPr>
            <a:r>
              <a:rPr lang="zh-CN" altLang="en-CN" dirty="0">
                <a:latin typeface="Microsoft JhengHei UI"/>
                <a:cs typeface="Microsoft JhengHei UI"/>
              </a:rPr>
              <a:t>加边</a:t>
            </a:r>
            <a:r>
              <a:rPr lang="zh-CN" altLang="en-US" dirty="0">
                <a:latin typeface="Microsoft JhengHei UI"/>
                <a:cs typeface="Microsoft JhengHei UI"/>
              </a:rPr>
              <a:t>或减边</a:t>
            </a:r>
            <a:endParaRPr lang="en-US" altLang="zh-CN" dirty="0">
              <a:latin typeface="Microsoft JhengHei UI"/>
              <a:cs typeface="Microsoft JhengHei UI"/>
            </a:endParaRPr>
          </a:p>
          <a:p>
            <a:pPr marL="298450" indent="-285750">
              <a:spcBef>
                <a:spcPts val="1365"/>
              </a:spcBef>
              <a:buFont typeface="Wingdings" pitchFamily="2" charset="2"/>
              <a:buChar char="q"/>
            </a:pPr>
            <a:r>
              <a:rPr lang="zh-CN" altLang="en-CN" spc="5" dirty="0">
                <a:latin typeface="Microsoft JhengHei UI"/>
                <a:cs typeface="Microsoft JhengHei UI"/>
              </a:rPr>
              <a:t>第</a:t>
            </a:r>
            <a:r>
              <a:rPr lang="en-US" altLang="zh-CN" spc="5" dirty="0">
                <a:latin typeface="Microsoft JhengHei UI"/>
                <a:cs typeface="Microsoft JhengHei UI"/>
              </a:rPr>
              <a:t>t</a:t>
            </a:r>
            <a:r>
              <a:rPr lang="zh-CN" altLang="en-US" spc="5" dirty="0">
                <a:latin typeface="Microsoft JhengHei UI"/>
                <a:cs typeface="Microsoft JhengHei UI"/>
              </a:rPr>
              <a:t>个行为：</a:t>
            </a:r>
            <a:r>
              <a:rPr lang="en-US" altLang="zh-CN" spc="5" dirty="0">
                <a:latin typeface="Microsoft JhengHei UI"/>
                <a:cs typeface="Microsoft JhengHei UI"/>
              </a:rPr>
              <a:t>a</a:t>
            </a:r>
            <a:r>
              <a:rPr lang="en-US" altLang="zh-CN" spc="5" baseline="-25000" dirty="0">
                <a:latin typeface="Microsoft JhengHei UI"/>
                <a:cs typeface="Microsoft JhengHei UI"/>
              </a:rPr>
              <a:t>t</a:t>
            </a:r>
            <a:endParaRPr lang="zh-CN" altLang="en-US" baseline="-25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043680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RL-S2V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6218258-54E2-1C86-83AD-BAF2921A5C6D}"/>
              </a:ext>
            </a:extLst>
          </p:cNvPr>
          <p:cNvSpPr txBox="1"/>
          <p:nvPr/>
        </p:nvSpPr>
        <p:spPr>
          <a:xfrm>
            <a:off x="3312883" y="2301239"/>
            <a:ext cx="2451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229" dirty="0">
                <a:latin typeface="Cambria Math"/>
                <a:cs typeface="Cambria Math"/>
              </a:rPr>
              <a:t>r</a:t>
            </a:r>
            <a:r>
              <a:rPr sz="1950" spc="37" baseline="-14957" dirty="0">
                <a:latin typeface="Cambria Math"/>
                <a:cs typeface="Cambria Math"/>
              </a:rPr>
              <a:t>3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6CA552A-A6F1-7A82-FD0E-53B1588B2A70}"/>
              </a:ext>
            </a:extLst>
          </p:cNvPr>
          <p:cNvSpPr/>
          <p:nvPr/>
        </p:nvSpPr>
        <p:spPr>
          <a:xfrm>
            <a:off x="2030509" y="1384831"/>
            <a:ext cx="1553049" cy="1705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F0F0B9B-3934-B095-DD88-92DEA9F3EABB}"/>
              </a:ext>
            </a:extLst>
          </p:cNvPr>
          <p:cNvSpPr/>
          <p:nvPr/>
        </p:nvSpPr>
        <p:spPr>
          <a:xfrm>
            <a:off x="1905000" y="1264397"/>
            <a:ext cx="1757045" cy="1917700"/>
          </a:xfrm>
          <a:custGeom>
            <a:avLst/>
            <a:gdLst/>
            <a:ahLst/>
            <a:cxnLst/>
            <a:rect l="l" t="t" r="r" b="b"/>
            <a:pathLst>
              <a:path w="1757045" h="1917700">
                <a:moveTo>
                  <a:pt x="1546999" y="12699"/>
                </a:moveTo>
                <a:lnTo>
                  <a:pt x="210261" y="12699"/>
                </a:lnTo>
                <a:lnTo>
                  <a:pt x="217335" y="0"/>
                </a:lnTo>
                <a:lnTo>
                  <a:pt x="1539697" y="0"/>
                </a:lnTo>
                <a:lnTo>
                  <a:pt x="1546999" y="12699"/>
                </a:lnTo>
                <a:close/>
              </a:path>
              <a:path w="1757045" h="1917700">
                <a:moveTo>
                  <a:pt x="235724" y="25399"/>
                </a:moveTo>
                <a:lnTo>
                  <a:pt x="176085" y="25399"/>
                </a:lnTo>
                <a:lnTo>
                  <a:pt x="182753" y="12699"/>
                </a:lnTo>
                <a:lnTo>
                  <a:pt x="242773" y="12699"/>
                </a:lnTo>
                <a:lnTo>
                  <a:pt x="235724" y="25399"/>
                </a:lnTo>
                <a:close/>
              </a:path>
              <a:path w="1757045" h="1917700">
                <a:moveTo>
                  <a:pt x="1581162" y="25399"/>
                </a:moveTo>
                <a:lnTo>
                  <a:pt x="1521307" y="25399"/>
                </a:lnTo>
                <a:lnTo>
                  <a:pt x="1514259" y="12699"/>
                </a:lnTo>
                <a:lnTo>
                  <a:pt x="1574279" y="12699"/>
                </a:lnTo>
                <a:lnTo>
                  <a:pt x="1581162" y="25399"/>
                </a:lnTo>
                <a:close/>
              </a:path>
              <a:path w="1757045" h="1917700">
                <a:moveTo>
                  <a:pt x="196291" y="38099"/>
                </a:moveTo>
                <a:lnTo>
                  <a:pt x="150279" y="38099"/>
                </a:lnTo>
                <a:lnTo>
                  <a:pt x="156590" y="25399"/>
                </a:lnTo>
                <a:lnTo>
                  <a:pt x="202907" y="25399"/>
                </a:lnTo>
                <a:lnTo>
                  <a:pt x="196291" y="38099"/>
                </a:lnTo>
                <a:close/>
              </a:path>
              <a:path w="1757045" h="1917700">
                <a:moveTo>
                  <a:pt x="1606956" y="38099"/>
                </a:moveTo>
                <a:lnTo>
                  <a:pt x="1560741" y="38099"/>
                </a:lnTo>
                <a:lnTo>
                  <a:pt x="1554124" y="25399"/>
                </a:lnTo>
                <a:lnTo>
                  <a:pt x="1600644" y="25399"/>
                </a:lnTo>
                <a:lnTo>
                  <a:pt x="1606956" y="38099"/>
                </a:lnTo>
                <a:close/>
              </a:path>
              <a:path w="1757045" h="1917700">
                <a:moveTo>
                  <a:pt x="165481" y="50799"/>
                </a:moveTo>
                <a:lnTo>
                  <a:pt x="131914" y="50799"/>
                </a:lnTo>
                <a:lnTo>
                  <a:pt x="137934" y="38099"/>
                </a:lnTo>
                <a:lnTo>
                  <a:pt x="171678" y="38099"/>
                </a:lnTo>
                <a:lnTo>
                  <a:pt x="165481" y="50799"/>
                </a:lnTo>
                <a:close/>
              </a:path>
              <a:path w="1757045" h="1917700">
                <a:moveTo>
                  <a:pt x="1625307" y="50799"/>
                </a:moveTo>
                <a:lnTo>
                  <a:pt x="1591551" y="50799"/>
                </a:lnTo>
                <a:lnTo>
                  <a:pt x="1585353" y="38099"/>
                </a:lnTo>
                <a:lnTo>
                  <a:pt x="1619288" y="38099"/>
                </a:lnTo>
                <a:lnTo>
                  <a:pt x="1625307" y="50799"/>
                </a:lnTo>
                <a:close/>
              </a:path>
              <a:path w="1757045" h="1917700">
                <a:moveTo>
                  <a:pt x="120738" y="76199"/>
                </a:moveTo>
                <a:lnTo>
                  <a:pt x="98094" y="76199"/>
                </a:lnTo>
                <a:lnTo>
                  <a:pt x="108965" y="63499"/>
                </a:lnTo>
                <a:lnTo>
                  <a:pt x="120180" y="50799"/>
                </a:lnTo>
                <a:lnTo>
                  <a:pt x="148221" y="50799"/>
                </a:lnTo>
                <a:lnTo>
                  <a:pt x="142392" y="63499"/>
                </a:lnTo>
                <a:lnTo>
                  <a:pt x="131673" y="63499"/>
                </a:lnTo>
                <a:lnTo>
                  <a:pt x="120738" y="76199"/>
                </a:lnTo>
                <a:close/>
              </a:path>
              <a:path w="1757045" h="1917700">
                <a:moveTo>
                  <a:pt x="1658937" y="76199"/>
                </a:moveTo>
                <a:lnTo>
                  <a:pt x="1636293" y="76199"/>
                </a:lnTo>
                <a:lnTo>
                  <a:pt x="1625358" y="63499"/>
                </a:lnTo>
                <a:lnTo>
                  <a:pt x="1614639" y="63499"/>
                </a:lnTo>
                <a:lnTo>
                  <a:pt x="1608810" y="50799"/>
                </a:lnTo>
                <a:lnTo>
                  <a:pt x="1637118" y="50799"/>
                </a:lnTo>
                <a:lnTo>
                  <a:pt x="1648421" y="63499"/>
                </a:lnTo>
                <a:lnTo>
                  <a:pt x="1658937" y="76199"/>
                </a:lnTo>
                <a:close/>
              </a:path>
              <a:path w="1757045" h="1917700">
                <a:moveTo>
                  <a:pt x="82778" y="114299"/>
                </a:moveTo>
                <a:lnTo>
                  <a:pt x="59486" y="114299"/>
                </a:lnTo>
                <a:lnTo>
                  <a:pt x="68376" y="101599"/>
                </a:lnTo>
                <a:lnTo>
                  <a:pt x="77787" y="88899"/>
                </a:lnTo>
                <a:lnTo>
                  <a:pt x="87376" y="76199"/>
                </a:lnTo>
                <a:lnTo>
                  <a:pt x="121081" y="76199"/>
                </a:lnTo>
                <a:lnTo>
                  <a:pt x="110578" y="88899"/>
                </a:lnTo>
                <a:lnTo>
                  <a:pt x="101168" y="88899"/>
                </a:lnTo>
                <a:lnTo>
                  <a:pt x="91579" y="101599"/>
                </a:lnTo>
                <a:lnTo>
                  <a:pt x="91884" y="101599"/>
                </a:lnTo>
                <a:lnTo>
                  <a:pt x="82778" y="114299"/>
                </a:lnTo>
                <a:close/>
              </a:path>
              <a:path w="1757045" h="1917700">
                <a:moveTo>
                  <a:pt x="1697748" y="114299"/>
                </a:moveTo>
                <a:lnTo>
                  <a:pt x="1674253" y="114299"/>
                </a:lnTo>
                <a:lnTo>
                  <a:pt x="1665147" y="101599"/>
                </a:lnTo>
                <a:lnTo>
                  <a:pt x="1665452" y="101599"/>
                </a:lnTo>
                <a:lnTo>
                  <a:pt x="1655864" y="88899"/>
                </a:lnTo>
                <a:lnTo>
                  <a:pt x="1646453" y="88899"/>
                </a:lnTo>
                <a:lnTo>
                  <a:pt x="1635950" y="76199"/>
                </a:lnTo>
                <a:lnTo>
                  <a:pt x="1669656" y="76199"/>
                </a:lnTo>
                <a:lnTo>
                  <a:pt x="1679244" y="88899"/>
                </a:lnTo>
                <a:lnTo>
                  <a:pt x="1688947" y="101599"/>
                </a:lnTo>
                <a:lnTo>
                  <a:pt x="1697748" y="114299"/>
                </a:lnTo>
                <a:close/>
              </a:path>
              <a:path w="1757045" h="1917700">
                <a:moveTo>
                  <a:pt x="74472" y="126999"/>
                </a:moveTo>
                <a:lnTo>
                  <a:pt x="51066" y="126999"/>
                </a:lnTo>
                <a:lnTo>
                  <a:pt x="55181" y="114299"/>
                </a:lnTo>
                <a:lnTo>
                  <a:pt x="83070" y="114299"/>
                </a:lnTo>
                <a:lnTo>
                  <a:pt x="74472" y="126999"/>
                </a:lnTo>
                <a:close/>
              </a:path>
              <a:path w="1757045" h="1917700">
                <a:moveTo>
                  <a:pt x="1706092" y="126999"/>
                </a:moveTo>
                <a:lnTo>
                  <a:pt x="1682559" y="126999"/>
                </a:lnTo>
                <a:lnTo>
                  <a:pt x="1673961" y="114299"/>
                </a:lnTo>
                <a:lnTo>
                  <a:pt x="1701990" y="114299"/>
                </a:lnTo>
                <a:lnTo>
                  <a:pt x="1706092" y="126999"/>
                </a:lnTo>
                <a:close/>
              </a:path>
              <a:path w="1757045" h="1917700">
                <a:moveTo>
                  <a:pt x="66725" y="139699"/>
                </a:moveTo>
                <a:lnTo>
                  <a:pt x="43281" y="139699"/>
                </a:lnTo>
                <a:lnTo>
                  <a:pt x="47104" y="126999"/>
                </a:lnTo>
                <a:lnTo>
                  <a:pt x="70700" y="126999"/>
                </a:lnTo>
                <a:lnTo>
                  <a:pt x="66725" y="139699"/>
                </a:lnTo>
                <a:close/>
              </a:path>
              <a:path w="1757045" h="1917700">
                <a:moveTo>
                  <a:pt x="1713864" y="139699"/>
                </a:moveTo>
                <a:lnTo>
                  <a:pt x="1690306" y="139699"/>
                </a:lnTo>
                <a:lnTo>
                  <a:pt x="1686331" y="126999"/>
                </a:lnTo>
                <a:lnTo>
                  <a:pt x="1710042" y="126999"/>
                </a:lnTo>
                <a:lnTo>
                  <a:pt x="1713864" y="139699"/>
                </a:lnTo>
                <a:close/>
              </a:path>
              <a:path w="1757045" h="1917700">
                <a:moveTo>
                  <a:pt x="59448" y="152399"/>
                </a:moveTo>
                <a:lnTo>
                  <a:pt x="36080" y="152399"/>
                </a:lnTo>
                <a:lnTo>
                  <a:pt x="39611" y="139699"/>
                </a:lnTo>
                <a:lnTo>
                  <a:pt x="63144" y="139699"/>
                </a:lnTo>
                <a:lnTo>
                  <a:pt x="59448" y="152399"/>
                </a:lnTo>
                <a:close/>
              </a:path>
              <a:path w="1757045" h="1917700">
                <a:moveTo>
                  <a:pt x="1721065" y="152399"/>
                </a:moveTo>
                <a:lnTo>
                  <a:pt x="1697583" y="152399"/>
                </a:lnTo>
                <a:lnTo>
                  <a:pt x="1693887" y="139699"/>
                </a:lnTo>
                <a:lnTo>
                  <a:pt x="1717535" y="139699"/>
                </a:lnTo>
                <a:lnTo>
                  <a:pt x="1721065" y="152399"/>
                </a:lnTo>
                <a:close/>
              </a:path>
              <a:path w="1757045" h="1917700">
                <a:moveTo>
                  <a:pt x="52704" y="165099"/>
                </a:moveTo>
                <a:lnTo>
                  <a:pt x="29464" y="165099"/>
                </a:lnTo>
                <a:lnTo>
                  <a:pt x="32689" y="152399"/>
                </a:lnTo>
                <a:lnTo>
                  <a:pt x="56121" y="152399"/>
                </a:lnTo>
                <a:lnTo>
                  <a:pt x="52704" y="165099"/>
                </a:lnTo>
                <a:close/>
              </a:path>
              <a:path w="1757045" h="1917700">
                <a:moveTo>
                  <a:pt x="1727669" y="165099"/>
                </a:moveTo>
                <a:lnTo>
                  <a:pt x="1704327" y="165099"/>
                </a:lnTo>
                <a:lnTo>
                  <a:pt x="1700910" y="152399"/>
                </a:lnTo>
                <a:lnTo>
                  <a:pt x="1724444" y="152399"/>
                </a:lnTo>
                <a:lnTo>
                  <a:pt x="1727669" y="165099"/>
                </a:lnTo>
                <a:close/>
              </a:path>
              <a:path w="1757045" h="1917700">
                <a:moveTo>
                  <a:pt x="43649" y="177799"/>
                </a:moveTo>
                <a:lnTo>
                  <a:pt x="23469" y="177799"/>
                </a:lnTo>
                <a:lnTo>
                  <a:pt x="26390" y="165099"/>
                </a:lnTo>
                <a:lnTo>
                  <a:pt x="46621" y="165099"/>
                </a:lnTo>
                <a:lnTo>
                  <a:pt x="43649" y="177799"/>
                </a:lnTo>
                <a:close/>
              </a:path>
              <a:path w="1757045" h="1917700">
                <a:moveTo>
                  <a:pt x="1733664" y="177799"/>
                </a:moveTo>
                <a:lnTo>
                  <a:pt x="1713382" y="177799"/>
                </a:lnTo>
                <a:lnTo>
                  <a:pt x="1710410" y="165099"/>
                </a:lnTo>
                <a:lnTo>
                  <a:pt x="1730743" y="165099"/>
                </a:lnTo>
                <a:lnTo>
                  <a:pt x="1733664" y="177799"/>
                </a:lnTo>
                <a:close/>
              </a:path>
              <a:path w="1757045" h="1917700">
                <a:moveTo>
                  <a:pt x="38341" y="190499"/>
                </a:moveTo>
                <a:lnTo>
                  <a:pt x="18097" y="190499"/>
                </a:lnTo>
                <a:lnTo>
                  <a:pt x="20701" y="177799"/>
                </a:lnTo>
                <a:lnTo>
                  <a:pt x="41008" y="177799"/>
                </a:lnTo>
                <a:lnTo>
                  <a:pt x="38341" y="190499"/>
                </a:lnTo>
                <a:close/>
              </a:path>
              <a:path w="1757045" h="1917700">
                <a:moveTo>
                  <a:pt x="1741449" y="203199"/>
                </a:moveTo>
                <a:lnTo>
                  <a:pt x="1723402" y="203199"/>
                </a:lnTo>
                <a:lnTo>
                  <a:pt x="1721040" y="190499"/>
                </a:lnTo>
                <a:lnTo>
                  <a:pt x="1718690" y="190499"/>
                </a:lnTo>
                <a:lnTo>
                  <a:pt x="1716024" y="177799"/>
                </a:lnTo>
                <a:lnTo>
                  <a:pt x="1736420" y="177799"/>
                </a:lnTo>
                <a:lnTo>
                  <a:pt x="1739010" y="190499"/>
                </a:lnTo>
                <a:lnTo>
                  <a:pt x="1741449" y="203199"/>
                </a:lnTo>
                <a:close/>
              </a:path>
              <a:path w="1757045" h="1917700">
                <a:moveTo>
                  <a:pt x="29540" y="215899"/>
                </a:moveTo>
                <a:lnTo>
                  <a:pt x="11214" y="215899"/>
                </a:lnTo>
                <a:lnTo>
                  <a:pt x="13385" y="203199"/>
                </a:lnTo>
                <a:lnTo>
                  <a:pt x="15659" y="190499"/>
                </a:lnTo>
                <a:lnTo>
                  <a:pt x="35991" y="190499"/>
                </a:lnTo>
                <a:lnTo>
                  <a:pt x="33629" y="203199"/>
                </a:lnTo>
                <a:lnTo>
                  <a:pt x="31572" y="203199"/>
                </a:lnTo>
                <a:lnTo>
                  <a:pt x="29540" y="215899"/>
                </a:lnTo>
                <a:close/>
              </a:path>
              <a:path w="1757045" h="1917700">
                <a:moveTo>
                  <a:pt x="31508" y="215899"/>
                </a:moveTo>
                <a:lnTo>
                  <a:pt x="31572" y="203199"/>
                </a:lnTo>
                <a:lnTo>
                  <a:pt x="33705" y="203199"/>
                </a:lnTo>
                <a:lnTo>
                  <a:pt x="31508" y="215899"/>
                </a:lnTo>
                <a:close/>
              </a:path>
              <a:path w="1757045" h="1917700">
                <a:moveTo>
                  <a:pt x="1725523" y="215899"/>
                </a:moveTo>
                <a:lnTo>
                  <a:pt x="1723326" y="203199"/>
                </a:lnTo>
                <a:lnTo>
                  <a:pt x="1725460" y="203199"/>
                </a:lnTo>
                <a:lnTo>
                  <a:pt x="1725523" y="215899"/>
                </a:lnTo>
                <a:close/>
              </a:path>
              <a:path w="1757045" h="1917700">
                <a:moveTo>
                  <a:pt x="1745818" y="215899"/>
                </a:moveTo>
                <a:lnTo>
                  <a:pt x="1727492" y="215899"/>
                </a:lnTo>
                <a:lnTo>
                  <a:pt x="1725460" y="203199"/>
                </a:lnTo>
                <a:lnTo>
                  <a:pt x="1743709" y="203199"/>
                </a:lnTo>
                <a:lnTo>
                  <a:pt x="1745818" y="215899"/>
                </a:lnTo>
                <a:close/>
              </a:path>
              <a:path w="1757045" h="1917700">
                <a:moveTo>
                  <a:pt x="27736" y="228599"/>
                </a:moveTo>
                <a:lnTo>
                  <a:pt x="7531" y="228599"/>
                </a:lnTo>
                <a:lnTo>
                  <a:pt x="9347" y="215899"/>
                </a:lnTo>
                <a:lnTo>
                  <a:pt x="29603" y="215899"/>
                </a:lnTo>
                <a:lnTo>
                  <a:pt x="27736" y="228599"/>
                </a:lnTo>
                <a:close/>
              </a:path>
              <a:path w="1757045" h="1917700">
                <a:moveTo>
                  <a:pt x="1749501" y="228599"/>
                </a:moveTo>
                <a:lnTo>
                  <a:pt x="1729295" y="228599"/>
                </a:lnTo>
                <a:lnTo>
                  <a:pt x="1727428" y="215899"/>
                </a:lnTo>
                <a:lnTo>
                  <a:pt x="1747735" y="215899"/>
                </a:lnTo>
                <a:lnTo>
                  <a:pt x="1749501" y="228599"/>
                </a:lnTo>
                <a:close/>
              </a:path>
              <a:path w="1757045" h="1917700">
                <a:moveTo>
                  <a:pt x="24612" y="241299"/>
                </a:moveTo>
                <a:lnTo>
                  <a:pt x="4597" y="241299"/>
                </a:lnTo>
                <a:lnTo>
                  <a:pt x="6007" y="228599"/>
                </a:lnTo>
                <a:lnTo>
                  <a:pt x="26149" y="228599"/>
                </a:lnTo>
                <a:lnTo>
                  <a:pt x="24612" y="241299"/>
                </a:lnTo>
                <a:close/>
              </a:path>
              <a:path w="1757045" h="1917700">
                <a:moveTo>
                  <a:pt x="1752485" y="241299"/>
                </a:moveTo>
                <a:lnTo>
                  <a:pt x="1732419" y="241299"/>
                </a:lnTo>
                <a:lnTo>
                  <a:pt x="1730883" y="228599"/>
                </a:lnTo>
                <a:lnTo>
                  <a:pt x="1751076" y="228599"/>
                </a:lnTo>
                <a:lnTo>
                  <a:pt x="1752485" y="241299"/>
                </a:lnTo>
                <a:close/>
              </a:path>
              <a:path w="1757045" h="1917700">
                <a:moveTo>
                  <a:pt x="20383" y="266699"/>
                </a:moveTo>
                <a:lnTo>
                  <a:pt x="1460" y="266699"/>
                </a:lnTo>
                <a:lnTo>
                  <a:pt x="2324" y="253999"/>
                </a:lnTo>
                <a:lnTo>
                  <a:pt x="3365" y="241299"/>
                </a:lnTo>
                <a:lnTo>
                  <a:pt x="23342" y="241299"/>
                </a:lnTo>
                <a:lnTo>
                  <a:pt x="22161" y="253999"/>
                </a:lnTo>
                <a:lnTo>
                  <a:pt x="21209" y="253999"/>
                </a:lnTo>
                <a:lnTo>
                  <a:pt x="20383" y="266699"/>
                </a:lnTo>
                <a:close/>
              </a:path>
              <a:path w="1757045" h="1917700">
                <a:moveTo>
                  <a:pt x="1755597" y="266699"/>
                </a:moveTo>
                <a:lnTo>
                  <a:pt x="1736648" y="266699"/>
                </a:lnTo>
                <a:lnTo>
                  <a:pt x="1735823" y="253999"/>
                </a:lnTo>
                <a:lnTo>
                  <a:pt x="1734870" y="253999"/>
                </a:lnTo>
                <a:lnTo>
                  <a:pt x="1733689" y="241299"/>
                </a:lnTo>
                <a:lnTo>
                  <a:pt x="1753704" y="241299"/>
                </a:lnTo>
                <a:lnTo>
                  <a:pt x="1754746" y="253999"/>
                </a:lnTo>
                <a:lnTo>
                  <a:pt x="1755597" y="266699"/>
                </a:lnTo>
                <a:close/>
              </a:path>
              <a:path w="1757045" h="1917700">
                <a:moveTo>
                  <a:pt x="19303" y="279399"/>
                </a:moveTo>
                <a:lnTo>
                  <a:pt x="292" y="279399"/>
                </a:lnTo>
                <a:lnTo>
                  <a:pt x="787" y="266699"/>
                </a:lnTo>
                <a:lnTo>
                  <a:pt x="19773" y="266699"/>
                </a:lnTo>
                <a:lnTo>
                  <a:pt x="19303" y="279399"/>
                </a:lnTo>
                <a:close/>
              </a:path>
              <a:path w="1757045" h="1917700">
                <a:moveTo>
                  <a:pt x="1756752" y="279399"/>
                </a:moveTo>
                <a:lnTo>
                  <a:pt x="1737728" y="279399"/>
                </a:lnTo>
                <a:lnTo>
                  <a:pt x="1737258" y="266699"/>
                </a:lnTo>
                <a:lnTo>
                  <a:pt x="1756270" y="266699"/>
                </a:lnTo>
                <a:lnTo>
                  <a:pt x="1756752" y="279399"/>
                </a:lnTo>
                <a:close/>
              </a:path>
              <a:path w="1757045" h="1917700">
                <a:moveTo>
                  <a:pt x="19316" y="1638299"/>
                </a:moveTo>
                <a:lnTo>
                  <a:pt x="279" y="1638299"/>
                </a:lnTo>
                <a:lnTo>
                  <a:pt x="0" y="1625599"/>
                </a:lnTo>
                <a:lnTo>
                  <a:pt x="0" y="279399"/>
                </a:lnTo>
                <a:lnTo>
                  <a:pt x="19037" y="279399"/>
                </a:lnTo>
                <a:lnTo>
                  <a:pt x="19037" y="1625599"/>
                </a:lnTo>
                <a:lnTo>
                  <a:pt x="19316" y="1638299"/>
                </a:lnTo>
                <a:close/>
              </a:path>
              <a:path w="1757045" h="1917700">
                <a:moveTo>
                  <a:pt x="1756740" y="1638299"/>
                </a:moveTo>
                <a:lnTo>
                  <a:pt x="1737715" y="1638299"/>
                </a:lnTo>
                <a:lnTo>
                  <a:pt x="1737995" y="1625599"/>
                </a:lnTo>
                <a:lnTo>
                  <a:pt x="1737995" y="279399"/>
                </a:lnTo>
                <a:lnTo>
                  <a:pt x="1757032" y="279399"/>
                </a:lnTo>
                <a:lnTo>
                  <a:pt x="1757032" y="1625599"/>
                </a:lnTo>
                <a:lnTo>
                  <a:pt x="1756740" y="1638299"/>
                </a:lnTo>
                <a:close/>
              </a:path>
              <a:path w="1757045" h="1917700">
                <a:moveTo>
                  <a:pt x="22199" y="1663699"/>
                </a:moveTo>
                <a:lnTo>
                  <a:pt x="2285" y="1663699"/>
                </a:lnTo>
                <a:lnTo>
                  <a:pt x="1435" y="1650999"/>
                </a:lnTo>
                <a:lnTo>
                  <a:pt x="761" y="1638299"/>
                </a:lnTo>
                <a:lnTo>
                  <a:pt x="19761" y="1638299"/>
                </a:lnTo>
                <a:lnTo>
                  <a:pt x="20408" y="1650999"/>
                </a:lnTo>
                <a:lnTo>
                  <a:pt x="21183" y="1650999"/>
                </a:lnTo>
                <a:lnTo>
                  <a:pt x="22199" y="1663699"/>
                </a:lnTo>
                <a:close/>
              </a:path>
              <a:path w="1757045" h="1917700">
                <a:moveTo>
                  <a:pt x="1754708" y="1663699"/>
                </a:moveTo>
                <a:lnTo>
                  <a:pt x="1734832" y="1663699"/>
                </a:lnTo>
                <a:lnTo>
                  <a:pt x="1735848" y="1650999"/>
                </a:lnTo>
                <a:lnTo>
                  <a:pt x="1736623" y="1650999"/>
                </a:lnTo>
                <a:lnTo>
                  <a:pt x="1737271" y="1638299"/>
                </a:lnTo>
                <a:lnTo>
                  <a:pt x="1756244" y="1638299"/>
                </a:lnTo>
                <a:lnTo>
                  <a:pt x="1755571" y="1650999"/>
                </a:lnTo>
                <a:lnTo>
                  <a:pt x="1754708" y="1663699"/>
                </a:lnTo>
                <a:close/>
              </a:path>
              <a:path w="1757045" h="1917700">
                <a:moveTo>
                  <a:pt x="23342" y="1676399"/>
                </a:moveTo>
                <a:lnTo>
                  <a:pt x="4546" y="1676399"/>
                </a:lnTo>
                <a:lnTo>
                  <a:pt x="3327" y="1663699"/>
                </a:lnTo>
                <a:lnTo>
                  <a:pt x="22161" y="1663699"/>
                </a:lnTo>
                <a:lnTo>
                  <a:pt x="23342" y="1676399"/>
                </a:lnTo>
                <a:close/>
              </a:path>
              <a:path w="1757045" h="1917700">
                <a:moveTo>
                  <a:pt x="1752434" y="1676399"/>
                </a:moveTo>
                <a:lnTo>
                  <a:pt x="1733689" y="1676399"/>
                </a:lnTo>
                <a:lnTo>
                  <a:pt x="1734870" y="1663699"/>
                </a:lnTo>
                <a:lnTo>
                  <a:pt x="1753666" y="1663699"/>
                </a:lnTo>
                <a:lnTo>
                  <a:pt x="1752434" y="1676399"/>
                </a:lnTo>
                <a:close/>
              </a:path>
              <a:path w="1757045" h="1917700">
                <a:moveTo>
                  <a:pt x="29603" y="1701799"/>
                </a:moveTo>
                <a:lnTo>
                  <a:pt x="9296" y="1701799"/>
                </a:lnTo>
                <a:lnTo>
                  <a:pt x="7531" y="1689099"/>
                </a:lnTo>
                <a:lnTo>
                  <a:pt x="5956" y="1676399"/>
                </a:lnTo>
                <a:lnTo>
                  <a:pt x="24612" y="1676399"/>
                </a:lnTo>
                <a:lnTo>
                  <a:pt x="26149" y="1689099"/>
                </a:lnTo>
                <a:lnTo>
                  <a:pt x="27736" y="1689099"/>
                </a:lnTo>
                <a:lnTo>
                  <a:pt x="29603" y="1701799"/>
                </a:lnTo>
                <a:close/>
              </a:path>
              <a:path w="1757045" h="1917700">
                <a:moveTo>
                  <a:pt x="1747685" y="1701799"/>
                </a:moveTo>
                <a:lnTo>
                  <a:pt x="1727428" y="1701799"/>
                </a:lnTo>
                <a:lnTo>
                  <a:pt x="1729295" y="1689099"/>
                </a:lnTo>
                <a:lnTo>
                  <a:pt x="1730883" y="1689099"/>
                </a:lnTo>
                <a:lnTo>
                  <a:pt x="1732419" y="1676399"/>
                </a:lnTo>
                <a:lnTo>
                  <a:pt x="1751025" y="1676399"/>
                </a:lnTo>
                <a:lnTo>
                  <a:pt x="1749501" y="1689099"/>
                </a:lnTo>
                <a:lnTo>
                  <a:pt x="1747685" y="1701799"/>
                </a:lnTo>
                <a:close/>
              </a:path>
              <a:path w="1757045" h="1917700">
                <a:moveTo>
                  <a:pt x="33705" y="1714499"/>
                </a:moveTo>
                <a:lnTo>
                  <a:pt x="13322" y="1714499"/>
                </a:lnTo>
                <a:lnTo>
                  <a:pt x="11214" y="1701799"/>
                </a:lnTo>
                <a:lnTo>
                  <a:pt x="31508" y="1701799"/>
                </a:lnTo>
                <a:lnTo>
                  <a:pt x="33705" y="1714499"/>
                </a:lnTo>
                <a:close/>
              </a:path>
              <a:path w="1757045" h="1917700">
                <a:moveTo>
                  <a:pt x="1743646" y="1714499"/>
                </a:moveTo>
                <a:lnTo>
                  <a:pt x="1723326" y="1714499"/>
                </a:lnTo>
                <a:lnTo>
                  <a:pt x="1725523" y="1701799"/>
                </a:lnTo>
                <a:lnTo>
                  <a:pt x="1745818" y="1701799"/>
                </a:lnTo>
                <a:lnTo>
                  <a:pt x="1743646" y="1714499"/>
                </a:lnTo>
                <a:close/>
              </a:path>
              <a:path w="1757045" h="1917700">
                <a:moveTo>
                  <a:pt x="38417" y="1727199"/>
                </a:moveTo>
                <a:lnTo>
                  <a:pt x="18021" y="1727199"/>
                </a:lnTo>
                <a:lnTo>
                  <a:pt x="15582" y="1714499"/>
                </a:lnTo>
                <a:lnTo>
                  <a:pt x="35902" y="1714499"/>
                </a:lnTo>
                <a:lnTo>
                  <a:pt x="38417" y="1727199"/>
                </a:lnTo>
                <a:close/>
              </a:path>
              <a:path w="1757045" h="1917700">
                <a:moveTo>
                  <a:pt x="1738934" y="1727199"/>
                </a:moveTo>
                <a:lnTo>
                  <a:pt x="1718614" y="1727199"/>
                </a:lnTo>
                <a:lnTo>
                  <a:pt x="1721129" y="1714499"/>
                </a:lnTo>
                <a:lnTo>
                  <a:pt x="1741373" y="1714499"/>
                </a:lnTo>
                <a:lnTo>
                  <a:pt x="1738934" y="1727199"/>
                </a:lnTo>
                <a:close/>
              </a:path>
              <a:path w="1757045" h="1917700">
                <a:moveTo>
                  <a:pt x="43738" y="1739899"/>
                </a:moveTo>
                <a:lnTo>
                  <a:pt x="23367" y="1739899"/>
                </a:lnTo>
                <a:lnTo>
                  <a:pt x="20612" y="1727199"/>
                </a:lnTo>
                <a:lnTo>
                  <a:pt x="40919" y="1727199"/>
                </a:lnTo>
                <a:lnTo>
                  <a:pt x="43738" y="1739899"/>
                </a:lnTo>
                <a:close/>
              </a:path>
              <a:path w="1757045" h="1917700">
                <a:moveTo>
                  <a:pt x="1733562" y="1739899"/>
                </a:moveTo>
                <a:lnTo>
                  <a:pt x="1713293" y="1739899"/>
                </a:lnTo>
                <a:lnTo>
                  <a:pt x="1716112" y="1727199"/>
                </a:lnTo>
                <a:lnTo>
                  <a:pt x="1736331" y="1727199"/>
                </a:lnTo>
                <a:lnTo>
                  <a:pt x="1733562" y="1739899"/>
                </a:lnTo>
                <a:close/>
              </a:path>
              <a:path w="1757045" h="1917700">
                <a:moveTo>
                  <a:pt x="49644" y="1752599"/>
                </a:moveTo>
                <a:lnTo>
                  <a:pt x="29362" y="1752599"/>
                </a:lnTo>
                <a:lnTo>
                  <a:pt x="26289" y="1739899"/>
                </a:lnTo>
                <a:lnTo>
                  <a:pt x="46520" y="1739899"/>
                </a:lnTo>
                <a:lnTo>
                  <a:pt x="49644" y="1752599"/>
                </a:lnTo>
                <a:close/>
              </a:path>
              <a:path w="1757045" h="1917700">
                <a:moveTo>
                  <a:pt x="1727568" y="1752599"/>
                </a:moveTo>
                <a:lnTo>
                  <a:pt x="1707388" y="1752599"/>
                </a:lnTo>
                <a:lnTo>
                  <a:pt x="1710512" y="1739899"/>
                </a:lnTo>
                <a:lnTo>
                  <a:pt x="1730641" y="1739899"/>
                </a:lnTo>
                <a:lnTo>
                  <a:pt x="1727568" y="1752599"/>
                </a:lnTo>
                <a:close/>
              </a:path>
              <a:path w="1757045" h="1917700">
                <a:moveTo>
                  <a:pt x="56121" y="1765299"/>
                </a:moveTo>
                <a:lnTo>
                  <a:pt x="35966" y="1765299"/>
                </a:lnTo>
                <a:lnTo>
                  <a:pt x="32588" y="1752599"/>
                </a:lnTo>
                <a:lnTo>
                  <a:pt x="52704" y="1752599"/>
                </a:lnTo>
                <a:lnTo>
                  <a:pt x="56121" y="1765299"/>
                </a:lnTo>
                <a:close/>
              </a:path>
              <a:path w="1757045" h="1917700">
                <a:moveTo>
                  <a:pt x="1720951" y="1765299"/>
                </a:moveTo>
                <a:lnTo>
                  <a:pt x="1700910" y="1765299"/>
                </a:lnTo>
                <a:lnTo>
                  <a:pt x="1704327" y="1752599"/>
                </a:lnTo>
                <a:lnTo>
                  <a:pt x="1724342" y="1752599"/>
                </a:lnTo>
                <a:lnTo>
                  <a:pt x="1720951" y="1765299"/>
                </a:lnTo>
                <a:close/>
              </a:path>
              <a:path w="1757045" h="1917700">
                <a:moveTo>
                  <a:pt x="63144" y="1777999"/>
                </a:moveTo>
                <a:lnTo>
                  <a:pt x="43167" y="1777999"/>
                </a:lnTo>
                <a:lnTo>
                  <a:pt x="39496" y="1765299"/>
                </a:lnTo>
                <a:lnTo>
                  <a:pt x="59448" y="1765299"/>
                </a:lnTo>
                <a:lnTo>
                  <a:pt x="63144" y="1777999"/>
                </a:lnTo>
                <a:close/>
              </a:path>
              <a:path w="1757045" h="1917700">
                <a:moveTo>
                  <a:pt x="1713750" y="1777999"/>
                </a:moveTo>
                <a:lnTo>
                  <a:pt x="1693887" y="1777999"/>
                </a:lnTo>
                <a:lnTo>
                  <a:pt x="1697583" y="1765299"/>
                </a:lnTo>
                <a:lnTo>
                  <a:pt x="1717420" y="1765299"/>
                </a:lnTo>
                <a:lnTo>
                  <a:pt x="1713750" y="1777999"/>
                </a:lnTo>
                <a:close/>
              </a:path>
              <a:path w="1757045" h="1917700">
                <a:moveTo>
                  <a:pt x="74676" y="1790699"/>
                </a:moveTo>
                <a:lnTo>
                  <a:pt x="50939" y="1790699"/>
                </a:lnTo>
                <a:lnTo>
                  <a:pt x="46989" y="1777999"/>
                </a:lnTo>
                <a:lnTo>
                  <a:pt x="70573" y="1777999"/>
                </a:lnTo>
                <a:lnTo>
                  <a:pt x="74676" y="1790699"/>
                </a:lnTo>
                <a:close/>
              </a:path>
              <a:path w="1757045" h="1917700">
                <a:moveTo>
                  <a:pt x="1705965" y="1790699"/>
                </a:moveTo>
                <a:lnTo>
                  <a:pt x="1682356" y="1790699"/>
                </a:lnTo>
                <a:lnTo>
                  <a:pt x="1686458" y="1777999"/>
                </a:lnTo>
                <a:lnTo>
                  <a:pt x="1709927" y="1777999"/>
                </a:lnTo>
                <a:lnTo>
                  <a:pt x="1705965" y="1790699"/>
                </a:lnTo>
                <a:close/>
              </a:path>
              <a:path w="1757045" h="1917700">
                <a:moveTo>
                  <a:pt x="101168" y="1816099"/>
                </a:moveTo>
                <a:lnTo>
                  <a:pt x="68084" y="1816099"/>
                </a:lnTo>
                <a:lnTo>
                  <a:pt x="59283" y="1803399"/>
                </a:lnTo>
                <a:lnTo>
                  <a:pt x="55041" y="1790699"/>
                </a:lnTo>
                <a:lnTo>
                  <a:pt x="74472" y="1790699"/>
                </a:lnTo>
                <a:lnTo>
                  <a:pt x="83070" y="1803399"/>
                </a:lnTo>
                <a:lnTo>
                  <a:pt x="91579" y="1803399"/>
                </a:lnTo>
                <a:lnTo>
                  <a:pt x="101168" y="1816099"/>
                </a:lnTo>
                <a:close/>
              </a:path>
              <a:path w="1757045" h="1917700">
                <a:moveTo>
                  <a:pt x="1688655" y="1816099"/>
                </a:moveTo>
                <a:lnTo>
                  <a:pt x="1655864" y="1816099"/>
                </a:lnTo>
                <a:lnTo>
                  <a:pt x="1665452" y="1803399"/>
                </a:lnTo>
                <a:lnTo>
                  <a:pt x="1673961" y="1803399"/>
                </a:lnTo>
                <a:lnTo>
                  <a:pt x="1682559" y="1790699"/>
                </a:lnTo>
                <a:lnTo>
                  <a:pt x="1701850" y="1790699"/>
                </a:lnTo>
                <a:lnTo>
                  <a:pt x="1697545" y="1803399"/>
                </a:lnTo>
                <a:lnTo>
                  <a:pt x="1688655" y="1816099"/>
                </a:lnTo>
                <a:close/>
              </a:path>
              <a:path w="1757045" h="1917700">
                <a:moveTo>
                  <a:pt x="137033" y="1854199"/>
                </a:moveTo>
                <a:lnTo>
                  <a:pt x="108610" y="1854199"/>
                </a:lnTo>
                <a:lnTo>
                  <a:pt x="98094" y="1841499"/>
                </a:lnTo>
                <a:lnTo>
                  <a:pt x="87376" y="1828799"/>
                </a:lnTo>
                <a:lnTo>
                  <a:pt x="77787" y="1816099"/>
                </a:lnTo>
                <a:lnTo>
                  <a:pt x="100850" y="1816099"/>
                </a:lnTo>
                <a:lnTo>
                  <a:pt x="110909" y="1828799"/>
                </a:lnTo>
                <a:lnTo>
                  <a:pt x="110578" y="1828799"/>
                </a:lnTo>
                <a:lnTo>
                  <a:pt x="121081" y="1841499"/>
                </a:lnTo>
                <a:lnTo>
                  <a:pt x="131406" y="1841499"/>
                </a:lnTo>
                <a:lnTo>
                  <a:pt x="137033" y="1854199"/>
                </a:lnTo>
                <a:close/>
              </a:path>
              <a:path w="1757045" h="1917700">
                <a:moveTo>
                  <a:pt x="1636852" y="1866899"/>
                </a:moveTo>
                <a:lnTo>
                  <a:pt x="1597253" y="1866899"/>
                </a:lnTo>
                <a:lnTo>
                  <a:pt x="1603273" y="1854199"/>
                </a:lnTo>
                <a:lnTo>
                  <a:pt x="1619999" y="1854199"/>
                </a:lnTo>
                <a:lnTo>
                  <a:pt x="1625625" y="1841499"/>
                </a:lnTo>
                <a:lnTo>
                  <a:pt x="1635950" y="1841499"/>
                </a:lnTo>
                <a:lnTo>
                  <a:pt x="1646453" y="1828799"/>
                </a:lnTo>
                <a:lnTo>
                  <a:pt x="1646123" y="1828799"/>
                </a:lnTo>
                <a:lnTo>
                  <a:pt x="1656181" y="1816099"/>
                </a:lnTo>
                <a:lnTo>
                  <a:pt x="1679244" y="1816099"/>
                </a:lnTo>
                <a:lnTo>
                  <a:pt x="1669656" y="1828799"/>
                </a:lnTo>
                <a:lnTo>
                  <a:pt x="1658937" y="1841499"/>
                </a:lnTo>
                <a:lnTo>
                  <a:pt x="1648421" y="1854199"/>
                </a:lnTo>
                <a:lnTo>
                  <a:pt x="1636852" y="1866899"/>
                </a:lnTo>
                <a:close/>
              </a:path>
              <a:path w="1757045" h="1917700">
                <a:moveTo>
                  <a:pt x="159778" y="1866899"/>
                </a:moveTo>
                <a:lnTo>
                  <a:pt x="125806" y="1866899"/>
                </a:lnTo>
                <a:lnTo>
                  <a:pt x="119913" y="1854199"/>
                </a:lnTo>
                <a:lnTo>
                  <a:pt x="153758" y="1854199"/>
                </a:lnTo>
                <a:lnTo>
                  <a:pt x="159778" y="1866899"/>
                </a:lnTo>
                <a:close/>
              </a:path>
              <a:path w="1757045" h="1917700">
                <a:moveTo>
                  <a:pt x="177761" y="1879599"/>
                </a:moveTo>
                <a:lnTo>
                  <a:pt x="143865" y="1879599"/>
                </a:lnTo>
                <a:lnTo>
                  <a:pt x="137744" y="1866899"/>
                </a:lnTo>
                <a:lnTo>
                  <a:pt x="171475" y="1866899"/>
                </a:lnTo>
                <a:lnTo>
                  <a:pt x="177761" y="1879599"/>
                </a:lnTo>
                <a:close/>
              </a:path>
              <a:path w="1757045" h="1917700">
                <a:moveTo>
                  <a:pt x="1612976" y="1879599"/>
                </a:moveTo>
                <a:lnTo>
                  <a:pt x="1579270" y="1879599"/>
                </a:lnTo>
                <a:lnTo>
                  <a:pt x="1585556" y="1866899"/>
                </a:lnTo>
                <a:lnTo>
                  <a:pt x="1619097" y="1866899"/>
                </a:lnTo>
                <a:lnTo>
                  <a:pt x="1612976" y="1879599"/>
                </a:lnTo>
                <a:close/>
              </a:path>
              <a:path w="1757045" h="1917700">
                <a:moveTo>
                  <a:pt x="209372" y="1892299"/>
                </a:moveTo>
                <a:lnTo>
                  <a:pt x="162788" y="1892299"/>
                </a:lnTo>
                <a:lnTo>
                  <a:pt x="156387" y="1879599"/>
                </a:lnTo>
                <a:lnTo>
                  <a:pt x="202679" y="1879599"/>
                </a:lnTo>
                <a:lnTo>
                  <a:pt x="209372" y="1892299"/>
                </a:lnTo>
                <a:close/>
              </a:path>
              <a:path w="1757045" h="1917700">
                <a:moveTo>
                  <a:pt x="1594027" y="1892299"/>
                </a:moveTo>
                <a:lnTo>
                  <a:pt x="1547660" y="1892299"/>
                </a:lnTo>
                <a:lnTo>
                  <a:pt x="1554352" y="1879599"/>
                </a:lnTo>
                <a:lnTo>
                  <a:pt x="1600441" y="1879599"/>
                </a:lnTo>
                <a:lnTo>
                  <a:pt x="1594027" y="1892299"/>
                </a:lnTo>
                <a:close/>
              </a:path>
              <a:path w="1757045" h="1917700">
                <a:moveTo>
                  <a:pt x="263550" y="1904999"/>
                </a:moveTo>
                <a:lnTo>
                  <a:pt x="189293" y="1904999"/>
                </a:lnTo>
                <a:lnTo>
                  <a:pt x="182549" y="1892299"/>
                </a:lnTo>
                <a:lnTo>
                  <a:pt x="256324" y="1892299"/>
                </a:lnTo>
                <a:lnTo>
                  <a:pt x="263550" y="1904999"/>
                </a:lnTo>
                <a:close/>
              </a:path>
              <a:path w="1757045" h="1917700">
                <a:moveTo>
                  <a:pt x="1567522" y="1904999"/>
                </a:moveTo>
                <a:lnTo>
                  <a:pt x="1493481" y="1904999"/>
                </a:lnTo>
                <a:lnTo>
                  <a:pt x="1500708" y="1892299"/>
                </a:lnTo>
                <a:lnTo>
                  <a:pt x="1574279" y="1892299"/>
                </a:lnTo>
                <a:lnTo>
                  <a:pt x="1567522" y="1904999"/>
                </a:lnTo>
                <a:close/>
              </a:path>
              <a:path w="1757045" h="1917700">
                <a:moveTo>
                  <a:pt x="1525358" y="1917699"/>
                </a:moveTo>
                <a:lnTo>
                  <a:pt x="231444" y="1917699"/>
                </a:lnTo>
                <a:lnTo>
                  <a:pt x="224243" y="1904999"/>
                </a:lnTo>
                <a:lnTo>
                  <a:pt x="1532559" y="1904999"/>
                </a:lnTo>
                <a:lnTo>
                  <a:pt x="1525358" y="1917699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E9B03D2-BBF0-6E80-B70D-F57C1C6FBD13}"/>
              </a:ext>
            </a:extLst>
          </p:cNvPr>
          <p:cNvSpPr txBox="1"/>
          <p:nvPr/>
        </p:nvSpPr>
        <p:spPr>
          <a:xfrm>
            <a:off x="1984298" y="1077123"/>
            <a:ext cx="631190" cy="8444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 marR="5080" indent="-27940">
              <a:lnSpc>
                <a:spcPct val="124000"/>
              </a:lnSpc>
            </a:pPr>
            <a:r>
              <a:rPr sz="4200" spc="217" baseline="-9920" dirty="0">
                <a:latin typeface="Cambria Math"/>
                <a:cs typeface="Cambria Math"/>
              </a:rPr>
              <a:t>s</a:t>
            </a:r>
            <a:r>
              <a:rPr sz="3000" spc="217" baseline="-29166" dirty="0">
                <a:latin typeface="Cambria Math"/>
                <a:cs typeface="Cambria Math"/>
              </a:rPr>
              <a:t>t </a:t>
            </a:r>
            <a:r>
              <a:rPr spc="130" dirty="0">
                <a:latin typeface="Cambria Math"/>
                <a:cs typeface="Cambria Math"/>
              </a:rPr>
              <a:t>r</a:t>
            </a:r>
            <a:r>
              <a:rPr sz="1950" spc="195" baseline="-14957" dirty="0">
                <a:latin typeface="Cambria Math"/>
                <a:cs typeface="Cambria Math"/>
              </a:rPr>
              <a:t>2  </a:t>
            </a:r>
            <a:r>
              <a:rPr spc="130" dirty="0">
                <a:latin typeface="Cambria Math"/>
                <a:cs typeface="Cambria Math"/>
              </a:rPr>
              <a:t>r</a:t>
            </a:r>
            <a:r>
              <a:rPr sz="1950" spc="195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FC48C4C-C5D1-2A4C-8311-BDED384FD8F9}"/>
              </a:ext>
            </a:extLst>
          </p:cNvPr>
          <p:cNvSpPr/>
          <p:nvPr/>
        </p:nvSpPr>
        <p:spPr>
          <a:xfrm>
            <a:off x="4681112" y="1384831"/>
            <a:ext cx="1505112" cy="17052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2379D4A-F3FD-69CC-15B0-9A085EB86891}"/>
              </a:ext>
            </a:extLst>
          </p:cNvPr>
          <p:cNvSpPr/>
          <p:nvPr/>
        </p:nvSpPr>
        <p:spPr>
          <a:xfrm>
            <a:off x="4479417" y="1264397"/>
            <a:ext cx="1757045" cy="1917700"/>
          </a:xfrm>
          <a:custGeom>
            <a:avLst/>
            <a:gdLst/>
            <a:ahLst/>
            <a:cxnLst/>
            <a:rect l="l" t="t" r="r" b="b"/>
            <a:pathLst>
              <a:path w="1757045" h="1917700">
                <a:moveTo>
                  <a:pt x="1546999" y="12699"/>
                </a:moveTo>
                <a:lnTo>
                  <a:pt x="210261" y="12699"/>
                </a:lnTo>
                <a:lnTo>
                  <a:pt x="217335" y="0"/>
                </a:lnTo>
                <a:lnTo>
                  <a:pt x="1539709" y="0"/>
                </a:lnTo>
                <a:lnTo>
                  <a:pt x="1546999" y="12699"/>
                </a:lnTo>
                <a:close/>
              </a:path>
              <a:path w="1757045" h="1917700">
                <a:moveTo>
                  <a:pt x="235724" y="25399"/>
                </a:moveTo>
                <a:lnTo>
                  <a:pt x="176085" y="25399"/>
                </a:lnTo>
                <a:lnTo>
                  <a:pt x="182765" y="12699"/>
                </a:lnTo>
                <a:lnTo>
                  <a:pt x="242773" y="12699"/>
                </a:lnTo>
                <a:lnTo>
                  <a:pt x="235724" y="25399"/>
                </a:lnTo>
                <a:close/>
              </a:path>
              <a:path w="1757045" h="1917700">
                <a:moveTo>
                  <a:pt x="1581162" y="25399"/>
                </a:moveTo>
                <a:lnTo>
                  <a:pt x="1521307" y="25399"/>
                </a:lnTo>
                <a:lnTo>
                  <a:pt x="1514271" y="12699"/>
                </a:lnTo>
                <a:lnTo>
                  <a:pt x="1574495" y="12699"/>
                </a:lnTo>
                <a:lnTo>
                  <a:pt x="1581162" y="25399"/>
                </a:lnTo>
                <a:close/>
              </a:path>
              <a:path w="1757045" h="1917700">
                <a:moveTo>
                  <a:pt x="196291" y="38099"/>
                </a:moveTo>
                <a:lnTo>
                  <a:pt x="150279" y="38099"/>
                </a:lnTo>
                <a:lnTo>
                  <a:pt x="156591" y="25399"/>
                </a:lnTo>
                <a:lnTo>
                  <a:pt x="202907" y="25399"/>
                </a:lnTo>
                <a:lnTo>
                  <a:pt x="196291" y="38099"/>
                </a:lnTo>
                <a:close/>
              </a:path>
              <a:path w="1757045" h="1917700">
                <a:moveTo>
                  <a:pt x="1606956" y="38099"/>
                </a:moveTo>
                <a:lnTo>
                  <a:pt x="1560753" y="38099"/>
                </a:lnTo>
                <a:lnTo>
                  <a:pt x="1554137" y="25399"/>
                </a:lnTo>
                <a:lnTo>
                  <a:pt x="1600644" y="25399"/>
                </a:lnTo>
                <a:lnTo>
                  <a:pt x="1606956" y="38099"/>
                </a:lnTo>
                <a:close/>
              </a:path>
              <a:path w="1757045" h="1917700">
                <a:moveTo>
                  <a:pt x="165481" y="50799"/>
                </a:moveTo>
                <a:lnTo>
                  <a:pt x="131914" y="50799"/>
                </a:lnTo>
                <a:lnTo>
                  <a:pt x="137934" y="38099"/>
                </a:lnTo>
                <a:lnTo>
                  <a:pt x="171691" y="38099"/>
                </a:lnTo>
                <a:lnTo>
                  <a:pt x="165481" y="50799"/>
                </a:lnTo>
                <a:close/>
              </a:path>
              <a:path w="1757045" h="1917700">
                <a:moveTo>
                  <a:pt x="1625307" y="50799"/>
                </a:moveTo>
                <a:lnTo>
                  <a:pt x="1591551" y="50799"/>
                </a:lnTo>
                <a:lnTo>
                  <a:pt x="1585353" y="38099"/>
                </a:lnTo>
                <a:lnTo>
                  <a:pt x="1619288" y="38099"/>
                </a:lnTo>
                <a:lnTo>
                  <a:pt x="1625307" y="50799"/>
                </a:lnTo>
                <a:close/>
              </a:path>
              <a:path w="1757045" h="1917700">
                <a:moveTo>
                  <a:pt x="120738" y="76199"/>
                </a:moveTo>
                <a:lnTo>
                  <a:pt x="97764" y="76199"/>
                </a:lnTo>
                <a:lnTo>
                  <a:pt x="120180" y="50799"/>
                </a:lnTo>
                <a:lnTo>
                  <a:pt x="148221" y="50799"/>
                </a:lnTo>
                <a:lnTo>
                  <a:pt x="142392" y="63499"/>
                </a:lnTo>
                <a:lnTo>
                  <a:pt x="131686" y="63499"/>
                </a:lnTo>
                <a:lnTo>
                  <a:pt x="120738" y="76199"/>
                </a:lnTo>
                <a:close/>
              </a:path>
              <a:path w="1757045" h="1917700">
                <a:moveTo>
                  <a:pt x="1658937" y="76199"/>
                </a:moveTo>
                <a:lnTo>
                  <a:pt x="1636293" y="76199"/>
                </a:lnTo>
                <a:lnTo>
                  <a:pt x="1625358" y="63499"/>
                </a:lnTo>
                <a:lnTo>
                  <a:pt x="1614639" y="63499"/>
                </a:lnTo>
                <a:lnTo>
                  <a:pt x="1608823" y="50799"/>
                </a:lnTo>
                <a:lnTo>
                  <a:pt x="1637131" y="50799"/>
                </a:lnTo>
                <a:lnTo>
                  <a:pt x="1648421" y="63499"/>
                </a:lnTo>
                <a:lnTo>
                  <a:pt x="1658937" y="76199"/>
                </a:lnTo>
                <a:close/>
              </a:path>
              <a:path w="1757045" h="1917700">
                <a:moveTo>
                  <a:pt x="82778" y="114299"/>
                </a:moveTo>
                <a:lnTo>
                  <a:pt x="59486" y="114299"/>
                </a:lnTo>
                <a:lnTo>
                  <a:pt x="68376" y="101599"/>
                </a:lnTo>
                <a:lnTo>
                  <a:pt x="77787" y="88899"/>
                </a:lnTo>
                <a:lnTo>
                  <a:pt x="87706" y="76199"/>
                </a:lnTo>
                <a:lnTo>
                  <a:pt x="121081" y="76199"/>
                </a:lnTo>
                <a:lnTo>
                  <a:pt x="110578" y="88899"/>
                </a:lnTo>
                <a:lnTo>
                  <a:pt x="101168" y="88899"/>
                </a:lnTo>
                <a:lnTo>
                  <a:pt x="91579" y="101599"/>
                </a:lnTo>
                <a:lnTo>
                  <a:pt x="91884" y="101599"/>
                </a:lnTo>
                <a:lnTo>
                  <a:pt x="82778" y="114299"/>
                </a:lnTo>
                <a:close/>
              </a:path>
              <a:path w="1757045" h="1917700">
                <a:moveTo>
                  <a:pt x="1697748" y="114299"/>
                </a:moveTo>
                <a:lnTo>
                  <a:pt x="1674253" y="114299"/>
                </a:lnTo>
                <a:lnTo>
                  <a:pt x="1665147" y="101599"/>
                </a:lnTo>
                <a:lnTo>
                  <a:pt x="1665452" y="101599"/>
                </a:lnTo>
                <a:lnTo>
                  <a:pt x="1655864" y="88899"/>
                </a:lnTo>
                <a:lnTo>
                  <a:pt x="1646466" y="88899"/>
                </a:lnTo>
                <a:lnTo>
                  <a:pt x="1635950" y="76199"/>
                </a:lnTo>
                <a:lnTo>
                  <a:pt x="1669656" y="76199"/>
                </a:lnTo>
                <a:lnTo>
                  <a:pt x="1679244" y="88899"/>
                </a:lnTo>
                <a:lnTo>
                  <a:pt x="1688947" y="101599"/>
                </a:lnTo>
                <a:lnTo>
                  <a:pt x="1697748" y="114299"/>
                </a:lnTo>
                <a:close/>
              </a:path>
              <a:path w="1757045" h="1917700">
                <a:moveTo>
                  <a:pt x="74472" y="126999"/>
                </a:moveTo>
                <a:lnTo>
                  <a:pt x="51079" y="126999"/>
                </a:lnTo>
                <a:lnTo>
                  <a:pt x="55181" y="114299"/>
                </a:lnTo>
                <a:lnTo>
                  <a:pt x="83070" y="114299"/>
                </a:lnTo>
                <a:lnTo>
                  <a:pt x="74472" y="126999"/>
                </a:lnTo>
                <a:close/>
              </a:path>
              <a:path w="1757045" h="1917700">
                <a:moveTo>
                  <a:pt x="1706092" y="126999"/>
                </a:moveTo>
                <a:lnTo>
                  <a:pt x="1682572" y="126999"/>
                </a:lnTo>
                <a:lnTo>
                  <a:pt x="1673961" y="114299"/>
                </a:lnTo>
                <a:lnTo>
                  <a:pt x="1701990" y="114299"/>
                </a:lnTo>
                <a:lnTo>
                  <a:pt x="1706092" y="126999"/>
                </a:lnTo>
                <a:close/>
              </a:path>
              <a:path w="1757045" h="1917700">
                <a:moveTo>
                  <a:pt x="66725" y="139699"/>
                </a:moveTo>
                <a:lnTo>
                  <a:pt x="43281" y="139699"/>
                </a:lnTo>
                <a:lnTo>
                  <a:pt x="47104" y="126999"/>
                </a:lnTo>
                <a:lnTo>
                  <a:pt x="70700" y="126999"/>
                </a:lnTo>
                <a:lnTo>
                  <a:pt x="66725" y="139699"/>
                </a:lnTo>
                <a:close/>
              </a:path>
              <a:path w="1757045" h="1917700">
                <a:moveTo>
                  <a:pt x="1713865" y="139699"/>
                </a:moveTo>
                <a:lnTo>
                  <a:pt x="1690306" y="139699"/>
                </a:lnTo>
                <a:lnTo>
                  <a:pt x="1686331" y="126999"/>
                </a:lnTo>
                <a:lnTo>
                  <a:pt x="1710055" y="126999"/>
                </a:lnTo>
                <a:lnTo>
                  <a:pt x="1713865" y="139699"/>
                </a:lnTo>
                <a:close/>
              </a:path>
              <a:path w="1757045" h="1917700">
                <a:moveTo>
                  <a:pt x="59448" y="152399"/>
                </a:moveTo>
                <a:lnTo>
                  <a:pt x="36080" y="152399"/>
                </a:lnTo>
                <a:lnTo>
                  <a:pt x="39611" y="139699"/>
                </a:lnTo>
                <a:lnTo>
                  <a:pt x="63144" y="139699"/>
                </a:lnTo>
                <a:lnTo>
                  <a:pt x="59448" y="152399"/>
                </a:lnTo>
                <a:close/>
              </a:path>
              <a:path w="1757045" h="1917700">
                <a:moveTo>
                  <a:pt x="1721065" y="152399"/>
                </a:moveTo>
                <a:lnTo>
                  <a:pt x="1697583" y="152399"/>
                </a:lnTo>
                <a:lnTo>
                  <a:pt x="1693887" y="139699"/>
                </a:lnTo>
                <a:lnTo>
                  <a:pt x="1717548" y="139699"/>
                </a:lnTo>
                <a:lnTo>
                  <a:pt x="1721065" y="152399"/>
                </a:lnTo>
                <a:close/>
              </a:path>
              <a:path w="1757045" h="1917700">
                <a:moveTo>
                  <a:pt x="52705" y="165099"/>
                </a:moveTo>
                <a:lnTo>
                  <a:pt x="29464" y="165099"/>
                </a:lnTo>
                <a:lnTo>
                  <a:pt x="32689" y="152399"/>
                </a:lnTo>
                <a:lnTo>
                  <a:pt x="56121" y="152399"/>
                </a:lnTo>
                <a:lnTo>
                  <a:pt x="52705" y="165099"/>
                </a:lnTo>
                <a:close/>
              </a:path>
              <a:path w="1757045" h="1917700">
                <a:moveTo>
                  <a:pt x="1727669" y="165099"/>
                </a:moveTo>
                <a:lnTo>
                  <a:pt x="1704327" y="165099"/>
                </a:lnTo>
                <a:lnTo>
                  <a:pt x="1700911" y="152399"/>
                </a:lnTo>
                <a:lnTo>
                  <a:pt x="1724444" y="152399"/>
                </a:lnTo>
                <a:lnTo>
                  <a:pt x="1727669" y="165099"/>
                </a:lnTo>
                <a:close/>
              </a:path>
              <a:path w="1757045" h="1917700">
                <a:moveTo>
                  <a:pt x="43649" y="177799"/>
                </a:moveTo>
                <a:lnTo>
                  <a:pt x="23469" y="177799"/>
                </a:lnTo>
                <a:lnTo>
                  <a:pt x="26390" y="165099"/>
                </a:lnTo>
                <a:lnTo>
                  <a:pt x="46621" y="165099"/>
                </a:lnTo>
                <a:lnTo>
                  <a:pt x="43649" y="177799"/>
                </a:lnTo>
                <a:close/>
              </a:path>
              <a:path w="1757045" h="1917700">
                <a:moveTo>
                  <a:pt x="1733664" y="177799"/>
                </a:moveTo>
                <a:lnTo>
                  <a:pt x="1713382" y="177799"/>
                </a:lnTo>
                <a:lnTo>
                  <a:pt x="1710410" y="165099"/>
                </a:lnTo>
                <a:lnTo>
                  <a:pt x="1730743" y="165099"/>
                </a:lnTo>
                <a:lnTo>
                  <a:pt x="1733664" y="177799"/>
                </a:lnTo>
                <a:close/>
              </a:path>
              <a:path w="1757045" h="1917700">
                <a:moveTo>
                  <a:pt x="38341" y="190499"/>
                </a:moveTo>
                <a:lnTo>
                  <a:pt x="18097" y="190499"/>
                </a:lnTo>
                <a:lnTo>
                  <a:pt x="20701" y="177799"/>
                </a:lnTo>
                <a:lnTo>
                  <a:pt x="41008" y="177799"/>
                </a:lnTo>
                <a:lnTo>
                  <a:pt x="38341" y="190499"/>
                </a:lnTo>
                <a:close/>
              </a:path>
              <a:path w="1757045" h="1917700">
                <a:moveTo>
                  <a:pt x="1741449" y="203199"/>
                </a:moveTo>
                <a:lnTo>
                  <a:pt x="1723402" y="203199"/>
                </a:lnTo>
                <a:lnTo>
                  <a:pt x="1721053" y="190499"/>
                </a:lnTo>
                <a:lnTo>
                  <a:pt x="1718703" y="190499"/>
                </a:lnTo>
                <a:lnTo>
                  <a:pt x="1716024" y="177799"/>
                </a:lnTo>
                <a:lnTo>
                  <a:pt x="1736420" y="177799"/>
                </a:lnTo>
                <a:lnTo>
                  <a:pt x="1739011" y="190499"/>
                </a:lnTo>
                <a:lnTo>
                  <a:pt x="1741449" y="203199"/>
                </a:lnTo>
                <a:close/>
              </a:path>
              <a:path w="1757045" h="1917700">
                <a:moveTo>
                  <a:pt x="29540" y="215899"/>
                </a:moveTo>
                <a:lnTo>
                  <a:pt x="11290" y="215899"/>
                </a:lnTo>
                <a:lnTo>
                  <a:pt x="13385" y="203199"/>
                </a:lnTo>
                <a:lnTo>
                  <a:pt x="15659" y="190499"/>
                </a:lnTo>
                <a:lnTo>
                  <a:pt x="35991" y="190499"/>
                </a:lnTo>
                <a:lnTo>
                  <a:pt x="33629" y="203199"/>
                </a:lnTo>
                <a:lnTo>
                  <a:pt x="31584" y="203199"/>
                </a:lnTo>
                <a:lnTo>
                  <a:pt x="29540" y="215899"/>
                </a:lnTo>
                <a:close/>
              </a:path>
              <a:path w="1757045" h="1917700">
                <a:moveTo>
                  <a:pt x="31508" y="215899"/>
                </a:moveTo>
                <a:lnTo>
                  <a:pt x="31584" y="203199"/>
                </a:lnTo>
                <a:lnTo>
                  <a:pt x="33705" y="203199"/>
                </a:lnTo>
                <a:lnTo>
                  <a:pt x="31508" y="215899"/>
                </a:lnTo>
                <a:close/>
              </a:path>
              <a:path w="1757045" h="1917700">
                <a:moveTo>
                  <a:pt x="1725523" y="215899"/>
                </a:moveTo>
                <a:lnTo>
                  <a:pt x="1723326" y="203199"/>
                </a:lnTo>
                <a:lnTo>
                  <a:pt x="1725460" y="203199"/>
                </a:lnTo>
                <a:lnTo>
                  <a:pt x="1725523" y="215899"/>
                </a:lnTo>
                <a:close/>
              </a:path>
              <a:path w="1757045" h="1917700">
                <a:moveTo>
                  <a:pt x="1745818" y="215899"/>
                </a:moveTo>
                <a:lnTo>
                  <a:pt x="1727492" y="215899"/>
                </a:lnTo>
                <a:lnTo>
                  <a:pt x="1725460" y="203199"/>
                </a:lnTo>
                <a:lnTo>
                  <a:pt x="1743710" y="203199"/>
                </a:lnTo>
                <a:lnTo>
                  <a:pt x="1745818" y="215899"/>
                </a:lnTo>
                <a:close/>
              </a:path>
              <a:path w="1757045" h="1917700">
                <a:moveTo>
                  <a:pt x="27736" y="228599"/>
                </a:moveTo>
                <a:lnTo>
                  <a:pt x="7531" y="228599"/>
                </a:lnTo>
                <a:lnTo>
                  <a:pt x="9347" y="215899"/>
                </a:lnTo>
                <a:lnTo>
                  <a:pt x="29616" y="215899"/>
                </a:lnTo>
                <a:lnTo>
                  <a:pt x="27736" y="228599"/>
                </a:lnTo>
                <a:close/>
              </a:path>
              <a:path w="1757045" h="1917700">
                <a:moveTo>
                  <a:pt x="1749501" y="228599"/>
                </a:moveTo>
                <a:lnTo>
                  <a:pt x="1729295" y="228599"/>
                </a:lnTo>
                <a:lnTo>
                  <a:pt x="1727428" y="215899"/>
                </a:lnTo>
                <a:lnTo>
                  <a:pt x="1747748" y="215899"/>
                </a:lnTo>
                <a:lnTo>
                  <a:pt x="1749501" y="228599"/>
                </a:lnTo>
                <a:close/>
              </a:path>
              <a:path w="1757045" h="1917700">
                <a:moveTo>
                  <a:pt x="24612" y="241299"/>
                </a:moveTo>
                <a:lnTo>
                  <a:pt x="4597" y="241299"/>
                </a:lnTo>
                <a:lnTo>
                  <a:pt x="6007" y="228599"/>
                </a:lnTo>
                <a:lnTo>
                  <a:pt x="26149" y="228599"/>
                </a:lnTo>
                <a:lnTo>
                  <a:pt x="24612" y="241299"/>
                </a:lnTo>
                <a:close/>
              </a:path>
              <a:path w="1757045" h="1917700">
                <a:moveTo>
                  <a:pt x="1752485" y="241299"/>
                </a:moveTo>
                <a:lnTo>
                  <a:pt x="1732419" y="241299"/>
                </a:lnTo>
                <a:lnTo>
                  <a:pt x="1730883" y="228599"/>
                </a:lnTo>
                <a:lnTo>
                  <a:pt x="1751076" y="228599"/>
                </a:lnTo>
                <a:lnTo>
                  <a:pt x="1752485" y="241299"/>
                </a:lnTo>
                <a:close/>
              </a:path>
              <a:path w="1757045" h="1917700">
                <a:moveTo>
                  <a:pt x="20383" y="266699"/>
                </a:moveTo>
                <a:lnTo>
                  <a:pt x="1460" y="266699"/>
                </a:lnTo>
                <a:lnTo>
                  <a:pt x="2324" y="253999"/>
                </a:lnTo>
                <a:lnTo>
                  <a:pt x="3365" y="241299"/>
                </a:lnTo>
                <a:lnTo>
                  <a:pt x="23342" y="241299"/>
                </a:lnTo>
                <a:lnTo>
                  <a:pt x="22161" y="253999"/>
                </a:lnTo>
                <a:lnTo>
                  <a:pt x="21221" y="253999"/>
                </a:lnTo>
                <a:lnTo>
                  <a:pt x="20383" y="266699"/>
                </a:lnTo>
                <a:close/>
              </a:path>
              <a:path w="1757045" h="1917700">
                <a:moveTo>
                  <a:pt x="1755597" y="266699"/>
                </a:moveTo>
                <a:lnTo>
                  <a:pt x="1736648" y="266699"/>
                </a:lnTo>
                <a:lnTo>
                  <a:pt x="1735823" y="253999"/>
                </a:lnTo>
                <a:lnTo>
                  <a:pt x="1734870" y="253999"/>
                </a:lnTo>
                <a:lnTo>
                  <a:pt x="1733689" y="241299"/>
                </a:lnTo>
                <a:lnTo>
                  <a:pt x="1753704" y="241299"/>
                </a:lnTo>
                <a:lnTo>
                  <a:pt x="1754746" y="253999"/>
                </a:lnTo>
                <a:lnTo>
                  <a:pt x="1755597" y="266699"/>
                </a:lnTo>
                <a:close/>
              </a:path>
              <a:path w="1757045" h="1917700">
                <a:moveTo>
                  <a:pt x="19304" y="279399"/>
                </a:moveTo>
                <a:lnTo>
                  <a:pt x="292" y="279399"/>
                </a:lnTo>
                <a:lnTo>
                  <a:pt x="787" y="266699"/>
                </a:lnTo>
                <a:lnTo>
                  <a:pt x="19773" y="266699"/>
                </a:lnTo>
                <a:lnTo>
                  <a:pt x="19304" y="279399"/>
                </a:lnTo>
                <a:close/>
              </a:path>
              <a:path w="1757045" h="1917700">
                <a:moveTo>
                  <a:pt x="1756752" y="279399"/>
                </a:moveTo>
                <a:lnTo>
                  <a:pt x="1737728" y="279399"/>
                </a:lnTo>
                <a:lnTo>
                  <a:pt x="1737258" y="266699"/>
                </a:lnTo>
                <a:lnTo>
                  <a:pt x="1756270" y="266699"/>
                </a:lnTo>
                <a:lnTo>
                  <a:pt x="1756752" y="279399"/>
                </a:lnTo>
                <a:close/>
              </a:path>
              <a:path w="1757045" h="1917700">
                <a:moveTo>
                  <a:pt x="19316" y="1638299"/>
                </a:moveTo>
                <a:lnTo>
                  <a:pt x="279" y="1638299"/>
                </a:lnTo>
                <a:lnTo>
                  <a:pt x="0" y="1625599"/>
                </a:lnTo>
                <a:lnTo>
                  <a:pt x="0" y="279399"/>
                </a:lnTo>
                <a:lnTo>
                  <a:pt x="19050" y="279399"/>
                </a:lnTo>
                <a:lnTo>
                  <a:pt x="19037" y="1625599"/>
                </a:lnTo>
                <a:lnTo>
                  <a:pt x="19316" y="1638299"/>
                </a:lnTo>
                <a:close/>
              </a:path>
              <a:path w="1757045" h="1917700">
                <a:moveTo>
                  <a:pt x="1756740" y="1638299"/>
                </a:moveTo>
                <a:lnTo>
                  <a:pt x="1737715" y="1638299"/>
                </a:lnTo>
                <a:lnTo>
                  <a:pt x="1737995" y="1625599"/>
                </a:lnTo>
                <a:lnTo>
                  <a:pt x="1737995" y="279399"/>
                </a:lnTo>
                <a:lnTo>
                  <a:pt x="1757032" y="279399"/>
                </a:lnTo>
                <a:lnTo>
                  <a:pt x="1757032" y="1625599"/>
                </a:lnTo>
                <a:lnTo>
                  <a:pt x="1756740" y="1638299"/>
                </a:lnTo>
                <a:close/>
              </a:path>
              <a:path w="1757045" h="1917700">
                <a:moveTo>
                  <a:pt x="22199" y="1663699"/>
                </a:moveTo>
                <a:lnTo>
                  <a:pt x="2286" y="1663699"/>
                </a:lnTo>
                <a:lnTo>
                  <a:pt x="1435" y="1650999"/>
                </a:lnTo>
                <a:lnTo>
                  <a:pt x="762" y="1638299"/>
                </a:lnTo>
                <a:lnTo>
                  <a:pt x="19761" y="1638299"/>
                </a:lnTo>
                <a:lnTo>
                  <a:pt x="20408" y="1650999"/>
                </a:lnTo>
                <a:lnTo>
                  <a:pt x="21183" y="1650999"/>
                </a:lnTo>
                <a:lnTo>
                  <a:pt x="22199" y="1663699"/>
                </a:lnTo>
                <a:close/>
              </a:path>
              <a:path w="1757045" h="1917700">
                <a:moveTo>
                  <a:pt x="1754720" y="1663699"/>
                </a:moveTo>
                <a:lnTo>
                  <a:pt x="1734832" y="1663699"/>
                </a:lnTo>
                <a:lnTo>
                  <a:pt x="1735848" y="1650999"/>
                </a:lnTo>
                <a:lnTo>
                  <a:pt x="1736623" y="1650999"/>
                </a:lnTo>
                <a:lnTo>
                  <a:pt x="1737283" y="1638299"/>
                </a:lnTo>
                <a:lnTo>
                  <a:pt x="1756257" y="1638299"/>
                </a:lnTo>
                <a:lnTo>
                  <a:pt x="1755571" y="1650999"/>
                </a:lnTo>
                <a:lnTo>
                  <a:pt x="1754720" y="1663699"/>
                </a:lnTo>
                <a:close/>
              </a:path>
              <a:path w="1757045" h="1917700">
                <a:moveTo>
                  <a:pt x="23342" y="1676399"/>
                </a:moveTo>
                <a:lnTo>
                  <a:pt x="4559" y="1676399"/>
                </a:lnTo>
                <a:lnTo>
                  <a:pt x="3327" y="1663699"/>
                </a:lnTo>
                <a:lnTo>
                  <a:pt x="22161" y="1663699"/>
                </a:lnTo>
                <a:lnTo>
                  <a:pt x="23342" y="1676399"/>
                </a:lnTo>
                <a:close/>
              </a:path>
              <a:path w="1757045" h="1917700">
                <a:moveTo>
                  <a:pt x="1752434" y="1676399"/>
                </a:moveTo>
                <a:lnTo>
                  <a:pt x="1733689" y="1676399"/>
                </a:lnTo>
                <a:lnTo>
                  <a:pt x="1734870" y="1663699"/>
                </a:lnTo>
                <a:lnTo>
                  <a:pt x="1753666" y="1663699"/>
                </a:lnTo>
                <a:lnTo>
                  <a:pt x="1752434" y="1676399"/>
                </a:lnTo>
                <a:close/>
              </a:path>
              <a:path w="1757045" h="1917700">
                <a:moveTo>
                  <a:pt x="29616" y="1701799"/>
                </a:moveTo>
                <a:lnTo>
                  <a:pt x="9296" y="1701799"/>
                </a:lnTo>
                <a:lnTo>
                  <a:pt x="7531" y="1689099"/>
                </a:lnTo>
                <a:lnTo>
                  <a:pt x="5956" y="1676399"/>
                </a:lnTo>
                <a:lnTo>
                  <a:pt x="24612" y="1676399"/>
                </a:lnTo>
                <a:lnTo>
                  <a:pt x="26149" y="1689099"/>
                </a:lnTo>
                <a:lnTo>
                  <a:pt x="27736" y="1689099"/>
                </a:lnTo>
                <a:lnTo>
                  <a:pt x="29616" y="1701799"/>
                </a:lnTo>
                <a:close/>
              </a:path>
              <a:path w="1757045" h="1917700">
                <a:moveTo>
                  <a:pt x="1747685" y="1701799"/>
                </a:moveTo>
                <a:lnTo>
                  <a:pt x="1727428" y="1701799"/>
                </a:lnTo>
                <a:lnTo>
                  <a:pt x="1729295" y="1689099"/>
                </a:lnTo>
                <a:lnTo>
                  <a:pt x="1730883" y="1689099"/>
                </a:lnTo>
                <a:lnTo>
                  <a:pt x="1732419" y="1676399"/>
                </a:lnTo>
                <a:lnTo>
                  <a:pt x="1751025" y="1676399"/>
                </a:lnTo>
                <a:lnTo>
                  <a:pt x="1749450" y="1689099"/>
                </a:lnTo>
                <a:lnTo>
                  <a:pt x="1747685" y="1701799"/>
                </a:lnTo>
                <a:close/>
              </a:path>
              <a:path w="1757045" h="1917700">
                <a:moveTo>
                  <a:pt x="33705" y="1714499"/>
                </a:moveTo>
                <a:lnTo>
                  <a:pt x="13322" y="1714499"/>
                </a:lnTo>
                <a:lnTo>
                  <a:pt x="11226" y="1701799"/>
                </a:lnTo>
                <a:lnTo>
                  <a:pt x="31508" y="1701799"/>
                </a:lnTo>
                <a:lnTo>
                  <a:pt x="33705" y="1714499"/>
                </a:lnTo>
                <a:close/>
              </a:path>
              <a:path w="1757045" h="1917700">
                <a:moveTo>
                  <a:pt x="1743646" y="1714499"/>
                </a:moveTo>
                <a:lnTo>
                  <a:pt x="1723326" y="1714499"/>
                </a:lnTo>
                <a:lnTo>
                  <a:pt x="1725523" y="1701799"/>
                </a:lnTo>
                <a:lnTo>
                  <a:pt x="1745754" y="1701799"/>
                </a:lnTo>
                <a:lnTo>
                  <a:pt x="1743646" y="1714499"/>
                </a:lnTo>
                <a:close/>
              </a:path>
              <a:path w="1757045" h="1917700">
                <a:moveTo>
                  <a:pt x="38417" y="1727199"/>
                </a:moveTo>
                <a:lnTo>
                  <a:pt x="18021" y="1727199"/>
                </a:lnTo>
                <a:lnTo>
                  <a:pt x="15582" y="1714499"/>
                </a:lnTo>
                <a:lnTo>
                  <a:pt x="35902" y="1714499"/>
                </a:lnTo>
                <a:lnTo>
                  <a:pt x="38417" y="1727199"/>
                </a:lnTo>
                <a:close/>
              </a:path>
              <a:path w="1757045" h="1917700">
                <a:moveTo>
                  <a:pt x="1738934" y="1727199"/>
                </a:moveTo>
                <a:lnTo>
                  <a:pt x="1718614" y="1727199"/>
                </a:lnTo>
                <a:lnTo>
                  <a:pt x="1721129" y="1714499"/>
                </a:lnTo>
                <a:lnTo>
                  <a:pt x="1741373" y="1714499"/>
                </a:lnTo>
                <a:lnTo>
                  <a:pt x="1738934" y="1727199"/>
                </a:lnTo>
                <a:close/>
              </a:path>
              <a:path w="1757045" h="1917700">
                <a:moveTo>
                  <a:pt x="43738" y="1739899"/>
                </a:moveTo>
                <a:lnTo>
                  <a:pt x="23380" y="1739899"/>
                </a:lnTo>
                <a:lnTo>
                  <a:pt x="20612" y="1727199"/>
                </a:lnTo>
                <a:lnTo>
                  <a:pt x="40919" y="1727199"/>
                </a:lnTo>
                <a:lnTo>
                  <a:pt x="43738" y="1739899"/>
                </a:lnTo>
                <a:close/>
              </a:path>
              <a:path w="1757045" h="1917700">
                <a:moveTo>
                  <a:pt x="1733575" y="1739899"/>
                </a:moveTo>
                <a:lnTo>
                  <a:pt x="1713293" y="1739899"/>
                </a:lnTo>
                <a:lnTo>
                  <a:pt x="1716112" y="1727199"/>
                </a:lnTo>
                <a:lnTo>
                  <a:pt x="1736331" y="1727199"/>
                </a:lnTo>
                <a:lnTo>
                  <a:pt x="1733575" y="1739899"/>
                </a:lnTo>
                <a:close/>
              </a:path>
              <a:path w="1757045" h="1917700">
                <a:moveTo>
                  <a:pt x="49644" y="1752599"/>
                </a:moveTo>
                <a:lnTo>
                  <a:pt x="29362" y="1752599"/>
                </a:lnTo>
                <a:lnTo>
                  <a:pt x="26289" y="1739899"/>
                </a:lnTo>
                <a:lnTo>
                  <a:pt x="46520" y="1739899"/>
                </a:lnTo>
                <a:lnTo>
                  <a:pt x="49644" y="1752599"/>
                </a:lnTo>
                <a:close/>
              </a:path>
              <a:path w="1757045" h="1917700">
                <a:moveTo>
                  <a:pt x="1727568" y="1752599"/>
                </a:moveTo>
                <a:lnTo>
                  <a:pt x="1707388" y="1752599"/>
                </a:lnTo>
                <a:lnTo>
                  <a:pt x="1710512" y="1739899"/>
                </a:lnTo>
                <a:lnTo>
                  <a:pt x="1730654" y="1739899"/>
                </a:lnTo>
                <a:lnTo>
                  <a:pt x="1727568" y="1752599"/>
                </a:lnTo>
                <a:close/>
              </a:path>
              <a:path w="1757045" h="1917700">
                <a:moveTo>
                  <a:pt x="56121" y="1765299"/>
                </a:moveTo>
                <a:lnTo>
                  <a:pt x="35966" y="1765299"/>
                </a:lnTo>
                <a:lnTo>
                  <a:pt x="32588" y="1752599"/>
                </a:lnTo>
                <a:lnTo>
                  <a:pt x="52705" y="1752599"/>
                </a:lnTo>
                <a:lnTo>
                  <a:pt x="56121" y="1765299"/>
                </a:lnTo>
                <a:close/>
              </a:path>
              <a:path w="1757045" h="1917700">
                <a:moveTo>
                  <a:pt x="1720964" y="1765299"/>
                </a:moveTo>
                <a:lnTo>
                  <a:pt x="1700911" y="1765299"/>
                </a:lnTo>
                <a:lnTo>
                  <a:pt x="1704327" y="1752599"/>
                </a:lnTo>
                <a:lnTo>
                  <a:pt x="1724342" y="1752599"/>
                </a:lnTo>
                <a:lnTo>
                  <a:pt x="1720964" y="1765299"/>
                </a:lnTo>
                <a:close/>
              </a:path>
              <a:path w="1757045" h="1917700">
                <a:moveTo>
                  <a:pt x="63144" y="1777999"/>
                </a:moveTo>
                <a:lnTo>
                  <a:pt x="43167" y="1777999"/>
                </a:lnTo>
                <a:lnTo>
                  <a:pt x="39497" y="1765299"/>
                </a:lnTo>
                <a:lnTo>
                  <a:pt x="59448" y="1765299"/>
                </a:lnTo>
                <a:lnTo>
                  <a:pt x="63144" y="1777999"/>
                </a:lnTo>
                <a:close/>
              </a:path>
              <a:path w="1757045" h="1917700">
                <a:moveTo>
                  <a:pt x="1713750" y="1777999"/>
                </a:moveTo>
                <a:lnTo>
                  <a:pt x="1693887" y="1777999"/>
                </a:lnTo>
                <a:lnTo>
                  <a:pt x="1697583" y="1765299"/>
                </a:lnTo>
                <a:lnTo>
                  <a:pt x="1717420" y="1765299"/>
                </a:lnTo>
                <a:lnTo>
                  <a:pt x="1713750" y="1777999"/>
                </a:lnTo>
                <a:close/>
              </a:path>
              <a:path w="1757045" h="1917700">
                <a:moveTo>
                  <a:pt x="74676" y="1790699"/>
                </a:moveTo>
                <a:lnTo>
                  <a:pt x="50952" y="1790699"/>
                </a:lnTo>
                <a:lnTo>
                  <a:pt x="46990" y="1777999"/>
                </a:lnTo>
                <a:lnTo>
                  <a:pt x="70573" y="1777999"/>
                </a:lnTo>
                <a:lnTo>
                  <a:pt x="74676" y="1790699"/>
                </a:lnTo>
                <a:close/>
              </a:path>
              <a:path w="1757045" h="1917700">
                <a:moveTo>
                  <a:pt x="1705965" y="1790699"/>
                </a:moveTo>
                <a:lnTo>
                  <a:pt x="1682356" y="1790699"/>
                </a:lnTo>
                <a:lnTo>
                  <a:pt x="1686471" y="1777999"/>
                </a:lnTo>
                <a:lnTo>
                  <a:pt x="1709928" y="1777999"/>
                </a:lnTo>
                <a:lnTo>
                  <a:pt x="1705965" y="1790699"/>
                </a:lnTo>
                <a:close/>
              </a:path>
              <a:path w="1757045" h="1917700">
                <a:moveTo>
                  <a:pt x="101168" y="1816099"/>
                </a:moveTo>
                <a:lnTo>
                  <a:pt x="68084" y="1816099"/>
                </a:lnTo>
                <a:lnTo>
                  <a:pt x="59283" y="1803399"/>
                </a:lnTo>
                <a:lnTo>
                  <a:pt x="55041" y="1790699"/>
                </a:lnTo>
                <a:lnTo>
                  <a:pt x="74472" y="1790699"/>
                </a:lnTo>
                <a:lnTo>
                  <a:pt x="83070" y="1803399"/>
                </a:lnTo>
                <a:lnTo>
                  <a:pt x="91579" y="1803399"/>
                </a:lnTo>
                <a:lnTo>
                  <a:pt x="101168" y="1816099"/>
                </a:lnTo>
                <a:close/>
              </a:path>
              <a:path w="1757045" h="1917700">
                <a:moveTo>
                  <a:pt x="1688655" y="1816099"/>
                </a:moveTo>
                <a:lnTo>
                  <a:pt x="1655864" y="1816099"/>
                </a:lnTo>
                <a:lnTo>
                  <a:pt x="1665452" y="1803399"/>
                </a:lnTo>
                <a:lnTo>
                  <a:pt x="1673961" y="1803399"/>
                </a:lnTo>
                <a:lnTo>
                  <a:pt x="1682572" y="1790699"/>
                </a:lnTo>
                <a:lnTo>
                  <a:pt x="1701850" y="1790699"/>
                </a:lnTo>
                <a:lnTo>
                  <a:pt x="1697545" y="1803399"/>
                </a:lnTo>
                <a:lnTo>
                  <a:pt x="1688655" y="1816099"/>
                </a:lnTo>
                <a:close/>
              </a:path>
              <a:path w="1757045" h="1917700">
                <a:moveTo>
                  <a:pt x="137033" y="1854199"/>
                </a:moveTo>
                <a:lnTo>
                  <a:pt x="108610" y="1854199"/>
                </a:lnTo>
                <a:lnTo>
                  <a:pt x="97764" y="1841499"/>
                </a:lnTo>
                <a:lnTo>
                  <a:pt x="87388" y="1828799"/>
                </a:lnTo>
                <a:lnTo>
                  <a:pt x="77787" y="1816099"/>
                </a:lnTo>
                <a:lnTo>
                  <a:pt x="100850" y="1816099"/>
                </a:lnTo>
                <a:lnTo>
                  <a:pt x="110909" y="1828799"/>
                </a:lnTo>
                <a:lnTo>
                  <a:pt x="110578" y="1828799"/>
                </a:lnTo>
                <a:lnTo>
                  <a:pt x="121081" y="1841499"/>
                </a:lnTo>
                <a:lnTo>
                  <a:pt x="131406" y="1841499"/>
                </a:lnTo>
                <a:lnTo>
                  <a:pt x="137033" y="1854199"/>
                </a:lnTo>
                <a:close/>
              </a:path>
              <a:path w="1757045" h="1917700">
                <a:moveTo>
                  <a:pt x="1648421" y="1854199"/>
                </a:moveTo>
                <a:lnTo>
                  <a:pt x="1619999" y="1854199"/>
                </a:lnTo>
                <a:lnTo>
                  <a:pt x="1625625" y="1841499"/>
                </a:lnTo>
                <a:lnTo>
                  <a:pt x="1635950" y="1841499"/>
                </a:lnTo>
                <a:lnTo>
                  <a:pt x="1646466" y="1828799"/>
                </a:lnTo>
                <a:lnTo>
                  <a:pt x="1646123" y="1828799"/>
                </a:lnTo>
                <a:lnTo>
                  <a:pt x="1656181" y="1816099"/>
                </a:lnTo>
                <a:lnTo>
                  <a:pt x="1679244" y="1816099"/>
                </a:lnTo>
                <a:lnTo>
                  <a:pt x="1669656" y="1828799"/>
                </a:lnTo>
                <a:lnTo>
                  <a:pt x="1658937" y="1841499"/>
                </a:lnTo>
                <a:lnTo>
                  <a:pt x="1648421" y="1854199"/>
                </a:lnTo>
                <a:close/>
              </a:path>
              <a:path w="1757045" h="1917700">
                <a:moveTo>
                  <a:pt x="159778" y="1866899"/>
                </a:moveTo>
                <a:lnTo>
                  <a:pt x="125806" y="1866899"/>
                </a:lnTo>
                <a:lnTo>
                  <a:pt x="119913" y="1854199"/>
                </a:lnTo>
                <a:lnTo>
                  <a:pt x="153758" y="1854199"/>
                </a:lnTo>
                <a:lnTo>
                  <a:pt x="159778" y="1866899"/>
                </a:lnTo>
                <a:close/>
              </a:path>
              <a:path w="1757045" h="1917700">
                <a:moveTo>
                  <a:pt x="1631035" y="1866899"/>
                </a:moveTo>
                <a:lnTo>
                  <a:pt x="1597266" y="1866899"/>
                </a:lnTo>
                <a:lnTo>
                  <a:pt x="1603286" y="1854199"/>
                </a:lnTo>
                <a:lnTo>
                  <a:pt x="1637131" y="1854199"/>
                </a:lnTo>
                <a:lnTo>
                  <a:pt x="1631035" y="1866899"/>
                </a:lnTo>
                <a:close/>
              </a:path>
              <a:path w="1757045" h="1917700">
                <a:moveTo>
                  <a:pt x="177774" y="1879599"/>
                </a:moveTo>
                <a:lnTo>
                  <a:pt x="143865" y="1879599"/>
                </a:lnTo>
                <a:lnTo>
                  <a:pt x="137744" y="1866899"/>
                </a:lnTo>
                <a:lnTo>
                  <a:pt x="171475" y="1866899"/>
                </a:lnTo>
                <a:lnTo>
                  <a:pt x="177774" y="1879599"/>
                </a:lnTo>
                <a:close/>
              </a:path>
              <a:path w="1757045" h="1917700">
                <a:moveTo>
                  <a:pt x="1612976" y="1879599"/>
                </a:moveTo>
                <a:lnTo>
                  <a:pt x="1579270" y="1879599"/>
                </a:lnTo>
                <a:lnTo>
                  <a:pt x="1585556" y="1866899"/>
                </a:lnTo>
                <a:lnTo>
                  <a:pt x="1619097" y="1866899"/>
                </a:lnTo>
                <a:lnTo>
                  <a:pt x="1612976" y="1879599"/>
                </a:lnTo>
                <a:close/>
              </a:path>
              <a:path w="1757045" h="1917700">
                <a:moveTo>
                  <a:pt x="209372" y="1892299"/>
                </a:moveTo>
                <a:lnTo>
                  <a:pt x="162801" y="1892299"/>
                </a:lnTo>
                <a:lnTo>
                  <a:pt x="156387" y="1879599"/>
                </a:lnTo>
                <a:lnTo>
                  <a:pt x="202679" y="1879599"/>
                </a:lnTo>
                <a:lnTo>
                  <a:pt x="209372" y="1892299"/>
                </a:lnTo>
                <a:close/>
              </a:path>
              <a:path w="1757045" h="1917700">
                <a:moveTo>
                  <a:pt x="1594027" y="1892299"/>
                </a:moveTo>
                <a:lnTo>
                  <a:pt x="1547660" y="1892299"/>
                </a:lnTo>
                <a:lnTo>
                  <a:pt x="1554353" y="1879599"/>
                </a:lnTo>
                <a:lnTo>
                  <a:pt x="1600441" y="1879599"/>
                </a:lnTo>
                <a:lnTo>
                  <a:pt x="1594027" y="1892299"/>
                </a:lnTo>
                <a:close/>
              </a:path>
              <a:path w="1757045" h="1917700">
                <a:moveTo>
                  <a:pt x="263550" y="1904999"/>
                </a:moveTo>
                <a:lnTo>
                  <a:pt x="189293" y="1904999"/>
                </a:lnTo>
                <a:lnTo>
                  <a:pt x="182549" y="1892299"/>
                </a:lnTo>
                <a:lnTo>
                  <a:pt x="256324" y="1892299"/>
                </a:lnTo>
                <a:lnTo>
                  <a:pt x="263550" y="1904999"/>
                </a:lnTo>
                <a:close/>
              </a:path>
              <a:path w="1757045" h="1917700">
                <a:moveTo>
                  <a:pt x="1567522" y="1904999"/>
                </a:moveTo>
                <a:lnTo>
                  <a:pt x="1493481" y="1904999"/>
                </a:lnTo>
                <a:lnTo>
                  <a:pt x="1500708" y="1892299"/>
                </a:lnTo>
                <a:lnTo>
                  <a:pt x="1574279" y="1892299"/>
                </a:lnTo>
                <a:lnTo>
                  <a:pt x="1567522" y="1904999"/>
                </a:lnTo>
                <a:close/>
              </a:path>
              <a:path w="1757045" h="1917700">
                <a:moveTo>
                  <a:pt x="1525358" y="1917699"/>
                </a:moveTo>
                <a:lnTo>
                  <a:pt x="231444" y="1917699"/>
                </a:lnTo>
                <a:lnTo>
                  <a:pt x="224243" y="1904999"/>
                </a:lnTo>
                <a:lnTo>
                  <a:pt x="1532572" y="1904999"/>
                </a:lnTo>
                <a:lnTo>
                  <a:pt x="1525358" y="1917699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F9E8877-EEA7-2A4C-441D-2247F2824123}"/>
              </a:ext>
            </a:extLst>
          </p:cNvPr>
          <p:cNvSpPr/>
          <p:nvPr/>
        </p:nvSpPr>
        <p:spPr>
          <a:xfrm>
            <a:off x="4934114" y="2112428"/>
            <a:ext cx="999490" cy="146685"/>
          </a:xfrm>
          <a:custGeom>
            <a:avLst/>
            <a:gdLst/>
            <a:ahLst/>
            <a:cxnLst/>
            <a:rect l="l" t="t" r="r" b="b"/>
            <a:pathLst>
              <a:path w="999489" h="146685">
                <a:moveTo>
                  <a:pt x="996048" y="146189"/>
                </a:moveTo>
                <a:lnTo>
                  <a:pt x="0" y="25222"/>
                </a:lnTo>
                <a:lnTo>
                  <a:pt x="3060" y="0"/>
                </a:lnTo>
                <a:lnTo>
                  <a:pt x="999108" y="120980"/>
                </a:lnTo>
                <a:lnTo>
                  <a:pt x="996048" y="14618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4EBCB9E-BEDD-2CA6-5D1D-FFB06DB65EC1}"/>
              </a:ext>
            </a:extLst>
          </p:cNvPr>
          <p:cNvSpPr txBox="1"/>
          <p:nvPr/>
        </p:nvSpPr>
        <p:spPr>
          <a:xfrm>
            <a:off x="4559896" y="1311400"/>
            <a:ext cx="633730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4200" spc="135" baseline="10912" dirty="0">
                <a:latin typeface="Cambria Math"/>
                <a:cs typeface="Cambria Math"/>
              </a:rPr>
              <a:t>s</a:t>
            </a:r>
            <a:r>
              <a:rPr sz="2000" spc="200" dirty="0">
                <a:latin typeface="Cambria Math"/>
                <a:cs typeface="Cambria Math"/>
              </a:rPr>
              <a:t>t</a:t>
            </a:r>
            <a:r>
              <a:rPr sz="2000" spc="-45" dirty="0">
                <a:latin typeface="Cambria Math"/>
                <a:cs typeface="Cambria Math"/>
              </a:rPr>
              <a:t>+</a:t>
            </a:r>
            <a:r>
              <a:rPr sz="2000" spc="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C18444A-EC40-821B-2BC6-2343F519D22F}"/>
              </a:ext>
            </a:extLst>
          </p:cNvPr>
          <p:cNvSpPr/>
          <p:nvPr/>
        </p:nvSpPr>
        <p:spPr>
          <a:xfrm>
            <a:off x="2283510" y="2112428"/>
            <a:ext cx="999490" cy="146685"/>
          </a:xfrm>
          <a:custGeom>
            <a:avLst/>
            <a:gdLst/>
            <a:ahLst/>
            <a:cxnLst/>
            <a:rect l="l" t="t" r="r" b="b"/>
            <a:pathLst>
              <a:path w="999489" h="146685">
                <a:moveTo>
                  <a:pt x="996048" y="146189"/>
                </a:moveTo>
                <a:lnTo>
                  <a:pt x="0" y="25222"/>
                </a:lnTo>
                <a:lnTo>
                  <a:pt x="3060" y="0"/>
                </a:lnTo>
                <a:lnTo>
                  <a:pt x="999108" y="120980"/>
                </a:lnTo>
                <a:lnTo>
                  <a:pt x="996048" y="14618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1FE0D09-AE24-C1FD-12EC-289B28BB8F3B}"/>
              </a:ext>
            </a:extLst>
          </p:cNvPr>
          <p:cNvSpPr/>
          <p:nvPr/>
        </p:nvSpPr>
        <p:spPr>
          <a:xfrm>
            <a:off x="3780853" y="2031337"/>
            <a:ext cx="544195" cy="309880"/>
          </a:xfrm>
          <a:custGeom>
            <a:avLst/>
            <a:gdLst/>
            <a:ahLst/>
            <a:cxnLst/>
            <a:rect l="l" t="t" r="r" b="b"/>
            <a:pathLst>
              <a:path w="544194" h="309880">
                <a:moveTo>
                  <a:pt x="390144" y="309372"/>
                </a:moveTo>
                <a:lnTo>
                  <a:pt x="390144" y="231648"/>
                </a:lnTo>
                <a:lnTo>
                  <a:pt x="0" y="231648"/>
                </a:lnTo>
                <a:lnTo>
                  <a:pt x="0" y="76200"/>
                </a:lnTo>
                <a:lnTo>
                  <a:pt x="390144" y="76200"/>
                </a:lnTo>
                <a:lnTo>
                  <a:pt x="390144" y="0"/>
                </a:lnTo>
                <a:lnTo>
                  <a:pt x="544068" y="153924"/>
                </a:lnTo>
                <a:lnTo>
                  <a:pt x="390144" y="309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3681963B-2071-052A-FC14-DED4796B39C3}"/>
              </a:ext>
            </a:extLst>
          </p:cNvPr>
          <p:cNvSpPr/>
          <p:nvPr/>
        </p:nvSpPr>
        <p:spPr>
          <a:xfrm>
            <a:off x="5972365" y="1737206"/>
            <a:ext cx="135890" cy="173990"/>
          </a:xfrm>
          <a:custGeom>
            <a:avLst/>
            <a:gdLst/>
            <a:ahLst/>
            <a:cxnLst/>
            <a:rect l="l" t="t" r="r" b="b"/>
            <a:pathLst>
              <a:path w="135889" h="173989">
                <a:moveTo>
                  <a:pt x="38100" y="173735"/>
                </a:moveTo>
                <a:lnTo>
                  <a:pt x="0" y="149351"/>
                </a:lnTo>
                <a:lnTo>
                  <a:pt x="41147" y="86867"/>
                </a:lnTo>
                <a:lnTo>
                  <a:pt x="0" y="24383"/>
                </a:lnTo>
                <a:lnTo>
                  <a:pt x="38100" y="0"/>
                </a:lnTo>
                <a:lnTo>
                  <a:pt x="68579" y="47243"/>
                </a:lnTo>
                <a:lnTo>
                  <a:pt x="120581" y="47243"/>
                </a:lnTo>
                <a:lnTo>
                  <a:pt x="94487" y="86867"/>
                </a:lnTo>
                <a:lnTo>
                  <a:pt x="121585" y="128015"/>
                </a:lnTo>
                <a:lnTo>
                  <a:pt x="68579" y="128015"/>
                </a:lnTo>
                <a:lnTo>
                  <a:pt x="38100" y="173735"/>
                </a:lnTo>
                <a:close/>
              </a:path>
              <a:path w="135889" h="173989">
                <a:moveTo>
                  <a:pt x="120581" y="47243"/>
                </a:moveTo>
                <a:lnTo>
                  <a:pt x="68579" y="47243"/>
                </a:lnTo>
                <a:lnTo>
                  <a:pt x="99059" y="0"/>
                </a:lnTo>
                <a:lnTo>
                  <a:pt x="135635" y="24383"/>
                </a:lnTo>
                <a:lnTo>
                  <a:pt x="120581" y="47243"/>
                </a:lnTo>
                <a:close/>
              </a:path>
              <a:path w="135889" h="173989">
                <a:moveTo>
                  <a:pt x="99059" y="173735"/>
                </a:moveTo>
                <a:lnTo>
                  <a:pt x="68579" y="128015"/>
                </a:lnTo>
                <a:lnTo>
                  <a:pt x="121585" y="128015"/>
                </a:lnTo>
                <a:lnTo>
                  <a:pt x="135635" y="149351"/>
                </a:lnTo>
                <a:lnTo>
                  <a:pt x="99059" y="17373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F6FA9511-9F77-CA46-EE5A-EFBDE43C8FD2}"/>
              </a:ext>
            </a:extLst>
          </p:cNvPr>
          <p:cNvSpPr/>
          <p:nvPr/>
        </p:nvSpPr>
        <p:spPr>
          <a:xfrm>
            <a:off x="5960262" y="1725141"/>
            <a:ext cx="160655" cy="198755"/>
          </a:xfrm>
          <a:custGeom>
            <a:avLst/>
            <a:gdLst/>
            <a:ahLst/>
            <a:cxnLst/>
            <a:rect l="l" t="t" r="r" b="b"/>
            <a:pathLst>
              <a:path w="160654" h="198755">
                <a:moveTo>
                  <a:pt x="38465" y="99383"/>
                </a:moveTo>
                <a:lnTo>
                  <a:pt x="2082" y="44030"/>
                </a:lnTo>
                <a:lnTo>
                  <a:pt x="927" y="41821"/>
                </a:lnTo>
                <a:lnTo>
                  <a:pt x="215" y="39433"/>
                </a:lnTo>
                <a:lnTo>
                  <a:pt x="107" y="35905"/>
                </a:lnTo>
                <a:lnTo>
                  <a:pt x="253" y="34480"/>
                </a:lnTo>
                <a:lnTo>
                  <a:pt x="42760" y="2095"/>
                </a:lnTo>
                <a:lnTo>
                  <a:pt x="49834" y="0"/>
                </a:lnTo>
                <a:lnTo>
                  <a:pt x="52311" y="266"/>
                </a:lnTo>
                <a:lnTo>
                  <a:pt x="69525" y="19684"/>
                </a:lnTo>
                <a:lnTo>
                  <a:pt x="39128" y="19684"/>
                </a:lnTo>
                <a:lnTo>
                  <a:pt x="45956" y="30073"/>
                </a:lnTo>
                <a:lnTo>
                  <a:pt x="23304" y="30073"/>
                </a:lnTo>
                <a:lnTo>
                  <a:pt x="19672" y="47663"/>
                </a:lnTo>
                <a:lnTo>
                  <a:pt x="34865" y="47663"/>
                </a:lnTo>
                <a:lnTo>
                  <a:pt x="64274" y="92405"/>
                </a:lnTo>
                <a:lnTo>
                  <a:pt x="43052" y="92405"/>
                </a:lnTo>
                <a:lnTo>
                  <a:pt x="38465" y="99383"/>
                </a:lnTo>
                <a:close/>
              </a:path>
              <a:path w="160654" h="198755">
                <a:moveTo>
                  <a:pt x="99970" y="52057"/>
                </a:moveTo>
                <a:lnTo>
                  <a:pt x="90805" y="52057"/>
                </a:lnTo>
                <a:lnTo>
                  <a:pt x="80187" y="35905"/>
                </a:lnTo>
                <a:lnTo>
                  <a:pt x="101587" y="3797"/>
                </a:lnTo>
                <a:lnTo>
                  <a:pt x="110540" y="0"/>
                </a:lnTo>
                <a:lnTo>
                  <a:pt x="113017" y="228"/>
                </a:lnTo>
                <a:lnTo>
                  <a:pt x="115404" y="939"/>
                </a:lnTo>
                <a:lnTo>
                  <a:pt x="117614" y="2095"/>
                </a:lnTo>
                <a:lnTo>
                  <a:pt x="144379" y="19684"/>
                </a:lnTo>
                <a:lnTo>
                  <a:pt x="121246" y="19684"/>
                </a:lnTo>
                <a:lnTo>
                  <a:pt x="103657" y="23317"/>
                </a:lnTo>
                <a:lnTo>
                  <a:pt x="114273" y="30294"/>
                </a:lnTo>
                <a:lnTo>
                  <a:pt x="99970" y="52057"/>
                </a:lnTo>
                <a:close/>
              </a:path>
              <a:path w="160654" h="198755">
                <a:moveTo>
                  <a:pt x="46101" y="30294"/>
                </a:moveTo>
                <a:lnTo>
                  <a:pt x="39128" y="19684"/>
                </a:lnTo>
                <a:lnTo>
                  <a:pt x="56718" y="23317"/>
                </a:lnTo>
                <a:lnTo>
                  <a:pt x="46101" y="30294"/>
                </a:lnTo>
                <a:close/>
              </a:path>
              <a:path w="160654" h="198755">
                <a:moveTo>
                  <a:pt x="81584" y="71653"/>
                </a:moveTo>
                <a:lnTo>
                  <a:pt x="78790" y="71653"/>
                </a:lnTo>
                <a:lnTo>
                  <a:pt x="76073" y="71043"/>
                </a:lnTo>
                <a:lnTo>
                  <a:pt x="73558" y="69862"/>
                </a:lnTo>
                <a:lnTo>
                  <a:pt x="71348" y="68148"/>
                </a:lnTo>
                <a:lnTo>
                  <a:pt x="69570" y="66001"/>
                </a:lnTo>
                <a:lnTo>
                  <a:pt x="46101" y="30294"/>
                </a:lnTo>
                <a:lnTo>
                  <a:pt x="56718" y="23317"/>
                </a:lnTo>
                <a:lnTo>
                  <a:pt x="39128" y="19684"/>
                </a:lnTo>
                <a:lnTo>
                  <a:pt x="69525" y="19684"/>
                </a:lnTo>
                <a:lnTo>
                  <a:pt x="80187" y="35905"/>
                </a:lnTo>
                <a:lnTo>
                  <a:pt x="69570" y="52057"/>
                </a:lnTo>
                <a:lnTo>
                  <a:pt x="99970" y="52057"/>
                </a:lnTo>
                <a:lnTo>
                  <a:pt x="90805" y="66001"/>
                </a:lnTo>
                <a:lnTo>
                  <a:pt x="89026" y="68148"/>
                </a:lnTo>
                <a:lnTo>
                  <a:pt x="86817" y="69862"/>
                </a:lnTo>
                <a:lnTo>
                  <a:pt x="84302" y="71043"/>
                </a:lnTo>
                <a:lnTo>
                  <a:pt x="81584" y="71653"/>
                </a:lnTo>
                <a:close/>
              </a:path>
              <a:path w="160654" h="198755">
                <a:moveTo>
                  <a:pt x="114273" y="30294"/>
                </a:moveTo>
                <a:lnTo>
                  <a:pt x="103657" y="23317"/>
                </a:lnTo>
                <a:lnTo>
                  <a:pt x="121246" y="19684"/>
                </a:lnTo>
                <a:lnTo>
                  <a:pt x="114273" y="30294"/>
                </a:lnTo>
                <a:close/>
              </a:path>
              <a:path w="160654" h="198755">
                <a:moveTo>
                  <a:pt x="130092" y="40690"/>
                </a:moveTo>
                <a:lnTo>
                  <a:pt x="114273" y="30294"/>
                </a:lnTo>
                <a:lnTo>
                  <a:pt x="121246" y="19684"/>
                </a:lnTo>
                <a:lnTo>
                  <a:pt x="144379" y="19684"/>
                </a:lnTo>
                <a:lnTo>
                  <a:pt x="154660" y="26441"/>
                </a:lnTo>
                <a:lnTo>
                  <a:pt x="156590" y="28003"/>
                </a:lnTo>
                <a:lnTo>
                  <a:pt x="158191" y="29921"/>
                </a:lnTo>
                <a:lnTo>
                  <a:pt x="158273" y="30073"/>
                </a:lnTo>
                <a:lnTo>
                  <a:pt x="137071" y="30073"/>
                </a:lnTo>
                <a:lnTo>
                  <a:pt x="130092" y="40690"/>
                </a:lnTo>
                <a:close/>
              </a:path>
              <a:path w="160654" h="198755">
                <a:moveTo>
                  <a:pt x="19672" y="47663"/>
                </a:moveTo>
                <a:lnTo>
                  <a:pt x="23304" y="30073"/>
                </a:lnTo>
                <a:lnTo>
                  <a:pt x="30282" y="40690"/>
                </a:lnTo>
                <a:lnTo>
                  <a:pt x="19672" y="47663"/>
                </a:lnTo>
                <a:close/>
              </a:path>
              <a:path w="160654" h="198755">
                <a:moveTo>
                  <a:pt x="30282" y="40690"/>
                </a:moveTo>
                <a:lnTo>
                  <a:pt x="23304" y="30073"/>
                </a:lnTo>
                <a:lnTo>
                  <a:pt x="45956" y="30073"/>
                </a:lnTo>
                <a:lnTo>
                  <a:pt x="46101" y="30294"/>
                </a:lnTo>
                <a:lnTo>
                  <a:pt x="30282" y="40690"/>
                </a:lnTo>
                <a:close/>
              </a:path>
              <a:path w="160654" h="198755">
                <a:moveTo>
                  <a:pt x="140703" y="47663"/>
                </a:moveTo>
                <a:lnTo>
                  <a:pt x="130092" y="40690"/>
                </a:lnTo>
                <a:lnTo>
                  <a:pt x="137071" y="30073"/>
                </a:lnTo>
                <a:lnTo>
                  <a:pt x="140703" y="47663"/>
                </a:lnTo>
                <a:close/>
              </a:path>
              <a:path w="160654" h="198755">
                <a:moveTo>
                  <a:pt x="155905" y="47663"/>
                </a:moveTo>
                <a:lnTo>
                  <a:pt x="140703" y="47663"/>
                </a:lnTo>
                <a:lnTo>
                  <a:pt x="137071" y="30073"/>
                </a:lnTo>
                <a:lnTo>
                  <a:pt x="158273" y="30073"/>
                </a:lnTo>
                <a:lnTo>
                  <a:pt x="159372" y="32105"/>
                </a:lnTo>
                <a:lnTo>
                  <a:pt x="160121" y="34480"/>
                </a:lnTo>
                <a:lnTo>
                  <a:pt x="160375" y="36956"/>
                </a:lnTo>
                <a:lnTo>
                  <a:pt x="160159" y="39433"/>
                </a:lnTo>
                <a:lnTo>
                  <a:pt x="159448" y="41821"/>
                </a:lnTo>
                <a:lnTo>
                  <a:pt x="158292" y="44030"/>
                </a:lnTo>
                <a:lnTo>
                  <a:pt x="155905" y="47663"/>
                </a:lnTo>
                <a:close/>
              </a:path>
              <a:path w="160654" h="198755">
                <a:moveTo>
                  <a:pt x="90805" y="52057"/>
                </a:moveTo>
                <a:lnTo>
                  <a:pt x="69570" y="52057"/>
                </a:lnTo>
                <a:lnTo>
                  <a:pt x="80187" y="35905"/>
                </a:lnTo>
                <a:lnTo>
                  <a:pt x="90805" y="52057"/>
                </a:lnTo>
                <a:close/>
              </a:path>
              <a:path w="160654" h="198755">
                <a:moveTo>
                  <a:pt x="34865" y="47663"/>
                </a:moveTo>
                <a:lnTo>
                  <a:pt x="19672" y="47663"/>
                </a:lnTo>
                <a:lnTo>
                  <a:pt x="30282" y="40690"/>
                </a:lnTo>
                <a:lnTo>
                  <a:pt x="34865" y="47663"/>
                </a:lnTo>
                <a:close/>
              </a:path>
              <a:path w="160654" h="198755">
                <a:moveTo>
                  <a:pt x="130093" y="158068"/>
                </a:moveTo>
                <a:lnTo>
                  <a:pt x="96100" y="106362"/>
                </a:lnTo>
                <a:lnTo>
                  <a:pt x="94957" y="104178"/>
                </a:lnTo>
                <a:lnTo>
                  <a:pt x="94246" y="101828"/>
                </a:lnTo>
                <a:lnTo>
                  <a:pt x="94018" y="99377"/>
                </a:lnTo>
                <a:lnTo>
                  <a:pt x="94246" y="96939"/>
                </a:lnTo>
                <a:lnTo>
                  <a:pt x="94957" y="94576"/>
                </a:lnTo>
                <a:lnTo>
                  <a:pt x="96100" y="92405"/>
                </a:lnTo>
                <a:lnTo>
                  <a:pt x="130092" y="40690"/>
                </a:lnTo>
                <a:lnTo>
                  <a:pt x="140703" y="47663"/>
                </a:lnTo>
                <a:lnTo>
                  <a:pt x="155905" y="47663"/>
                </a:lnTo>
                <a:lnTo>
                  <a:pt x="126496" y="92405"/>
                </a:lnTo>
                <a:lnTo>
                  <a:pt x="117322" y="92405"/>
                </a:lnTo>
                <a:lnTo>
                  <a:pt x="117322" y="106362"/>
                </a:lnTo>
                <a:lnTo>
                  <a:pt x="126496" y="106362"/>
                </a:lnTo>
                <a:lnTo>
                  <a:pt x="155897" y="151091"/>
                </a:lnTo>
                <a:lnTo>
                  <a:pt x="140703" y="151091"/>
                </a:lnTo>
                <a:lnTo>
                  <a:pt x="130093" y="158068"/>
                </a:lnTo>
                <a:close/>
              </a:path>
              <a:path w="160654" h="198755">
                <a:moveTo>
                  <a:pt x="43052" y="106362"/>
                </a:moveTo>
                <a:lnTo>
                  <a:pt x="38470" y="99377"/>
                </a:lnTo>
                <a:lnTo>
                  <a:pt x="43052" y="92405"/>
                </a:lnTo>
                <a:lnTo>
                  <a:pt x="43052" y="106362"/>
                </a:lnTo>
                <a:close/>
              </a:path>
              <a:path w="160654" h="198755">
                <a:moveTo>
                  <a:pt x="64274" y="106362"/>
                </a:moveTo>
                <a:lnTo>
                  <a:pt x="43052" y="106362"/>
                </a:lnTo>
                <a:lnTo>
                  <a:pt x="43052" y="92405"/>
                </a:lnTo>
                <a:lnTo>
                  <a:pt x="64274" y="92405"/>
                </a:lnTo>
                <a:lnTo>
                  <a:pt x="65417" y="94576"/>
                </a:lnTo>
                <a:lnTo>
                  <a:pt x="66128" y="96939"/>
                </a:lnTo>
                <a:lnTo>
                  <a:pt x="66356" y="99383"/>
                </a:lnTo>
                <a:lnTo>
                  <a:pt x="66128" y="101828"/>
                </a:lnTo>
                <a:lnTo>
                  <a:pt x="65417" y="104178"/>
                </a:lnTo>
                <a:lnTo>
                  <a:pt x="64274" y="106362"/>
                </a:lnTo>
                <a:close/>
              </a:path>
              <a:path w="160654" h="198755">
                <a:moveTo>
                  <a:pt x="117322" y="106362"/>
                </a:moveTo>
                <a:lnTo>
                  <a:pt x="117322" y="92405"/>
                </a:lnTo>
                <a:lnTo>
                  <a:pt x="121909" y="99383"/>
                </a:lnTo>
                <a:lnTo>
                  <a:pt x="117322" y="106362"/>
                </a:lnTo>
                <a:close/>
              </a:path>
              <a:path w="160654" h="198755">
                <a:moveTo>
                  <a:pt x="121909" y="99383"/>
                </a:moveTo>
                <a:lnTo>
                  <a:pt x="117322" y="92405"/>
                </a:lnTo>
                <a:lnTo>
                  <a:pt x="126496" y="92405"/>
                </a:lnTo>
                <a:lnTo>
                  <a:pt x="121909" y="99383"/>
                </a:lnTo>
                <a:close/>
              </a:path>
              <a:path w="160654" h="198755">
                <a:moveTo>
                  <a:pt x="49834" y="198754"/>
                </a:moveTo>
                <a:lnTo>
                  <a:pt x="5714" y="172326"/>
                </a:lnTo>
                <a:lnTo>
                  <a:pt x="0" y="161810"/>
                </a:lnTo>
                <a:lnTo>
                  <a:pt x="215" y="159321"/>
                </a:lnTo>
                <a:lnTo>
                  <a:pt x="927" y="156933"/>
                </a:lnTo>
                <a:lnTo>
                  <a:pt x="2082" y="154736"/>
                </a:lnTo>
                <a:lnTo>
                  <a:pt x="38465" y="99383"/>
                </a:lnTo>
                <a:lnTo>
                  <a:pt x="43052" y="106362"/>
                </a:lnTo>
                <a:lnTo>
                  <a:pt x="64274" y="106362"/>
                </a:lnTo>
                <a:lnTo>
                  <a:pt x="34868" y="151091"/>
                </a:lnTo>
                <a:lnTo>
                  <a:pt x="19672" y="151091"/>
                </a:lnTo>
                <a:lnTo>
                  <a:pt x="23304" y="168681"/>
                </a:lnTo>
                <a:lnTo>
                  <a:pt x="45963" y="168681"/>
                </a:lnTo>
                <a:lnTo>
                  <a:pt x="39128" y="179082"/>
                </a:lnTo>
                <a:lnTo>
                  <a:pt x="69525" y="179082"/>
                </a:lnTo>
                <a:lnTo>
                  <a:pt x="52311" y="198500"/>
                </a:lnTo>
                <a:lnTo>
                  <a:pt x="49834" y="198754"/>
                </a:lnTo>
                <a:close/>
              </a:path>
              <a:path w="160654" h="198755">
                <a:moveTo>
                  <a:pt x="126496" y="106362"/>
                </a:moveTo>
                <a:lnTo>
                  <a:pt x="117322" y="106362"/>
                </a:lnTo>
                <a:lnTo>
                  <a:pt x="121909" y="99383"/>
                </a:lnTo>
                <a:lnTo>
                  <a:pt x="126496" y="106362"/>
                </a:lnTo>
                <a:close/>
              </a:path>
              <a:path w="160654" h="198755">
                <a:moveTo>
                  <a:pt x="69525" y="179082"/>
                </a:moveTo>
                <a:lnTo>
                  <a:pt x="39128" y="179082"/>
                </a:lnTo>
                <a:lnTo>
                  <a:pt x="56718" y="175450"/>
                </a:lnTo>
                <a:lnTo>
                  <a:pt x="46101" y="168470"/>
                </a:lnTo>
                <a:lnTo>
                  <a:pt x="69570" y="132753"/>
                </a:lnTo>
                <a:lnTo>
                  <a:pt x="78790" y="127114"/>
                </a:lnTo>
                <a:lnTo>
                  <a:pt x="81584" y="127114"/>
                </a:lnTo>
                <a:lnTo>
                  <a:pt x="99975" y="146710"/>
                </a:lnTo>
                <a:lnTo>
                  <a:pt x="69570" y="146710"/>
                </a:lnTo>
                <a:lnTo>
                  <a:pt x="80187" y="162862"/>
                </a:lnTo>
                <a:lnTo>
                  <a:pt x="69525" y="179082"/>
                </a:lnTo>
                <a:close/>
              </a:path>
              <a:path w="160654" h="198755">
                <a:moveTo>
                  <a:pt x="80187" y="162862"/>
                </a:moveTo>
                <a:lnTo>
                  <a:pt x="69570" y="146710"/>
                </a:lnTo>
                <a:lnTo>
                  <a:pt x="90805" y="146710"/>
                </a:lnTo>
                <a:lnTo>
                  <a:pt x="80187" y="162862"/>
                </a:lnTo>
                <a:close/>
              </a:path>
              <a:path w="160654" h="198755">
                <a:moveTo>
                  <a:pt x="110540" y="198754"/>
                </a:moveTo>
                <a:lnTo>
                  <a:pt x="80187" y="162862"/>
                </a:lnTo>
                <a:lnTo>
                  <a:pt x="90805" y="146710"/>
                </a:lnTo>
                <a:lnTo>
                  <a:pt x="99975" y="146710"/>
                </a:lnTo>
                <a:lnTo>
                  <a:pt x="114273" y="168470"/>
                </a:lnTo>
                <a:lnTo>
                  <a:pt x="103657" y="175450"/>
                </a:lnTo>
                <a:lnTo>
                  <a:pt x="121246" y="179082"/>
                </a:lnTo>
                <a:lnTo>
                  <a:pt x="144379" y="179082"/>
                </a:lnTo>
                <a:lnTo>
                  <a:pt x="117614" y="196672"/>
                </a:lnTo>
                <a:lnTo>
                  <a:pt x="115404" y="197827"/>
                </a:lnTo>
                <a:lnTo>
                  <a:pt x="113017" y="198539"/>
                </a:lnTo>
                <a:lnTo>
                  <a:pt x="110540" y="198754"/>
                </a:lnTo>
                <a:close/>
              </a:path>
              <a:path w="160654" h="198755">
                <a:moveTo>
                  <a:pt x="23304" y="168681"/>
                </a:moveTo>
                <a:lnTo>
                  <a:pt x="19672" y="151091"/>
                </a:lnTo>
                <a:lnTo>
                  <a:pt x="30282" y="158068"/>
                </a:lnTo>
                <a:lnTo>
                  <a:pt x="23304" y="168681"/>
                </a:lnTo>
                <a:close/>
              </a:path>
              <a:path w="160654" h="198755">
                <a:moveTo>
                  <a:pt x="30282" y="158068"/>
                </a:moveTo>
                <a:lnTo>
                  <a:pt x="19672" y="151091"/>
                </a:lnTo>
                <a:lnTo>
                  <a:pt x="34868" y="151091"/>
                </a:lnTo>
                <a:lnTo>
                  <a:pt x="30282" y="158068"/>
                </a:lnTo>
                <a:close/>
              </a:path>
              <a:path w="160654" h="198755">
                <a:moveTo>
                  <a:pt x="137071" y="168681"/>
                </a:moveTo>
                <a:lnTo>
                  <a:pt x="130093" y="158068"/>
                </a:lnTo>
                <a:lnTo>
                  <a:pt x="140703" y="151091"/>
                </a:lnTo>
                <a:lnTo>
                  <a:pt x="137071" y="168681"/>
                </a:lnTo>
                <a:close/>
              </a:path>
              <a:path w="160654" h="198755">
                <a:moveTo>
                  <a:pt x="158280" y="168681"/>
                </a:moveTo>
                <a:lnTo>
                  <a:pt x="137071" y="168681"/>
                </a:lnTo>
                <a:lnTo>
                  <a:pt x="140703" y="151091"/>
                </a:lnTo>
                <a:lnTo>
                  <a:pt x="155897" y="151091"/>
                </a:lnTo>
                <a:lnTo>
                  <a:pt x="158292" y="154736"/>
                </a:lnTo>
                <a:lnTo>
                  <a:pt x="159448" y="156933"/>
                </a:lnTo>
                <a:lnTo>
                  <a:pt x="160159" y="159321"/>
                </a:lnTo>
                <a:lnTo>
                  <a:pt x="160267" y="162862"/>
                </a:lnTo>
                <a:lnTo>
                  <a:pt x="160121" y="164287"/>
                </a:lnTo>
                <a:lnTo>
                  <a:pt x="159372" y="166662"/>
                </a:lnTo>
                <a:lnTo>
                  <a:pt x="158280" y="168681"/>
                </a:lnTo>
                <a:close/>
              </a:path>
              <a:path w="160654" h="198755">
                <a:moveTo>
                  <a:pt x="45963" y="168681"/>
                </a:moveTo>
                <a:lnTo>
                  <a:pt x="23304" y="168681"/>
                </a:lnTo>
                <a:lnTo>
                  <a:pt x="30282" y="158068"/>
                </a:lnTo>
                <a:lnTo>
                  <a:pt x="46101" y="168470"/>
                </a:lnTo>
                <a:lnTo>
                  <a:pt x="45963" y="168681"/>
                </a:lnTo>
                <a:close/>
              </a:path>
              <a:path w="160654" h="198755">
                <a:moveTo>
                  <a:pt x="144379" y="179082"/>
                </a:moveTo>
                <a:lnTo>
                  <a:pt x="121246" y="179082"/>
                </a:lnTo>
                <a:lnTo>
                  <a:pt x="114273" y="168470"/>
                </a:lnTo>
                <a:lnTo>
                  <a:pt x="130093" y="158068"/>
                </a:lnTo>
                <a:lnTo>
                  <a:pt x="137071" y="168681"/>
                </a:lnTo>
                <a:lnTo>
                  <a:pt x="158280" y="168681"/>
                </a:lnTo>
                <a:lnTo>
                  <a:pt x="158191" y="168846"/>
                </a:lnTo>
                <a:lnTo>
                  <a:pt x="156590" y="170751"/>
                </a:lnTo>
                <a:lnTo>
                  <a:pt x="154660" y="172326"/>
                </a:lnTo>
                <a:lnTo>
                  <a:pt x="144379" y="179082"/>
                </a:lnTo>
                <a:close/>
              </a:path>
              <a:path w="160654" h="198755">
                <a:moveTo>
                  <a:pt x="39128" y="179082"/>
                </a:moveTo>
                <a:lnTo>
                  <a:pt x="46101" y="168470"/>
                </a:lnTo>
                <a:lnTo>
                  <a:pt x="56718" y="175450"/>
                </a:lnTo>
                <a:lnTo>
                  <a:pt x="39128" y="179082"/>
                </a:lnTo>
                <a:close/>
              </a:path>
              <a:path w="160654" h="198755">
                <a:moveTo>
                  <a:pt x="121246" y="179082"/>
                </a:moveTo>
                <a:lnTo>
                  <a:pt x="103657" y="175450"/>
                </a:lnTo>
                <a:lnTo>
                  <a:pt x="114273" y="168470"/>
                </a:lnTo>
                <a:lnTo>
                  <a:pt x="121246" y="1790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1588ED8-B066-1D89-96B0-BAEC4A4991F4}"/>
              </a:ext>
            </a:extLst>
          </p:cNvPr>
          <p:cNvSpPr/>
          <p:nvPr/>
        </p:nvSpPr>
        <p:spPr>
          <a:xfrm>
            <a:off x="7327035" y="1423757"/>
            <a:ext cx="1505234" cy="17052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2BB65B3B-E57D-5871-655C-2ABC093F5CE7}"/>
              </a:ext>
            </a:extLst>
          </p:cNvPr>
          <p:cNvSpPr/>
          <p:nvPr/>
        </p:nvSpPr>
        <p:spPr>
          <a:xfrm>
            <a:off x="7125462" y="1303323"/>
            <a:ext cx="1757045" cy="1917700"/>
          </a:xfrm>
          <a:custGeom>
            <a:avLst/>
            <a:gdLst/>
            <a:ahLst/>
            <a:cxnLst/>
            <a:rect l="l" t="t" r="r" b="b"/>
            <a:pathLst>
              <a:path w="1757045" h="1917700">
                <a:moveTo>
                  <a:pt x="1546999" y="12700"/>
                </a:moveTo>
                <a:lnTo>
                  <a:pt x="210273" y="12700"/>
                </a:lnTo>
                <a:lnTo>
                  <a:pt x="217335" y="0"/>
                </a:lnTo>
                <a:lnTo>
                  <a:pt x="1539938" y="0"/>
                </a:lnTo>
                <a:lnTo>
                  <a:pt x="1546999" y="12700"/>
                </a:lnTo>
                <a:close/>
              </a:path>
              <a:path w="1757045" h="1917700">
                <a:moveTo>
                  <a:pt x="235737" y="25400"/>
                </a:moveTo>
                <a:lnTo>
                  <a:pt x="176085" y="25400"/>
                </a:lnTo>
                <a:lnTo>
                  <a:pt x="182765" y="12700"/>
                </a:lnTo>
                <a:lnTo>
                  <a:pt x="242773" y="12700"/>
                </a:lnTo>
                <a:lnTo>
                  <a:pt x="235737" y="25400"/>
                </a:lnTo>
                <a:close/>
              </a:path>
              <a:path w="1757045" h="1917700">
                <a:moveTo>
                  <a:pt x="1581162" y="25400"/>
                </a:moveTo>
                <a:lnTo>
                  <a:pt x="1521307" y="25400"/>
                </a:lnTo>
                <a:lnTo>
                  <a:pt x="1514271" y="12700"/>
                </a:lnTo>
                <a:lnTo>
                  <a:pt x="1574495" y="12700"/>
                </a:lnTo>
                <a:lnTo>
                  <a:pt x="1581162" y="25400"/>
                </a:lnTo>
                <a:close/>
              </a:path>
              <a:path w="1757045" h="1917700">
                <a:moveTo>
                  <a:pt x="196291" y="38100"/>
                </a:moveTo>
                <a:lnTo>
                  <a:pt x="150279" y="38100"/>
                </a:lnTo>
                <a:lnTo>
                  <a:pt x="156603" y="25400"/>
                </a:lnTo>
                <a:lnTo>
                  <a:pt x="202907" y="25400"/>
                </a:lnTo>
                <a:lnTo>
                  <a:pt x="196291" y="38100"/>
                </a:lnTo>
                <a:close/>
              </a:path>
              <a:path w="1757045" h="1917700">
                <a:moveTo>
                  <a:pt x="1606956" y="38100"/>
                </a:moveTo>
                <a:lnTo>
                  <a:pt x="1560753" y="38100"/>
                </a:lnTo>
                <a:lnTo>
                  <a:pt x="1554137" y="25400"/>
                </a:lnTo>
                <a:lnTo>
                  <a:pt x="1600644" y="25400"/>
                </a:lnTo>
                <a:lnTo>
                  <a:pt x="1606956" y="38100"/>
                </a:lnTo>
                <a:close/>
              </a:path>
              <a:path w="1757045" h="1917700">
                <a:moveTo>
                  <a:pt x="165493" y="50800"/>
                </a:moveTo>
                <a:lnTo>
                  <a:pt x="131914" y="50800"/>
                </a:lnTo>
                <a:lnTo>
                  <a:pt x="137947" y="38100"/>
                </a:lnTo>
                <a:lnTo>
                  <a:pt x="171691" y="38100"/>
                </a:lnTo>
                <a:lnTo>
                  <a:pt x="165493" y="50800"/>
                </a:lnTo>
                <a:close/>
              </a:path>
              <a:path w="1757045" h="1917700">
                <a:moveTo>
                  <a:pt x="1625307" y="50800"/>
                </a:moveTo>
                <a:lnTo>
                  <a:pt x="1591551" y="50800"/>
                </a:lnTo>
                <a:lnTo>
                  <a:pt x="1585353" y="38100"/>
                </a:lnTo>
                <a:lnTo>
                  <a:pt x="1619288" y="38100"/>
                </a:lnTo>
                <a:lnTo>
                  <a:pt x="1625307" y="50800"/>
                </a:lnTo>
                <a:close/>
              </a:path>
              <a:path w="1757045" h="1917700">
                <a:moveTo>
                  <a:pt x="120738" y="76200"/>
                </a:moveTo>
                <a:lnTo>
                  <a:pt x="97764" y="76200"/>
                </a:lnTo>
                <a:lnTo>
                  <a:pt x="108623" y="63500"/>
                </a:lnTo>
                <a:lnTo>
                  <a:pt x="120180" y="50800"/>
                </a:lnTo>
                <a:lnTo>
                  <a:pt x="148221" y="50800"/>
                </a:lnTo>
                <a:lnTo>
                  <a:pt x="142392" y="63500"/>
                </a:lnTo>
                <a:lnTo>
                  <a:pt x="131686" y="63500"/>
                </a:lnTo>
                <a:lnTo>
                  <a:pt x="120738" y="76200"/>
                </a:lnTo>
                <a:close/>
              </a:path>
              <a:path w="1757045" h="1917700">
                <a:moveTo>
                  <a:pt x="1658937" y="76200"/>
                </a:moveTo>
                <a:lnTo>
                  <a:pt x="1636306" y="76200"/>
                </a:lnTo>
                <a:lnTo>
                  <a:pt x="1625358" y="63500"/>
                </a:lnTo>
                <a:lnTo>
                  <a:pt x="1614652" y="63500"/>
                </a:lnTo>
                <a:lnTo>
                  <a:pt x="1608823" y="50800"/>
                </a:lnTo>
                <a:lnTo>
                  <a:pt x="1637131" y="50800"/>
                </a:lnTo>
                <a:lnTo>
                  <a:pt x="1648421" y="63500"/>
                </a:lnTo>
                <a:lnTo>
                  <a:pt x="1658937" y="76200"/>
                </a:lnTo>
                <a:close/>
              </a:path>
              <a:path w="1757045" h="1917700">
                <a:moveTo>
                  <a:pt x="82778" y="114300"/>
                </a:moveTo>
                <a:lnTo>
                  <a:pt x="59283" y="114300"/>
                </a:lnTo>
                <a:lnTo>
                  <a:pt x="68389" y="101600"/>
                </a:lnTo>
                <a:lnTo>
                  <a:pt x="77800" y="88900"/>
                </a:lnTo>
                <a:lnTo>
                  <a:pt x="87706" y="76200"/>
                </a:lnTo>
                <a:lnTo>
                  <a:pt x="121094" y="76200"/>
                </a:lnTo>
                <a:lnTo>
                  <a:pt x="110578" y="88900"/>
                </a:lnTo>
                <a:lnTo>
                  <a:pt x="101180" y="88900"/>
                </a:lnTo>
                <a:lnTo>
                  <a:pt x="91579" y="101600"/>
                </a:lnTo>
                <a:lnTo>
                  <a:pt x="91884" y="101600"/>
                </a:lnTo>
                <a:lnTo>
                  <a:pt x="82778" y="114300"/>
                </a:lnTo>
                <a:close/>
              </a:path>
              <a:path w="1757045" h="1917700">
                <a:moveTo>
                  <a:pt x="1697761" y="114300"/>
                </a:moveTo>
                <a:lnTo>
                  <a:pt x="1674266" y="114300"/>
                </a:lnTo>
                <a:lnTo>
                  <a:pt x="1665160" y="101600"/>
                </a:lnTo>
                <a:lnTo>
                  <a:pt x="1665465" y="101600"/>
                </a:lnTo>
                <a:lnTo>
                  <a:pt x="1655864" y="88900"/>
                </a:lnTo>
                <a:lnTo>
                  <a:pt x="1646466" y="88900"/>
                </a:lnTo>
                <a:lnTo>
                  <a:pt x="1635950" y="76200"/>
                </a:lnTo>
                <a:lnTo>
                  <a:pt x="1669656" y="76200"/>
                </a:lnTo>
                <a:lnTo>
                  <a:pt x="1679244" y="88900"/>
                </a:lnTo>
                <a:lnTo>
                  <a:pt x="1688947" y="101600"/>
                </a:lnTo>
                <a:lnTo>
                  <a:pt x="1697761" y="114300"/>
                </a:lnTo>
                <a:close/>
              </a:path>
              <a:path w="1757045" h="1917700">
                <a:moveTo>
                  <a:pt x="74472" y="127000"/>
                </a:moveTo>
                <a:lnTo>
                  <a:pt x="51079" y="127000"/>
                </a:lnTo>
                <a:lnTo>
                  <a:pt x="55181" y="114300"/>
                </a:lnTo>
                <a:lnTo>
                  <a:pt x="83070" y="114300"/>
                </a:lnTo>
                <a:lnTo>
                  <a:pt x="74472" y="127000"/>
                </a:lnTo>
                <a:close/>
              </a:path>
              <a:path w="1757045" h="1917700">
                <a:moveTo>
                  <a:pt x="1706092" y="127000"/>
                </a:moveTo>
                <a:lnTo>
                  <a:pt x="1682572" y="127000"/>
                </a:lnTo>
                <a:lnTo>
                  <a:pt x="1673974" y="114300"/>
                </a:lnTo>
                <a:lnTo>
                  <a:pt x="1701990" y="114300"/>
                </a:lnTo>
                <a:lnTo>
                  <a:pt x="1706092" y="127000"/>
                </a:lnTo>
                <a:close/>
              </a:path>
              <a:path w="1757045" h="1917700">
                <a:moveTo>
                  <a:pt x="66738" y="139700"/>
                </a:moveTo>
                <a:lnTo>
                  <a:pt x="43294" y="139700"/>
                </a:lnTo>
                <a:lnTo>
                  <a:pt x="47117" y="127000"/>
                </a:lnTo>
                <a:lnTo>
                  <a:pt x="70700" y="127000"/>
                </a:lnTo>
                <a:lnTo>
                  <a:pt x="66738" y="139700"/>
                </a:lnTo>
                <a:close/>
              </a:path>
              <a:path w="1757045" h="1917700">
                <a:moveTo>
                  <a:pt x="1713877" y="139700"/>
                </a:moveTo>
                <a:lnTo>
                  <a:pt x="1690306" y="139700"/>
                </a:lnTo>
                <a:lnTo>
                  <a:pt x="1686331" y="127000"/>
                </a:lnTo>
                <a:lnTo>
                  <a:pt x="1710054" y="127000"/>
                </a:lnTo>
                <a:lnTo>
                  <a:pt x="1713877" y="139700"/>
                </a:lnTo>
                <a:close/>
              </a:path>
              <a:path w="1757045" h="1917700">
                <a:moveTo>
                  <a:pt x="59448" y="152400"/>
                </a:moveTo>
                <a:lnTo>
                  <a:pt x="36080" y="152400"/>
                </a:lnTo>
                <a:lnTo>
                  <a:pt x="39611" y="139700"/>
                </a:lnTo>
                <a:lnTo>
                  <a:pt x="63144" y="139700"/>
                </a:lnTo>
                <a:lnTo>
                  <a:pt x="59448" y="152400"/>
                </a:lnTo>
                <a:close/>
              </a:path>
              <a:path w="1757045" h="1917700">
                <a:moveTo>
                  <a:pt x="1721065" y="152400"/>
                </a:moveTo>
                <a:lnTo>
                  <a:pt x="1697596" y="152400"/>
                </a:lnTo>
                <a:lnTo>
                  <a:pt x="1693887" y="139700"/>
                </a:lnTo>
                <a:lnTo>
                  <a:pt x="1717548" y="139700"/>
                </a:lnTo>
                <a:lnTo>
                  <a:pt x="1721065" y="152400"/>
                </a:lnTo>
                <a:close/>
              </a:path>
              <a:path w="1757045" h="1917700">
                <a:moveTo>
                  <a:pt x="52705" y="165100"/>
                </a:moveTo>
                <a:lnTo>
                  <a:pt x="29463" y="165100"/>
                </a:lnTo>
                <a:lnTo>
                  <a:pt x="32702" y="152400"/>
                </a:lnTo>
                <a:lnTo>
                  <a:pt x="56121" y="152400"/>
                </a:lnTo>
                <a:lnTo>
                  <a:pt x="52705" y="165100"/>
                </a:lnTo>
                <a:close/>
              </a:path>
              <a:path w="1757045" h="1917700">
                <a:moveTo>
                  <a:pt x="1727580" y="165100"/>
                </a:moveTo>
                <a:lnTo>
                  <a:pt x="1704327" y="165100"/>
                </a:lnTo>
                <a:lnTo>
                  <a:pt x="1700911" y="152400"/>
                </a:lnTo>
                <a:lnTo>
                  <a:pt x="1724444" y="152400"/>
                </a:lnTo>
                <a:lnTo>
                  <a:pt x="1727580" y="165100"/>
                </a:lnTo>
                <a:close/>
              </a:path>
              <a:path w="1757045" h="1917700">
                <a:moveTo>
                  <a:pt x="43649" y="177800"/>
                </a:moveTo>
                <a:lnTo>
                  <a:pt x="23469" y="177800"/>
                </a:lnTo>
                <a:lnTo>
                  <a:pt x="26390" y="165100"/>
                </a:lnTo>
                <a:lnTo>
                  <a:pt x="46621" y="165100"/>
                </a:lnTo>
                <a:lnTo>
                  <a:pt x="43649" y="177800"/>
                </a:lnTo>
                <a:close/>
              </a:path>
              <a:path w="1757045" h="1917700">
                <a:moveTo>
                  <a:pt x="1733664" y="177800"/>
                </a:moveTo>
                <a:lnTo>
                  <a:pt x="1713395" y="177800"/>
                </a:lnTo>
                <a:lnTo>
                  <a:pt x="1710410" y="165100"/>
                </a:lnTo>
                <a:lnTo>
                  <a:pt x="1730743" y="165100"/>
                </a:lnTo>
                <a:lnTo>
                  <a:pt x="1733664" y="177800"/>
                </a:lnTo>
                <a:close/>
              </a:path>
              <a:path w="1757045" h="1917700">
                <a:moveTo>
                  <a:pt x="38341" y="190500"/>
                </a:moveTo>
                <a:lnTo>
                  <a:pt x="18110" y="190500"/>
                </a:lnTo>
                <a:lnTo>
                  <a:pt x="20700" y="177800"/>
                </a:lnTo>
                <a:lnTo>
                  <a:pt x="41008" y="177800"/>
                </a:lnTo>
                <a:lnTo>
                  <a:pt x="38341" y="190500"/>
                </a:lnTo>
                <a:close/>
              </a:path>
              <a:path w="1757045" h="1917700">
                <a:moveTo>
                  <a:pt x="1741449" y="203200"/>
                </a:moveTo>
                <a:lnTo>
                  <a:pt x="1723402" y="203200"/>
                </a:lnTo>
                <a:lnTo>
                  <a:pt x="1721053" y="190500"/>
                </a:lnTo>
                <a:lnTo>
                  <a:pt x="1718703" y="190500"/>
                </a:lnTo>
                <a:lnTo>
                  <a:pt x="1716024" y="177800"/>
                </a:lnTo>
                <a:lnTo>
                  <a:pt x="1736420" y="177800"/>
                </a:lnTo>
                <a:lnTo>
                  <a:pt x="1739023" y="190500"/>
                </a:lnTo>
                <a:lnTo>
                  <a:pt x="1741449" y="203200"/>
                </a:lnTo>
                <a:close/>
              </a:path>
              <a:path w="1757045" h="1917700">
                <a:moveTo>
                  <a:pt x="29552" y="215900"/>
                </a:moveTo>
                <a:lnTo>
                  <a:pt x="11290" y="215900"/>
                </a:lnTo>
                <a:lnTo>
                  <a:pt x="13398" y="203200"/>
                </a:lnTo>
                <a:lnTo>
                  <a:pt x="15671" y="190500"/>
                </a:lnTo>
                <a:lnTo>
                  <a:pt x="35991" y="190500"/>
                </a:lnTo>
                <a:lnTo>
                  <a:pt x="33629" y="203200"/>
                </a:lnTo>
                <a:lnTo>
                  <a:pt x="31584" y="203200"/>
                </a:lnTo>
                <a:lnTo>
                  <a:pt x="29552" y="215900"/>
                </a:lnTo>
                <a:close/>
              </a:path>
              <a:path w="1757045" h="1917700">
                <a:moveTo>
                  <a:pt x="31508" y="215900"/>
                </a:moveTo>
                <a:lnTo>
                  <a:pt x="31584" y="203200"/>
                </a:lnTo>
                <a:lnTo>
                  <a:pt x="33705" y="203200"/>
                </a:lnTo>
                <a:lnTo>
                  <a:pt x="31508" y="215900"/>
                </a:lnTo>
                <a:close/>
              </a:path>
              <a:path w="1757045" h="1917700">
                <a:moveTo>
                  <a:pt x="1725523" y="215900"/>
                </a:moveTo>
                <a:lnTo>
                  <a:pt x="1723326" y="203200"/>
                </a:lnTo>
                <a:lnTo>
                  <a:pt x="1725460" y="203200"/>
                </a:lnTo>
                <a:lnTo>
                  <a:pt x="1725523" y="215900"/>
                </a:lnTo>
                <a:close/>
              </a:path>
              <a:path w="1757045" h="1917700">
                <a:moveTo>
                  <a:pt x="1745818" y="215900"/>
                </a:moveTo>
                <a:lnTo>
                  <a:pt x="1727492" y="215900"/>
                </a:lnTo>
                <a:lnTo>
                  <a:pt x="1725460" y="203200"/>
                </a:lnTo>
                <a:lnTo>
                  <a:pt x="1743722" y="203200"/>
                </a:lnTo>
                <a:lnTo>
                  <a:pt x="1745818" y="215900"/>
                </a:lnTo>
                <a:close/>
              </a:path>
              <a:path w="1757045" h="1917700">
                <a:moveTo>
                  <a:pt x="27749" y="228600"/>
                </a:moveTo>
                <a:lnTo>
                  <a:pt x="7594" y="228600"/>
                </a:lnTo>
                <a:lnTo>
                  <a:pt x="9359" y="215900"/>
                </a:lnTo>
                <a:lnTo>
                  <a:pt x="29616" y="215900"/>
                </a:lnTo>
                <a:lnTo>
                  <a:pt x="27749" y="228600"/>
                </a:lnTo>
                <a:close/>
              </a:path>
              <a:path w="1757045" h="1917700">
                <a:moveTo>
                  <a:pt x="1749501" y="228600"/>
                </a:moveTo>
                <a:lnTo>
                  <a:pt x="1729295" y="228600"/>
                </a:lnTo>
                <a:lnTo>
                  <a:pt x="1727428" y="215900"/>
                </a:lnTo>
                <a:lnTo>
                  <a:pt x="1747748" y="215900"/>
                </a:lnTo>
                <a:lnTo>
                  <a:pt x="1749501" y="228600"/>
                </a:lnTo>
                <a:close/>
              </a:path>
              <a:path w="1757045" h="1917700">
                <a:moveTo>
                  <a:pt x="24625" y="241300"/>
                </a:moveTo>
                <a:lnTo>
                  <a:pt x="4597" y="241300"/>
                </a:lnTo>
                <a:lnTo>
                  <a:pt x="6007" y="228600"/>
                </a:lnTo>
                <a:lnTo>
                  <a:pt x="26149" y="228600"/>
                </a:lnTo>
                <a:lnTo>
                  <a:pt x="24625" y="241300"/>
                </a:lnTo>
                <a:close/>
              </a:path>
              <a:path w="1757045" h="1917700">
                <a:moveTo>
                  <a:pt x="1752485" y="241300"/>
                </a:moveTo>
                <a:lnTo>
                  <a:pt x="1732419" y="241300"/>
                </a:lnTo>
                <a:lnTo>
                  <a:pt x="1730882" y="228600"/>
                </a:lnTo>
                <a:lnTo>
                  <a:pt x="1751088" y="228600"/>
                </a:lnTo>
                <a:lnTo>
                  <a:pt x="1752485" y="241300"/>
                </a:lnTo>
                <a:close/>
              </a:path>
              <a:path w="1757045" h="1917700">
                <a:moveTo>
                  <a:pt x="20383" y="266700"/>
                </a:moveTo>
                <a:lnTo>
                  <a:pt x="1460" y="266700"/>
                </a:lnTo>
                <a:lnTo>
                  <a:pt x="2324" y="254000"/>
                </a:lnTo>
                <a:lnTo>
                  <a:pt x="3365" y="241300"/>
                </a:lnTo>
                <a:lnTo>
                  <a:pt x="23355" y="241300"/>
                </a:lnTo>
                <a:lnTo>
                  <a:pt x="22161" y="254000"/>
                </a:lnTo>
                <a:lnTo>
                  <a:pt x="21221" y="254000"/>
                </a:lnTo>
                <a:lnTo>
                  <a:pt x="20383" y="266700"/>
                </a:lnTo>
                <a:close/>
              </a:path>
              <a:path w="1757045" h="1917700">
                <a:moveTo>
                  <a:pt x="1755609" y="266700"/>
                </a:moveTo>
                <a:lnTo>
                  <a:pt x="1736648" y="266700"/>
                </a:lnTo>
                <a:lnTo>
                  <a:pt x="1735823" y="254000"/>
                </a:lnTo>
                <a:lnTo>
                  <a:pt x="1734883" y="254000"/>
                </a:lnTo>
                <a:lnTo>
                  <a:pt x="1733689" y="241300"/>
                </a:lnTo>
                <a:lnTo>
                  <a:pt x="1753704" y="241300"/>
                </a:lnTo>
                <a:lnTo>
                  <a:pt x="1754746" y="254000"/>
                </a:lnTo>
                <a:lnTo>
                  <a:pt x="1755609" y="266700"/>
                </a:lnTo>
                <a:close/>
              </a:path>
              <a:path w="1757045" h="1917700">
                <a:moveTo>
                  <a:pt x="19316" y="279400"/>
                </a:moveTo>
                <a:lnTo>
                  <a:pt x="304" y="279400"/>
                </a:lnTo>
                <a:lnTo>
                  <a:pt x="787" y="266700"/>
                </a:lnTo>
                <a:lnTo>
                  <a:pt x="19773" y="266700"/>
                </a:lnTo>
                <a:lnTo>
                  <a:pt x="19316" y="279400"/>
                </a:lnTo>
                <a:close/>
              </a:path>
              <a:path w="1757045" h="1917700">
                <a:moveTo>
                  <a:pt x="1756752" y="279400"/>
                </a:moveTo>
                <a:lnTo>
                  <a:pt x="1737728" y="279400"/>
                </a:lnTo>
                <a:lnTo>
                  <a:pt x="1737258" y="266700"/>
                </a:lnTo>
                <a:lnTo>
                  <a:pt x="1756270" y="266700"/>
                </a:lnTo>
                <a:lnTo>
                  <a:pt x="1756752" y="279400"/>
                </a:lnTo>
                <a:close/>
              </a:path>
              <a:path w="1757045" h="1917700">
                <a:moveTo>
                  <a:pt x="19329" y="1638300"/>
                </a:moveTo>
                <a:lnTo>
                  <a:pt x="292" y="1638300"/>
                </a:lnTo>
                <a:lnTo>
                  <a:pt x="0" y="1625600"/>
                </a:lnTo>
                <a:lnTo>
                  <a:pt x="0" y="279400"/>
                </a:lnTo>
                <a:lnTo>
                  <a:pt x="19050" y="279400"/>
                </a:lnTo>
                <a:lnTo>
                  <a:pt x="19037" y="1625600"/>
                </a:lnTo>
                <a:lnTo>
                  <a:pt x="19329" y="1638300"/>
                </a:lnTo>
                <a:close/>
              </a:path>
              <a:path w="1757045" h="1917700">
                <a:moveTo>
                  <a:pt x="1756740" y="1638300"/>
                </a:moveTo>
                <a:lnTo>
                  <a:pt x="1737715" y="1638300"/>
                </a:lnTo>
                <a:lnTo>
                  <a:pt x="1737995" y="1625600"/>
                </a:lnTo>
                <a:lnTo>
                  <a:pt x="1737995" y="279400"/>
                </a:lnTo>
                <a:lnTo>
                  <a:pt x="1757032" y="279400"/>
                </a:lnTo>
                <a:lnTo>
                  <a:pt x="1757032" y="1625600"/>
                </a:lnTo>
                <a:lnTo>
                  <a:pt x="1756740" y="1638300"/>
                </a:lnTo>
                <a:close/>
              </a:path>
              <a:path w="1757045" h="1917700">
                <a:moveTo>
                  <a:pt x="22199" y="1663700"/>
                </a:moveTo>
                <a:lnTo>
                  <a:pt x="2298" y="1663700"/>
                </a:lnTo>
                <a:lnTo>
                  <a:pt x="1435" y="1651000"/>
                </a:lnTo>
                <a:lnTo>
                  <a:pt x="762" y="1638300"/>
                </a:lnTo>
                <a:lnTo>
                  <a:pt x="19761" y="1638300"/>
                </a:lnTo>
                <a:lnTo>
                  <a:pt x="20408" y="1651000"/>
                </a:lnTo>
                <a:lnTo>
                  <a:pt x="21183" y="1651000"/>
                </a:lnTo>
                <a:lnTo>
                  <a:pt x="22199" y="1663700"/>
                </a:lnTo>
                <a:close/>
              </a:path>
              <a:path w="1757045" h="1917700">
                <a:moveTo>
                  <a:pt x="1754720" y="1663700"/>
                </a:moveTo>
                <a:lnTo>
                  <a:pt x="1734845" y="1663700"/>
                </a:lnTo>
                <a:lnTo>
                  <a:pt x="1735848" y="1651000"/>
                </a:lnTo>
                <a:lnTo>
                  <a:pt x="1736636" y="1651000"/>
                </a:lnTo>
                <a:lnTo>
                  <a:pt x="1737283" y="1638300"/>
                </a:lnTo>
                <a:lnTo>
                  <a:pt x="1756257" y="1638300"/>
                </a:lnTo>
                <a:lnTo>
                  <a:pt x="1755584" y="1651000"/>
                </a:lnTo>
                <a:lnTo>
                  <a:pt x="1754720" y="1663700"/>
                </a:lnTo>
                <a:close/>
              </a:path>
              <a:path w="1757045" h="1917700">
                <a:moveTo>
                  <a:pt x="23355" y="1676400"/>
                </a:moveTo>
                <a:lnTo>
                  <a:pt x="4559" y="1676400"/>
                </a:lnTo>
                <a:lnTo>
                  <a:pt x="3365" y="1663700"/>
                </a:lnTo>
                <a:lnTo>
                  <a:pt x="22161" y="1663700"/>
                </a:lnTo>
                <a:lnTo>
                  <a:pt x="23355" y="1676400"/>
                </a:lnTo>
                <a:close/>
              </a:path>
              <a:path w="1757045" h="1917700">
                <a:moveTo>
                  <a:pt x="1752447" y="1676400"/>
                </a:moveTo>
                <a:lnTo>
                  <a:pt x="1733689" y="1676400"/>
                </a:lnTo>
                <a:lnTo>
                  <a:pt x="1734883" y="1663700"/>
                </a:lnTo>
                <a:lnTo>
                  <a:pt x="1753666" y="1663700"/>
                </a:lnTo>
                <a:lnTo>
                  <a:pt x="1752447" y="1676400"/>
                </a:lnTo>
                <a:close/>
              </a:path>
              <a:path w="1757045" h="1917700">
                <a:moveTo>
                  <a:pt x="29616" y="1701800"/>
                </a:moveTo>
                <a:lnTo>
                  <a:pt x="9296" y="1701800"/>
                </a:lnTo>
                <a:lnTo>
                  <a:pt x="7543" y="1689100"/>
                </a:lnTo>
                <a:lnTo>
                  <a:pt x="5956" y="1676400"/>
                </a:lnTo>
                <a:lnTo>
                  <a:pt x="24625" y="1676400"/>
                </a:lnTo>
                <a:lnTo>
                  <a:pt x="26149" y="1689100"/>
                </a:lnTo>
                <a:lnTo>
                  <a:pt x="27749" y="1689100"/>
                </a:lnTo>
                <a:lnTo>
                  <a:pt x="29616" y="1701800"/>
                </a:lnTo>
                <a:close/>
              </a:path>
              <a:path w="1757045" h="1917700">
                <a:moveTo>
                  <a:pt x="1747685" y="1701800"/>
                </a:moveTo>
                <a:lnTo>
                  <a:pt x="1727428" y="1701800"/>
                </a:lnTo>
                <a:lnTo>
                  <a:pt x="1729295" y="1689100"/>
                </a:lnTo>
                <a:lnTo>
                  <a:pt x="1730882" y="1689100"/>
                </a:lnTo>
                <a:lnTo>
                  <a:pt x="1732419" y="1676400"/>
                </a:lnTo>
                <a:lnTo>
                  <a:pt x="1751037" y="1676400"/>
                </a:lnTo>
                <a:lnTo>
                  <a:pt x="1749450" y="1689100"/>
                </a:lnTo>
                <a:lnTo>
                  <a:pt x="1747685" y="1701800"/>
                </a:lnTo>
                <a:close/>
              </a:path>
              <a:path w="1757045" h="1917700">
                <a:moveTo>
                  <a:pt x="33705" y="1714500"/>
                </a:moveTo>
                <a:lnTo>
                  <a:pt x="13322" y="1714500"/>
                </a:lnTo>
                <a:lnTo>
                  <a:pt x="11226" y="1701800"/>
                </a:lnTo>
                <a:lnTo>
                  <a:pt x="31508" y="1701800"/>
                </a:lnTo>
                <a:lnTo>
                  <a:pt x="33705" y="1714500"/>
                </a:lnTo>
                <a:close/>
              </a:path>
              <a:path w="1757045" h="1917700">
                <a:moveTo>
                  <a:pt x="1743646" y="1714500"/>
                </a:moveTo>
                <a:lnTo>
                  <a:pt x="1723326" y="1714500"/>
                </a:lnTo>
                <a:lnTo>
                  <a:pt x="1725523" y="1701800"/>
                </a:lnTo>
                <a:lnTo>
                  <a:pt x="1745754" y="1701800"/>
                </a:lnTo>
                <a:lnTo>
                  <a:pt x="1743646" y="1714500"/>
                </a:lnTo>
                <a:close/>
              </a:path>
              <a:path w="1757045" h="1917700">
                <a:moveTo>
                  <a:pt x="38430" y="1727200"/>
                </a:moveTo>
                <a:lnTo>
                  <a:pt x="18021" y="1727200"/>
                </a:lnTo>
                <a:lnTo>
                  <a:pt x="15595" y="1714500"/>
                </a:lnTo>
                <a:lnTo>
                  <a:pt x="35915" y="1714500"/>
                </a:lnTo>
                <a:lnTo>
                  <a:pt x="38430" y="1727200"/>
                </a:lnTo>
                <a:close/>
              </a:path>
              <a:path w="1757045" h="1917700">
                <a:moveTo>
                  <a:pt x="1738934" y="1727200"/>
                </a:moveTo>
                <a:lnTo>
                  <a:pt x="1718614" y="1727200"/>
                </a:lnTo>
                <a:lnTo>
                  <a:pt x="1721129" y="1714500"/>
                </a:lnTo>
                <a:lnTo>
                  <a:pt x="1741373" y="1714500"/>
                </a:lnTo>
                <a:lnTo>
                  <a:pt x="1738934" y="1727200"/>
                </a:lnTo>
                <a:close/>
              </a:path>
              <a:path w="1757045" h="1917700">
                <a:moveTo>
                  <a:pt x="43751" y="1739900"/>
                </a:moveTo>
                <a:lnTo>
                  <a:pt x="23380" y="1739900"/>
                </a:lnTo>
                <a:lnTo>
                  <a:pt x="20700" y="1727200"/>
                </a:lnTo>
                <a:lnTo>
                  <a:pt x="40919" y="1727200"/>
                </a:lnTo>
                <a:lnTo>
                  <a:pt x="43751" y="1739900"/>
                </a:lnTo>
                <a:close/>
              </a:path>
              <a:path w="1757045" h="1917700">
                <a:moveTo>
                  <a:pt x="1733575" y="1739900"/>
                </a:moveTo>
                <a:lnTo>
                  <a:pt x="1713293" y="1739900"/>
                </a:lnTo>
                <a:lnTo>
                  <a:pt x="1716125" y="1727200"/>
                </a:lnTo>
                <a:lnTo>
                  <a:pt x="1736331" y="1727200"/>
                </a:lnTo>
                <a:lnTo>
                  <a:pt x="1733575" y="1739900"/>
                </a:lnTo>
                <a:close/>
              </a:path>
              <a:path w="1757045" h="1917700">
                <a:moveTo>
                  <a:pt x="49657" y="1752600"/>
                </a:moveTo>
                <a:lnTo>
                  <a:pt x="29362" y="1752600"/>
                </a:lnTo>
                <a:lnTo>
                  <a:pt x="26288" y="1739900"/>
                </a:lnTo>
                <a:lnTo>
                  <a:pt x="46532" y="1739900"/>
                </a:lnTo>
                <a:lnTo>
                  <a:pt x="49657" y="1752600"/>
                </a:lnTo>
                <a:close/>
              </a:path>
              <a:path w="1757045" h="1917700">
                <a:moveTo>
                  <a:pt x="1727580" y="1752600"/>
                </a:moveTo>
                <a:lnTo>
                  <a:pt x="1707388" y="1752600"/>
                </a:lnTo>
                <a:lnTo>
                  <a:pt x="1710512" y="1739900"/>
                </a:lnTo>
                <a:lnTo>
                  <a:pt x="1730654" y="1739900"/>
                </a:lnTo>
                <a:lnTo>
                  <a:pt x="1727580" y="1752600"/>
                </a:lnTo>
                <a:close/>
              </a:path>
              <a:path w="1757045" h="1917700">
                <a:moveTo>
                  <a:pt x="56121" y="1765300"/>
                </a:moveTo>
                <a:lnTo>
                  <a:pt x="35966" y="1765300"/>
                </a:lnTo>
                <a:lnTo>
                  <a:pt x="32588" y="1752600"/>
                </a:lnTo>
                <a:lnTo>
                  <a:pt x="52705" y="1752600"/>
                </a:lnTo>
                <a:lnTo>
                  <a:pt x="56121" y="1765300"/>
                </a:lnTo>
                <a:close/>
              </a:path>
              <a:path w="1757045" h="1917700">
                <a:moveTo>
                  <a:pt x="1720964" y="1765300"/>
                </a:moveTo>
                <a:lnTo>
                  <a:pt x="1700911" y="1765300"/>
                </a:lnTo>
                <a:lnTo>
                  <a:pt x="1704327" y="1752600"/>
                </a:lnTo>
                <a:lnTo>
                  <a:pt x="1724342" y="1752600"/>
                </a:lnTo>
                <a:lnTo>
                  <a:pt x="1720964" y="1765300"/>
                </a:lnTo>
                <a:close/>
              </a:path>
              <a:path w="1757045" h="1917700">
                <a:moveTo>
                  <a:pt x="63144" y="1778000"/>
                </a:moveTo>
                <a:lnTo>
                  <a:pt x="43167" y="1778000"/>
                </a:lnTo>
                <a:lnTo>
                  <a:pt x="39497" y="1765300"/>
                </a:lnTo>
                <a:lnTo>
                  <a:pt x="59448" y="1765300"/>
                </a:lnTo>
                <a:lnTo>
                  <a:pt x="63144" y="1778000"/>
                </a:lnTo>
                <a:close/>
              </a:path>
              <a:path w="1757045" h="1917700">
                <a:moveTo>
                  <a:pt x="1713750" y="1778000"/>
                </a:moveTo>
                <a:lnTo>
                  <a:pt x="1693887" y="1778000"/>
                </a:lnTo>
                <a:lnTo>
                  <a:pt x="1697596" y="1765300"/>
                </a:lnTo>
                <a:lnTo>
                  <a:pt x="1717433" y="1765300"/>
                </a:lnTo>
                <a:lnTo>
                  <a:pt x="1713750" y="1778000"/>
                </a:lnTo>
                <a:close/>
              </a:path>
              <a:path w="1757045" h="1917700">
                <a:moveTo>
                  <a:pt x="74675" y="1790700"/>
                </a:moveTo>
                <a:lnTo>
                  <a:pt x="50952" y="1790700"/>
                </a:lnTo>
                <a:lnTo>
                  <a:pt x="46990" y="1778000"/>
                </a:lnTo>
                <a:lnTo>
                  <a:pt x="70573" y="1778000"/>
                </a:lnTo>
                <a:lnTo>
                  <a:pt x="74675" y="1790700"/>
                </a:lnTo>
                <a:close/>
              </a:path>
              <a:path w="1757045" h="1917700">
                <a:moveTo>
                  <a:pt x="1705965" y="1790700"/>
                </a:moveTo>
                <a:lnTo>
                  <a:pt x="1682369" y="1790700"/>
                </a:lnTo>
                <a:lnTo>
                  <a:pt x="1686471" y="1778000"/>
                </a:lnTo>
                <a:lnTo>
                  <a:pt x="1709927" y="1778000"/>
                </a:lnTo>
                <a:lnTo>
                  <a:pt x="1705965" y="1790700"/>
                </a:lnTo>
                <a:close/>
              </a:path>
              <a:path w="1757045" h="1917700">
                <a:moveTo>
                  <a:pt x="101180" y="1816100"/>
                </a:moveTo>
                <a:lnTo>
                  <a:pt x="68097" y="1816100"/>
                </a:lnTo>
                <a:lnTo>
                  <a:pt x="59283" y="1803400"/>
                </a:lnTo>
                <a:lnTo>
                  <a:pt x="55054" y="1790700"/>
                </a:lnTo>
                <a:lnTo>
                  <a:pt x="74472" y="1790700"/>
                </a:lnTo>
                <a:lnTo>
                  <a:pt x="83070" y="1803400"/>
                </a:lnTo>
                <a:lnTo>
                  <a:pt x="91579" y="1803400"/>
                </a:lnTo>
                <a:lnTo>
                  <a:pt x="101180" y="1816100"/>
                </a:lnTo>
                <a:close/>
              </a:path>
              <a:path w="1757045" h="1917700">
                <a:moveTo>
                  <a:pt x="1688655" y="1816100"/>
                </a:moveTo>
                <a:lnTo>
                  <a:pt x="1655864" y="1816100"/>
                </a:lnTo>
                <a:lnTo>
                  <a:pt x="1665465" y="1803400"/>
                </a:lnTo>
                <a:lnTo>
                  <a:pt x="1673974" y="1803400"/>
                </a:lnTo>
                <a:lnTo>
                  <a:pt x="1682572" y="1790700"/>
                </a:lnTo>
                <a:lnTo>
                  <a:pt x="1701863" y="1790700"/>
                </a:lnTo>
                <a:lnTo>
                  <a:pt x="1697761" y="1803400"/>
                </a:lnTo>
                <a:lnTo>
                  <a:pt x="1688655" y="1816100"/>
                </a:lnTo>
                <a:close/>
              </a:path>
              <a:path w="1757045" h="1917700">
                <a:moveTo>
                  <a:pt x="137045" y="1854200"/>
                </a:moveTo>
                <a:lnTo>
                  <a:pt x="108966" y="1854200"/>
                </a:lnTo>
                <a:lnTo>
                  <a:pt x="97764" y="1841500"/>
                </a:lnTo>
                <a:lnTo>
                  <a:pt x="87388" y="1828800"/>
                </a:lnTo>
                <a:lnTo>
                  <a:pt x="77800" y="1816100"/>
                </a:lnTo>
                <a:lnTo>
                  <a:pt x="100850" y="1816100"/>
                </a:lnTo>
                <a:lnTo>
                  <a:pt x="110909" y="1828800"/>
                </a:lnTo>
                <a:lnTo>
                  <a:pt x="110578" y="1828800"/>
                </a:lnTo>
                <a:lnTo>
                  <a:pt x="121094" y="1841500"/>
                </a:lnTo>
                <a:lnTo>
                  <a:pt x="131406" y="1841500"/>
                </a:lnTo>
                <a:lnTo>
                  <a:pt x="137045" y="1854200"/>
                </a:lnTo>
                <a:close/>
              </a:path>
              <a:path w="1757045" h="1917700">
                <a:moveTo>
                  <a:pt x="1636852" y="1866900"/>
                </a:moveTo>
                <a:lnTo>
                  <a:pt x="1597266" y="1866900"/>
                </a:lnTo>
                <a:lnTo>
                  <a:pt x="1603286" y="1854200"/>
                </a:lnTo>
                <a:lnTo>
                  <a:pt x="1619999" y="1854200"/>
                </a:lnTo>
                <a:lnTo>
                  <a:pt x="1625625" y="1841500"/>
                </a:lnTo>
                <a:lnTo>
                  <a:pt x="1635950" y="1841500"/>
                </a:lnTo>
                <a:lnTo>
                  <a:pt x="1646466" y="1828800"/>
                </a:lnTo>
                <a:lnTo>
                  <a:pt x="1646123" y="1828800"/>
                </a:lnTo>
                <a:lnTo>
                  <a:pt x="1656194" y="1816100"/>
                </a:lnTo>
                <a:lnTo>
                  <a:pt x="1679244" y="1816100"/>
                </a:lnTo>
                <a:lnTo>
                  <a:pt x="1669338" y="1828800"/>
                </a:lnTo>
                <a:lnTo>
                  <a:pt x="1658937" y="1841500"/>
                </a:lnTo>
                <a:lnTo>
                  <a:pt x="1648078" y="1854200"/>
                </a:lnTo>
                <a:lnTo>
                  <a:pt x="1636852" y="1866900"/>
                </a:lnTo>
                <a:close/>
              </a:path>
              <a:path w="1757045" h="1917700">
                <a:moveTo>
                  <a:pt x="159778" y="1866900"/>
                </a:moveTo>
                <a:lnTo>
                  <a:pt x="125996" y="1866900"/>
                </a:lnTo>
                <a:lnTo>
                  <a:pt x="119913" y="1854200"/>
                </a:lnTo>
                <a:lnTo>
                  <a:pt x="153758" y="1854200"/>
                </a:lnTo>
                <a:lnTo>
                  <a:pt x="159778" y="1866900"/>
                </a:lnTo>
                <a:close/>
              </a:path>
              <a:path w="1757045" h="1917700">
                <a:moveTo>
                  <a:pt x="177774" y="1879600"/>
                </a:moveTo>
                <a:lnTo>
                  <a:pt x="143865" y="1879600"/>
                </a:lnTo>
                <a:lnTo>
                  <a:pt x="137744" y="1866900"/>
                </a:lnTo>
                <a:lnTo>
                  <a:pt x="171488" y="1866900"/>
                </a:lnTo>
                <a:lnTo>
                  <a:pt x="177774" y="1879600"/>
                </a:lnTo>
                <a:close/>
              </a:path>
              <a:path w="1757045" h="1917700">
                <a:moveTo>
                  <a:pt x="1612976" y="1879600"/>
                </a:moveTo>
                <a:lnTo>
                  <a:pt x="1579270" y="1879600"/>
                </a:lnTo>
                <a:lnTo>
                  <a:pt x="1585556" y="1866900"/>
                </a:lnTo>
                <a:lnTo>
                  <a:pt x="1619097" y="1866900"/>
                </a:lnTo>
                <a:lnTo>
                  <a:pt x="1612976" y="1879600"/>
                </a:lnTo>
                <a:close/>
              </a:path>
              <a:path w="1757045" h="1917700">
                <a:moveTo>
                  <a:pt x="209384" y="1892300"/>
                </a:moveTo>
                <a:lnTo>
                  <a:pt x="162801" y="1892300"/>
                </a:lnTo>
                <a:lnTo>
                  <a:pt x="156400" y="1879600"/>
                </a:lnTo>
                <a:lnTo>
                  <a:pt x="202692" y="1879600"/>
                </a:lnTo>
                <a:lnTo>
                  <a:pt x="209384" y="1892300"/>
                </a:lnTo>
                <a:close/>
              </a:path>
              <a:path w="1757045" h="1917700">
                <a:moveTo>
                  <a:pt x="1594040" y="1892300"/>
                </a:moveTo>
                <a:lnTo>
                  <a:pt x="1547660" y="1892300"/>
                </a:lnTo>
                <a:lnTo>
                  <a:pt x="1554352" y="1879600"/>
                </a:lnTo>
                <a:lnTo>
                  <a:pt x="1600441" y="1879600"/>
                </a:lnTo>
                <a:lnTo>
                  <a:pt x="1594040" y="1892300"/>
                </a:lnTo>
                <a:close/>
              </a:path>
              <a:path w="1757045" h="1917700">
                <a:moveTo>
                  <a:pt x="263550" y="1905000"/>
                </a:moveTo>
                <a:lnTo>
                  <a:pt x="189306" y="1905000"/>
                </a:lnTo>
                <a:lnTo>
                  <a:pt x="182549" y="1892300"/>
                </a:lnTo>
                <a:lnTo>
                  <a:pt x="256336" y="1892300"/>
                </a:lnTo>
                <a:lnTo>
                  <a:pt x="263550" y="1905000"/>
                </a:lnTo>
                <a:close/>
              </a:path>
              <a:path w="1757045" h="1917700">
                <a:moveTo>
                  <a:pt x="1567522" y="1905000"/>
                </a:moveTo>
                <a:lnTo>
                  <a:pt x="1493481" y="1905000"/>
                </a:lnTo>
                <a:lnTo>
                  <a:pt x="1500708" y="1892300"/>
                </a:lnTo>
                <a:lnTo>
                  <a:pt x="1574279" y="1892300"/>
                </a:lnTo>
                <a:lnTo>
                  <a:pt x="1567522" y="1905000"/>
                </a:lnTo>
                <a:close/>
              </a:path>
              <a:path w="1757045" h="1917700">
                <a:moveTo>
                  <a:pt x="1525358" y="1917700"/>
                </a:moveTo>
                <a:lnTo>
                  <a:pt x="231444" y="1917700"/>
                </a:lnTo>
                <a:lnTo>
                  <a:pt x="224243" y="1905000"/>
                </a:lnTo>
                <a:lnTo>
                  <a:pt x="1532572" y="1905000"/>
                </a:lnTo>
                <a:lnTo>
                  <a:pt x="1525358" y="19177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D804A092-718B-B04C-1275-63377845F815}"/>
              </a:ext>
            </a:extLst>
          </p:cNvPr>
          <p:cNvSpPr/>
          <p:nvPr/>
        </p:nvSpPr>
        <p:spPr>
          <a:xfrm>
            <a:off x="7580159" y="2151353"/>
            <a:ext cx="999490" cy="146685"/>
          </a:xfrm>
          <a:custGeom>
            <a:avLst/>
            <a:gdLst/>
            <a:ahLst/>
            <a:cxnLst/>
            <a:rect l="l" t="t" r="r" b="b"/>
            <a:pathLst>
              <a:path w="999490" h="146685">
                <a:moveTo>
                  <a:pt x="996048" y="146202"/>
                </a:moveTo>
                <a:lnTo>
                  <a:pt x="0" y="25222"/>
                </a:lnTo>
                <a:lnTo>
                  <a:pt x="3060" y="0"/>
                </a:lnTo>
                <a:lnTo>
                  <a:pt x="999109" y="120980"/>
                </a:lnTo>
                <a:lnTo>
                  <a:pt x="996048" y="14620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FBB8375F-C92A-160A-840B-EF5D3A334E9E}"/>
              </a:ext>
            </a:extLst>
          </p:cNvPr>
          <p:cNvSpPr txBox="1"/>
          <p:nvPr/>
        </p:nvSpPr>
        <p:spPr>
          <a:xfrm>
            <a:off x="7200658" y="1311171"/>
            <a:ext cx="633730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4200" spc="135" baseline="10912" dirty="0">
                <a:latin typeface="Cambria Math"/>
                <a:cs typeface="Cambria Math"/>
              </a:rPr>
              <a:t>s</a:t>
            </a:r>
            <a:r>
              <a:rPr sz="2000" spc="200" dirty="0">
                <a:latin typeface="Cambria Math"/>
                <a:cs typeface="Cambria Math"/>
              </a:rPr>
              <a:t>t</a:t>
            </a:r>
            <a:r>
              <a:rPr sz="2000" spc="-45" dirty="0">
                <a:latin typeface="Cambria Math"/>
                <a:cs typeface="Cambria Math"/>
              </a:rPr>
              <a:t>+</a:t>
            </a:r>
            <a:r>
              <a:rPr sz="2000" spc="50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B762EF86-713E-ED75-B8CA-E71D2A78DEB8}"/>
              </a:ext>
            </a:extLst>
          </p:cNvPr>
          <p:cNvSpPr/>
          <p:nvPr/>
        </p:nvSpPr>
        <p:spPr>
          <a:xfrm>
            <a:off x="6428042" y="2069437"/>
            <a:ext cx="544195" cy="309880"/>
          </a:xfrm>
          <a:custGeom>
            <a:avLst/>
            <a:gdLst/>
            <a:ahLst/>
            <a:cxnLst/>
            <a:rect l="l" t="t" r="r" b="b"/>
            <a:pathLst>
              <a:path w="544195" h="309880">
                <a:moveTo>
                  <a:pt x="388619" y="309372"/>
                </a:moveTo>
                <a:lnTo>
                  <a:pt x="388619" y="231648"/>
                </a:lnTo>
                <a:lnTo>
                  <a:pt x="0" y="231648"/>
                </a:lnTo>
                <a:lnTo>
                  <a:pt x="0" y="77724"/>
                </a:lnTo>
                <a:lnTo>
                  <a:pt x="388619" y="77724"/>
                </a:lnTo>
                <a:lnTo>
                  <a:pt x="388619" y="0"/>
                </a:lnTo>
                <a:lnTo>
                  <a:pt x="544067" y="155448"/>
                </a:lnTo>
                <a:lnTo>
                  <a:pt x="388619" y="309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70898FC2-A351-866E-43D6-62CCA6C1CDF8}"/>
              </a:ext>
            </a:extLst>
          </p:cNvPr>
          <p:cNvSpPr/>
          <p:nvPr/>
        </p:nvSpPr>
        <p:spPr>
          <a:xfrm>
            <a:off x="8123390" y="1673503"/>
            <a:ext cx="505459" cy="1158875"/>
          </a:xfrm>
          <a:custGeom>
            <a:avLst/>
            <a:gdLst/>
            <a:ahLst/>
            <a:cxnLst/>
            <a:rect l="l" t="t" r="r" b="b"/>
            <a:pathLst>
              <a:path w="505459" h="1158875">
                <a:moveTo>
                  <a:pt x="23418" y="1158595"/>
                </a:moveTo>
                <a:lnTo>
                  <a:pt x="0" y="1148778"/>
                </a:lnTo>
                <a:lnTo>
                  <a:pt x="481876" y="0"/>
                </a:lnTo>
                <a:lnTo>
                  <a:pt x="505307" y="9829"/>
                </a:lnTo>
                <a:lnTo>
                  <a:pt x="23418" y="1158595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7435B59B-DB5A-0CC8-A61D-1F8CFFE7F769}"/>
              </a:ext>
            </a:extLst>
          </p:cNvPr>
          <p:cNvSpPr/>
          <p:nvPr/>
        </p:nvSpPr>
        <p:spPr>
          <a:xfrm>
            <a:off x="9087422" y="2069437"/>
            <a:ext cx="544195" cy="309880"/>
          </a:xfrm>
          <a:custGeom>
            <a:avLst/>
            <a:gdLst/>
            <a:ahLst/>
            <a:cxnLst/>
            <a:rect l="l" t="t" r="r" b="b"/>
            <a:pathLst>
              <a:path w="544195" h="309880">
                <a:moveTo>
                  <a:pt x="390144" y="309372"/>
                </a:moveTo>
                <a:lnTo>
                  <a:pt x="390144" y="231648"/>
                </a:lnTo>
                <a:lnTo>
                  <a:pt x="0" y="231648"/>
                </a:lnTo>
                <a:lnTo>
                  <a:pt x="0" y="77724"/>
                </a:lnTo>
                <a:lnTo>
                  <a:pt x="390144" y="77724"/>
                </a:lnTo>
                <a:lnTo>
                  <a:pt x="390144" y="0"/>
                </a:lnTo>
                <a:lnTo>
                  <a:pt x="544068" y="155448"/>
                </a:lnTo>
                <a:lnTo>
                  <a:pt x="390144" y="309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B52BFD20-3635-DE39-74B3-1757C6B5924C}"/>
              </a:ext>
            </a:extLst>
          </p:cNvPr>
          <p:cNvSpPr txBox="1"/>
          <p:nvPr/>
        </p:nvSpPr>
        <p:spPr>
          <a:xfrm>
            <a:off x="9908184" y="1614207"/>
            <a:ext cx="711200" cy="843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5400" dirty="0">
                <a:latin typeface="Arial"/>
                <a:cs typeface="Arial"/>
              </a:rPr>
              <a:t>…</a:t>
            </a:r>
            <a:endParaRPr sz="5400">
              <a:latin typeface="Arial"/>
              <a:cs typeface="Arial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17C38A14-849E-108B-6914-05DF1214C7AD}"/>
              </a:ext>
            </a:extLst>
          </p:cNvPr>
          <p:cNvSpPr/>
          <p:nvPr/>
        </p:nvSpPr>
        <p:spPr>
          <a:xfrm>
            <a:off x="7961185" y="2319374"/>
            <a:ext cx="135890" cy="173990"/>
          </a:xfrm>
          <a:custGeom>
            <a:avLst/>
            <a:gdLst/>
            <a:ahLst/>
            <a:cxnLst/>
            <a:rect l="l" t="t" r="r" b="b"/>
            <a:pathLst>
              <a:path w="135890" h="173989">
                <a:moveTo>
                  <a:pt x="38100" y="173736"/>
                </a:moveTo>
                <a:lnTo>
                  <a:pt x="0" y="149351"/>
                </a:lnTo>
                <a:lnTo>
                  <a:pt x="41148" y="86868"/>
                </a:lnTo>
                <a:lnTo>
                  <a:pt x="0" y="24384"/>
                </a:lnTo>
                <a:lnTo>
                  <a:pt x="38100" y="0"/>
                </a:lnTo>
                <a:lnTo>
                  <a:pt x="68580" y="45719"/>
                </a:lnTo>
                <a:lnTo>
                  <a:pt x="121585" y="45719"/>
                </a:lnTo>
                <a:lnTo>
                  <a:pt x="94487" y="86868"/>
                </a:lnTo>
                <a:lnTo>
                  <a:pt x="120581" y="126492"/>
                </a:lnTo>
                <a:lnTo>
                  <a:pt x="68580" y="126492"/>
                </a:lnTo>
                <a:lnTo>
                  <a:pt x="38100" y="173736"/>
                </a:lnTo>
                <a:close/>
              </a:path>
              <a:path w="135890" h="173989">
                <a:moveTo>
                  <a:pt x="121585" y="45719"/>
                </a:moveTo>
                <a:lnTo>
                  <a:pt x="68580" y="45719"/>
                </a:lnTo>
                <a:lnTo>
                  <a:pt x="99060" y="0"/>
                </a:lnTo>
                <a:lnTo>
                  <a:pt x="135636" y="24384"/>
                </a:lnTo>
                <a:lnTo>
                  <a:pt x="121585" y="45719"/>
                </a:lnTo>
                <a:close/>
              </a:path>
              <a:path w="135890" h="173989">
                <a:moveTo>
                  <a:pt x="99060" y="173736"/>
                </a:moveTo>
                <a:lnTo>
                  <a:pt x="68580" y="126492"/>
                </a:lnTo>
                <a:lnTo>
                  <a:pt x="120581" y="126492"/>
                </a:lnTo>
                <a:lnTo>
                  <a:pt x="135636" y="149351"/>
                </a:lnTo>
                <a:lnTo>
                  <a:pt x="99060" y="1737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39E5CFA8-02D6-EBB1-2982-CC85C6EF8E21}"/>
              </a:ext>
            </a:extLst>
          </p:cNvPr>
          <p:cNvSpPr/>
          <p:nvPr/>
        </p:nvSpPr>
        <p:spPr>
          <a:xfrm>
            <a:off x="7948993" y="2306547"/>
            <a:ext cx="160655" cy="198755"/>
          </a:xfrm>
          <a:custGeom>
            <a:avLst/>
            <a:gdLst/>
            <a:ahLst/>
            <a:cxnLst/>
            <a:rect l="l" t="t" r="r" b="b"/>
            <a:pathLst>
              <a:path w="160654" h="198755">
                <a:moveTo>
                  <a:pt x="38467" y="99371"/>
                </a:moveTo>
                <a:lnTo>
                  <a:pt x="2095" y="44018"/>
                </a:lnTo>
                <a:lnTo>
                  <a:pt x="939" y="41821"/>
                </a:lnTo>
                <a:lnTo>
                  <a:pt x="228" y="39433"/>
                </a:lnTo>
                <a:lnTo>
                  <a:pt x="112" y="35899"/>
                </a:lnTo>
                <a:lnTo>
                  <a:pt x="266" y="34467"/>
                </a:lnTo>
                <a:lnTo>
                  <a:pt x="42773" y="2082"/>
                </a:lnTo>
                <a:lnTo>
                  <a:pt x="49847" y="0"/>
                </a:lnTo>
                <a:lnTo>
                  <a:pt x="52324" y="253"/>
                </a:lnTo>
                <a:lnTo>
                  <a:pt x="69534" y="19672"/>
                </a:lnTo>
                <a:lnTo>
                  <a:pt x="39128" y="19672"/>
                </a:lnTo>
                <a:lnTo>
                  <a:pt x="45965" y="30073"/>
                </a:lnTo>
                <a:lnTo>
                  <a:pt x="23317" y="30073"/>
                </a:lnTo>
                <a:lnTo>
                  <a:pt x="19685" y="47663"/>
                </a:lnTo>
                <a:lnTo>
                  <a:pt x="34881" y="47663"/>
                </a:lnTo>
                <a:lnTo>
                  <a:pt x="64287" y="92392"/>
                </a:lnTo>
                <a:lnTo>
                  <a:pt x="43052" y="92392"/>
                </a:lnTo>
                <a:lnTo>
                  <a:pt x="38467" y="99371"/>
                </a:lnTo>
                <a:close/>
              </a:path>
              <a:path w="160654" h="198755">
                <a:moveTo>
                  <a:pt x="99979" y="52044"/>
                </a:moveTo>
                <a:lnTo>
                  <a:pt x="90804" y="52044"/>
                </a:lnTo>
                <a:lnTo>
                  <a:pt x="80196" y="35899"/>
                </a:lnTo>
                <a:lnTo>
                  <a:pt x="101600" y="3784"/>
                </a:lnTo>
                <a:lnTo>
                  <a:pt x="110553" y="0"/>
                </a:lnTo>
                <a:lnTo>
                  <a:pt x="113029" y="215"/>
                </a:lnTo>
                <a:lnTo>
                  <a:pt x="115417" y="927"/>
                </a:lnTo>
                <a:lnTo>
                  <a:pt x="117627" y="2082"/>
                </a:lnTo>
                <a:lnTo>
                  <a:pt x="144383" y="19672"/>
                </a:lnTo>
                <a:lnTo>
                  <a:pt x="121259" y="19672"/>
                </a:lnTo>
                <a:lnTo>
                  <a:pt x="103670" y="23304"/>
                </a:lnTo>
                <a:lnTo>
                  <a:pt x="114283" y="30285"/>
                </a:lnTo>
                <a:lnTo>
                  <a:pt x="99979" y="52044"/>
                </a:lnTo>
                <a:close/>
              </a:path>
              <a:path w="160654" h="198755">
                <a:moveTo>
                  <a:pt x="46105" y="30285"/>
                </a:moveTo>
                <a:lnTo>
                  <a:pt x="39128" y="19672"/>
                </a:lnTo>
                <a:lnTo>
                  <a:pt x="56718" y="23304"/>
                </a:lnTo>
                <a:lnTo>
                  <a:pt x="46105" y="30285"/>
                </a:lnTo>
                <a:close/>
              </a:path>
              <a:path w="160654" h="198755">
                <a:moveTo>
                  <a:pt x="81584" y="71640"/>
                </a:moveTo>
                <a:lnTo>
                  <a:pt x="78803" y="71640"/>
                </a:lnTo>
                <a:lnTo>
                  <a:pt x="76085" y="71031"/>
                </a:lnTo>
                <a:lnTo>
                  <a:pt x="73558" y="69850"/>
                </a:lnTo>
                <a:lnTo>
                  <a:pt x="71361" y="68148"/>
                </a:lnTo>
                <a:lnTo>
                  <a:pt x="69583" y="66001"/>
                </a:lnTo>
                <a:lnTo>
                  <a:pt x="46107" y="30283"/>
                </a:lnTo>
                <a:lnTo>
                  <a:pt x="56718" y="23304"/>
                </a:lnTo>
                <a:lnTo>
                  <a:pt x="39128" y="19672"/>
                </a:lnTo>
                <a:lnTo>
                  <a:pt x="69534" y="19672"/>
                </a:lnTo>
                <a:lnTo>
                  <a:pt x="80196" y="35899"/>
                </a:lnTo>
                <a:lnTo>
                  <a:pt x="69583" y="52044"/>
                </a:lnTo>
                <a:lnTo>
                  <a:pt x="99979" y="52044"/>
                </a:lnTo>
                <a:lnTo>
                  <a:pt x="90804" y="66001"/>
                </a:lnTo>
                <a:lnTo>
                  <a:pt x="89026" y="68148"/>
                </a:lnTo>
                <a:lnTo>
                  <a:pt x="86829" y="69850"/>
                </a:lnTo>
                <a:lnTo>
                  <a:pt x="84302" y="71031"/>
                </a:lnTo>
                <a:lnTo>
                  <a:pt x="81584" y="71640"/>
                </a:lnTo>
                <a:close/>
              </a:path>
              <a:path w="160654" h="198755">
                <a:moveTo>
                  <a:pt x="114284" y="30283"/>
                </a:moveTo>
                <a:lnTo>
                  <a:pt x="103670" y="23304"/>
                </a:lnTo>
                <a:lnTo>
                  <a:pt x="121259" y="19672"/>
                </a:lnTo>
                <a:lnTo>
                  <a:pt x="114284" y="30283"/>
                </a:lnTo>
                <a:close/>
              </a:path>
              <a:path w="160654" h="198755">
                <a:moveTo>
                  <a:pt x="130098" y="40682"/>
                </a:moveTo>
                <a:lnTo>
                  <a:pt x="114284" y="30283"/>
                </a:lnTo>
                <a:lnTo>
                  <a:pt x="121259" y="19672"/>
                </a:lnTo>
                <a:lnTo>
                  <a:pt x="144383" y="19672"/>
                </a:lnTo>
                <a:lnTo>
                  <a:pt x="154660" y="26428"/>
                </a:lnTo>
                <a:lnTo>
                  <a:pt x="156603" y="28003"/>
                </a:lnTo>
                <a:lnTo>
                  <a:pt x="158191" y="29908"/>
                </a:lnTo>
                <a:lnTo>
                  <a:pt x="158281" y="30073"/>
                </a:lnTo>
                <a:lnTo>
                  <a:pt x="137071" y="30073"/>
                </a:lnTo>
                <a:lnTo>
                  <a:pt x="130098" y="40682"/>
                </a:lnTo>
                <a:close/>
              </a:path>
              <a:path w="160654" h="198755">
                <a:moveTo>
                  <a:pt x="19685" y="47663"/>
                </a:moveTo>
                <a:lnTo>
                  <a:pt x="23317" y="30073"/>
                </a:lnTo>
                <a:lnTo>
                  <a:pt x="30293" y="40685"/>
                </a:lnTo>
                <a:lnTo>
                  <a:pt x="19685" y="47663"/>
                </a:lnTo>
                <a:close/>
              </a:path>
              <a:path w="160654" h="198755">
                <a:moveTo>
                  <a:pt x="30293" y="40685"/>
                </a:moveTo>
                <a:lnTo>
                  <a:pt x="23317" y="30073"/>
                </a:lnTo>
                <a:lnTo>
                  <a:pt x="45965" y="30073"/>
                </a:lnTo>
                <a:lnTo>
                  <a:pt x="46105" y="30285"/>
                </a:lnTo>
                <a:lnTo>
                  <a:pt x="30293" y="40685"/>
                </a:lnTo>
                <a:close/>
              </a:path>
              <a:path w="160654" h="198755">
                <a:moveTo>
                  <a:pt x="140716" y="47663"/>
                </a:moveTo>
                <a:lnTo>
                  <a:pt x="130098" y="40682"/>
                </a:lnTo>
                <a:lnTo>
                  <a:pt x="137071" y="30073"/>
                </a:lnTo>
                <a:lnTo>
                  <a:pt x="140716" y="47663"/>
                </a:lnTo>
                <a:close/>
              </a:path>
              <a:path w="160654" h="198755">
                <a:moveTo>
                  <a:pt x="155909" y="47663"/>
                </a:moveTo>
                <a:lnTo>
                  <a:pt x="140716" y="47663"/>
                </a:lnTo>
                <a:lnTo>
                  <a:pt x="137071" y="30073"/>
                </a:lnTo>
                <a:lnTo>
                  <a:pt x="158281" y="30073"/>
                </a:lnTo>
                <a:lnTo>
                  <a:pt x="159384" y="32092"/>
                </a:lnTo>
                <a:lnTo>
                  <a:pt x="160121" y="34467"/>
                </a:lnTo>
                <a:lnTo>
                  <a:pt x="160388" y="36944"/>
                </a:lnTo>
                <a:lnTo>
                  <a:pt x="160159" y="39433"/>
                </a:lnTo>
                <a:lnTo>
                  <a:pt x="159461" y="41821"/>
                </a:lnTo>
                <a:lnTo>
                  <a:pt x="158305" y="44018"/>
                </a:lnTo>
                <a:lnTo>
                  <a:pt x="155909" y="47663"/>
                </a:lnTo>
                <a:close/>
              </a:path>
              <a:path w="160654" h="198755">
                <a:moveTo>
                  <a:pt x="90804" y="52044"/>
                </a:moveTo>
                <a:lnTo>
                  <a:pt x="69583" y="52044"/>
                </a:lnTo>
                <a:lnTo>
                  <a:pt x="80196" y="35899"/>
                </a:lnTo>
                <a:lnTo>
                  <a:pt x="90804" y="52044"/>
                </a:lnTo>
                <a:close/>
              </a:path>
              <a:path w="160654" h="198755">
                <a:moveTo>
                  <a:pt x="130098" y="158069"/>
                </a:moveTo>
                <a:lnTo>
                  <a:pt x="96113" y="106349"/>
                </a:lnTo>
                <a:lnTo>
                  <a:pt x="94957" y="104178"/>
                </a:lnTo>
                <a:lnTo>
                  <a:pt x="94259" y="101815"/>
                </a:lnTo>
                <a:lnTo>
                  <a:pt x="94018" y="99371"/>
                </a:lnTo>
                <a:lnTo>
                  <a:pt x="94259" y="96926"/>
                </a:lnTo>
                <a:lnTo>
                  <a:pt x="94957" y="94576"/>
                </a:lnTo>
                <a:lnTo>
                  <a:pt x="96113" y="92392"/>
                </a:lnTo>
                <a:lnTo>
                  <a:pt x="130098" y="40682"/>
                </a:lnTo>
                <a:lnTo>
                  <a:pt x="140716" y="47663"/>
                </a:lnTo>
                <a:lnTo>
                  <a:pt x="155909" y="47663"/>
                </a:lnTo>
                <a:lnTo>
                  <a:pt x="126509" y="92392"/>
                </a:lnTo>
                <a:lnTo>
                  <a:pt x="117335" y="92392"/>
                </a:lnTo>
                <a:lnTo>
                  <a:pt x="117335" y="106349"/>
                </a:lnTo>
                <a:lnTo>
                  <a:pt x="126509" y="106349"/>
                </a:lnTo>
                <a:lnTo>
                  <a:pt x="155918" y="151091"/>
                </a:lnTo>
                <a:lnTo>
                  <a:pt x="140716" y="151091"/>
                </a:lnTo>
                <a:lnTo>
                  <a:pt x="130098" y="158069"/>
                </a:lnTo>
                <a:close/>
              </a:path>
              <a:path w="160654" h="198755">
                <a:moveTo>
                  <a:pt x="34881" y="47663"/>
                </a:moveTo>
                <a:lnTo>
                  <a:pt x="19685" y="47663"/>
                </a:lnTo>
                <a:lnTo>
                  <a:pt x="30293" y="40685"/>
                </a:lnTo>
                <a:lnTo>
                  <a:pt x="34881" y="47663"/>
                </a:lnTo>
                <a:close/>
              </a:path>
              <a:path w="160654" h="198755">
                <a:moveTo>
                  <a:pt x="43052" y="106349"/>
                </a:moveTo>
                <a:lnTo>
                  <a:pt x="38467" y="99371"/>
                </a:lnTo>
                <a:lnTo>
                  <a:pt x="43052" y="92392"/>
                </a:lnTo>
                <a:lnTo>
                  <a:pt x="43052" y="106349"/>
                </a:lnTo>
                <a:close/>
              </a:path>
              <a:path w="160654" h="198755">
                <a:moveTo>
                  <a:pt x="64287" y="106349"/>
                </a:moveTo>
                <a:lnTo>
                  <a:pt x="43052" y="106349"/>
                </a:lnTo>
                <a:lnTo>
                  <a:pt x="43052" y="92392"/>
                </a:lnTo>
                <a:lnTo>
                  <a:pt x="64287" y="92392"/>
                </a:lnTo>
                <a:lnTo>
                  <a:pt x="65430" y="94576"/>
                </a:lnTo>
                <a:lnTo>
                  <a:pt x="66128" y="96926"/>
                </a:lnTo>
                <a:lnTo>
                  <a:pt x="66370" y="99377"/>
                </a:lnTo>
                <a:lnTo>
                  <a:pt x="66128" y="101815"/>
                </a:lnTo>
                <a:lnTo>
                  <a:pt x="65430" y="104178"/>
                </a:lnTo>
                <a:lnTo>
                  <a:pt x="64287" y="106349"/>
                </a:lnTo>
                <a:close/>
              </a:path>
              <a:path w="160654" h="198755">
                <a:moveTo>
                  <a:pt x="117335" y="106349"/>
                </a:moveTo>
                <a:lnTo>
                  <a:pt x="117335" y="92392"/>
                </a:lnTo>
                <a:lnTo>
                  <a:pt x="121918" y="99377"/>
                </a:lnTo>
                <a:lnTo>
                  <a:pt x="117335" y="106349"/>
                </a:lnTo>
                <a:close/>
              </a:path>
              <a:path w="160654" h="198755">
                <a:moveTo>
                  <a:pt x="121922" y="99371"/>
                </a:moveTo>
                <a:lnTo>
                  <a:pt x="117335" y="92392"/>
                </a:lnTo>
                <a:lnTo>
                  <a:pt x="126509" y="92392"/>
                </a:lnTo>
                <a:lnTo>
                  <a:pt x="121922" y="99371"/>
                </a:lnTo>
                <a:close/>
              </a:path>
              <a:path w="160654" h="198755">
                <a:moveTo>
                  <a:pt x="49847" y="198755"/>
                </a:moveTo>
                <a:lnTo>
                  <a:pt x="5727" y="172313"/>
                </a:lnTo>
                <a:lnTo>
                  <a:pt x="0" y="161798"/>
                </a:lnTo>
                <a:lnTo>
                  <a:pt x="228" y="159321"/>
                </a:lnTo>
                <a:lnTo>
                  <a:pt x="939" y="156933"/>
                </a:lnTo>
                <a:lnTo>
                  <a:pt x="2095" y="154724"/>
                </a:lnTo>
                <a:lnTo>
                  <a:pt x="38467" y="99371"/>
                </a:lnTo>
                <a:lnTo>
                  <a:pt x="43052" y="106349"/>
                </a:lnTo>
                <a:lnTo>
                  <a:pt x="64287" y="106349"/>
                </a:lnTo>
                <a:lnTo>
                  <a:pt x="34878" y="151091"/>
                </a:lnTo>
                <a:lnTo>
                  <a:pt x="19685" y="151091"/>
                </a:lnTo>
                <a:lnTo>
                  <a:pt x="23317" y="168681"/>
                </a:lnTo>
                <a:lnTo>
                  <a:pt x="45959" y="168681"/>
                </a:lnTo>
                <a:lnTo>
                  <a:pt x="39128" y="179069"/>
                </a:lnTo>
                <a:lnTo>
                  <a:pt x="69534" y="179069"/>
                </a:lnTo>
                <a:lnTo>
                  <a:pt x="52324" y="198488"/>
                </a:lnTo>
                <a:lnTo>
                  <a:pt x="49847" y="198755"/>
                </a:lnTo>
                <a:close/>
              </a:path>
              <a:path w="160654" h="198755">
                <a:moveTo>
                  <a:pt x="126509" y="106349"/>
                </a:moveTo>
                <a:lnTo>
                  <a:pt x="117335" y="106349"/>
                </a:lnTo>
                <a:lnTo>
                  <a:pt x="121922" y="99371"/>
                </a:lnTo>
                <a:lnTo>
                  <a:pt x="126509" y="106349"/>
                </a:lnTo>
                <a:close/>
              </a:path>
              <a:path w="160654" h="198755">
                <a:moveTo>
                  <a:pt x="69534" y="179069"/>
                </a:moveTo>
                <a:lnTo>
                  <a:pt x="39128" y="179069"/>
                </a:lnTo>
                <a:lnTo>
                  <a:pt x="56718" y="175437"/>
                </a:lnTo>
                <a:lnTo>
                  <a:pt x="46104" y="168460"/>
                </a:lnTo>
                <a:lnTo>
                  <a:pt x="69583" y="132753"/>
                </a:lnTo>
                <a:lnTo>
                  <a:pt x="78803" y="127101"/>
                </a:lnTo>
                <a:lnTo>
                  <a:pt x="81584" y="127101"/>
                </a:lnTo>
                <a:lnTo>
                  <a:pt x="99973" y="146697"/>
                </a:lnTo>
                <a:lnTo>
                  <a:pt x="69583" y="146697"/>
                </a:lnTo>
                <a:lnTo>
                  <a:pt x="80196" y="162843"/>
                </a:lnTo>
                <a:lnTo>
                  <a:pt x="69534" y="179069"/>
                </a:lnTo>
                <a:close/>
              </a:path>
              <a:path w="160654" h="198755">
                <a:moveTo>
                  <a:pt x="80196" y="162843"/>
                </a:moveTo>
                <a:lnTo>
                  <a:pt x="69583" y="146697"/>
                </a:lnTo>
                <a:lnTo>
                  <a:pt x="90804" y="146697"/>
                </a:lnTo>
                <a:lnTo>
                  <a:pt x="80196" y="162843"/>
                </a:lnTo>
                <a:close/>
              </a:path>
              <a:path w="160654" h="198755">
                <a:moveTo>
                  <a:pt x="110553" y="198755"/>
                </a:moveTo>
                <a:lnTo>
                  <a:pt x="80196" y="162843"/>
                </a:lnTo>
                <a:lnTo>
                  <a:pt x="90804" y="146697"/>
                </a:lnTo>
                <a:lnTo>
                  <a:pt x="99973" y="146697"/>
                </a:lnTo>
                <a:lnTo>
                  <a:pt x="114284" y="168462"/>
                </a:lnTo>
                <a:lnTo>
                  <a:pt x="103670" y="175437"/>
                </a:lnTo>
                <a:lnTo>
                  <a:pt x="121259" y="179069"/>
                </a:lnTo>
                <a:lnTo>
                  <a:pt x="144383" y="179069"/>
                </a:lnTo>
                <a:lnTo>
                  <a:pt x="117627" y="196659"/>
                </a:lnTo>
                <a:lnTo>
                  <a:pt x="115417" y="197815"/>
                </a:lnTo>
                <a:lnTo>
                  <a:pt x="113029" y="198526"/>
                </a:lnTo>
                <a:lnTo>
                  <a:pt x="110553" y="198755"/>
                </a:lnTo>
                <a:close/>
              </a:path>
              <a:path w="160654" h="198755">
                <a:moveTo>
                  <a:pt x="23317" y="168681"/>
                </a:moveTo>
                <a:lnTo>
                  <a:pt x="19685" y="151091"/>
                </a:lnTo>
                <a:lnTo>
                  <a:pt x="30292" y="158069"/>
                </a:lnTo>
                <a:lnTo>
                  <a:pt x="23317" y="168681"/>
                </a:lnTo>
                <a:close/>
              </a:path>
              <a:path w="160654" h="198755">
                <a:moveTo>
                  <a:pt x="30294" y="158066"/>
                </a:moveTo>
                <a:lnTo>
                  <a:pt x="19685" y="151091"/>
                </a:lnTo>
                <a:lnTo>
                  <a:pt x="34878" y="151091"/>
                </a:lnTo>
                <a:lnTo>
                  <a:pt x="30294" y="158066"/>
                </a:lnTo>
                <a:close/>
              </a:path>
              <a:path w="160654" h="198755">
                <a:moveTo>
                  <a:pt x="137071" y="168681"/>
                </a:moveTo>
                <a:lnTo>
                  <a:pt x="130103" y="158066"/>
                </a:lnTo>
                <a:lnTo>
                  <a:pt x="140716" y="151091"/>
                </a:lnTo>
                <a:lnTo>
                  <a:pt x="137071" y="168681"/>
                </a:lnTo>
                <a:close/>
              </a:path>
              <a:path w="160654" h="198755">
                <a:moveTo>
                  <a:pt x="158274" y="168681"/>
                </a:moveTo>
                <a:lnTo>
                  <a:pt x="137071" y="168681"/>
                </a:lnTo>
                <a:lnTo>
                  <a:pt x="140716" y="151091"/>
                </a:lnTo>
                <a:lnTo>
                  <a:pt x="155918" y="151091"/>
                </a:lnTo>
                <a:lnTo>
                  <a:pt x="158305" y="154724"/>
                </a:lnTo>
                <a:lnTo>
                  <a:pt x="159461" y="156933"/>
                </a:lnTo>
                <a:lnTo>
                  <a:pt x="160159" y="159321"/>
                </a:lnTo>
                <a:lnTo>
                  <a:pt x="160275" y="162843"/>
                </a:lnTo>
                <a:lnTo>
                  <a:pt x="160121" y="164274"/>
                </a:lnTo>
                <a:lnTo>
                  <a:pt x="159384" y="166649"/>
                </a:lnTo>
                <a:lnTo>
                  <a:pt x="158274" y="168681"/>
                </a:lnTo>
                <a:close/>
              </a:path>
              <a:path w="160654" h="198755">
                <a:moveTo>
                  <a:pt x="45959" y="168681"/>
                </a:moveTo>
                <a:lnTo>
                  <a:pt x="23317" y="168681"/>
                </a:lnTo>
                <a:lnTo>
                  <a:pt x="30299" y="158069"/>
                </a:lnTo>
                <a:lnTo>
                  <a:pt x="46103" y="168462"/>
                </a:lnTo>
                <a:lnTo>
                  <a:pt x="45959" y="168681"/>
                </a:lnTo>
                <a:close/>
              </a:path>
              <a:path w="160654" h="198755">
                <a:moveTo>
                  <a:pt x="144383" y="179069"/>
                </a:moveTo>
                <a:lnTo>
                  <a:pt x="121259" y="179069"/>
                </a:lnTo>
                <a:lnTo>
                  <a:pt x="114284" y="168462"/>
                </a:lnTo>
                <a:lnTo>
                  <a:pt x="130098" y="158069"/>
                </a:lnTo>
                <a:lnTo>
                  <a:pt x="137071" y="168681"/>
                </a:lnTo>
                <a:lnTo>
                  <a:pt x="158274" y="168681"/>
                </a:lnTo>
                <a:lnTo>
                  <a:pt x="158191" y="168833"/>
                </a:lnTo>
                <a:lnTo>
                  <a:pt x="156603" y="170751"/>
                </a:lnTo>
                <a:lnTo>
                  <a:pt x="154660" y="172313"/>
                </a:lnTo>
                <a:lnTo>
                  <a:pt x="144383" y="179069"/>
                </a:lnTo>
                <a:close/>
              </a:path>
              <a:path w="160654" h="198755">
                <a:moveTo>
                  <a:pt x="39128" y="179069"/>
                </a:moveTo>
                <a:lnTo>
                  <a:pt x="46107" y="168462"/>
                </a:lnTo>
                <a:lnTo>
                  <a:pt x="56718" y="175437"/>
                </a:lnTo>
                <a:lnTo>
                  <a:pt x="39128" y="179069"/>
                </a:lnTo>
                <a:close/>
              </a:path>
              <a:path w="160654" h="198755">
                <a:moveTo>
                  <a:pt x="121259" y="179069"/>
                </a:moveTo>
                <a:lnTo>
                  <a:pt x="103670" y="175437"/>
                </a:lnTo>
                <a:lnTo>
                  <a:pt x="114284" y="168462"/>
                </a:lnTo>
                <a:lnTo>
                  <a:pt x="121259" y="1790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B9476A9D-3931-EA02-7CC5-E4A31D3967F6}"/>
              </a:ext>
            </a:extLst>
          </p:cNvPr>
          <p:cNvSpPr/>
          <p:nvPr/>
        </p:nvSpPr>
        <p:spPr>
          <a:xfrm>
            <a:off x="6437671" y="3916738"/>
            <a:ext cx="2021293" cy="15321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D47BF44C-C9B3-B0B2-5D6F-618FAE189FEC}"/>
              </a:ext>
            </a:extLst>
          </p:cNvPr>
          <p:cNvSpPr/>
          <p:nvPr/>
        </p:nvSpPr>
        <p:spPr>
          <a:xfrm>
            <a:off x="1600200" y="3914961"/>
            <a:ext cx="3451293" cy="8750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D186C28E-A264-2ED7-D1E7-7694B255820E}"/>
              </a:ext>
            </a:extLst>
          </p:cNvPr>
          <p:cNvSpPr txBox="1"/>
          <p:nvPr/>
        </p:nvSpPr>
        <p:spPr>
          <a:xfrm>
            <a:off x="1973318" y="4036450"/>
            <a:ext cx="2733459" cy="656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indent="-285750">
              <a:spcBef>
                <a:spcPts val="765"/>
              </a:spcBef>
              <a:buFont typeface="Wingdings" pitchFamily="2" charset="2"/>
              <a:buChar char="q"/>
            </a:pPr>
            <a:r>
              <a:rPr lang="zh-CN" altLang="en-US" dirty="0">
                <a:latin typeface="Microsoft JhengHei UI"/>
                <a:cs typeface="Microsoft JhengHei UI"/>
              </a:rPr>
              <a:t>所有中间图</a:t>
            </a:r>
            <a:endParaRPr lang="en-US" altLang="zh-CN" dirty="0">
              <a:latin typeface="Microsoft JhengHei UI"/>
              <a:cs typeface="Microsoft JhengHei UI"/>
            </a:endParaRPr>
          </a:p>
          <a:p>
            <a:pPr indent="-285750">
              <a:spcBef>
                <a:spcPts val="765"/>
              </a:spcBef>
              <a:buFont typeface="Wingdings" pitchFamily="2" charset="2"/>
              <a:buChar char="q"/>
            </a:pPr>
            <a:r>
              <a:rPr lang="zh-CN" altLang="en-US" spc="5" dirty="0">
                <a:latin typeface="Microsoft JhengHei UI"/>
                <a:cs typeface="Microsoft JhengHei UI"/>
              </a:rPr>
              <a:t>初始状态是</a:t>
            </a:r>
            <a:r>
              <a:rPr lang="en-US" altLang="zh-CN" spc="5" dirty="0">
                <a:latin typeface="Microsoft JhengHei UI"/>
                <a:cs typeface="Microsoft JhengHei UI"/>
              </a:rPr>
              <a:t>S</a:t>
            </a:r>
            <a:r>
              <a:rPr lang="en-US" altLang="zh-CN" spc="5" baseline="-25000" dirty="0">
                <a:latin typeface="Microsoft JhengHei UI"/>
                <a:cs typeface="Microsoft JhengHei UI"/>
              </a:rPr>
              <a:t>1</a:t>
            </a:r>
            <a:r>
              <a:rPr lang="en-US" altLang="zh-CN" spc="5" dirty="0">
                <a:latin typeface="Microsoft JhengHei UI"/>
                <a:cs typeface="Microsoft JhengHei UI"/>
              </a:rPr>
              <a:t>=G</a:t>
            </a:r>
            <a:endParaRPr lang="zh-CN" altLang="en-US" dirty="0">
              <a:latin typeface="Cambria Math"/>
              <a:cs typeface="Cambria Math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ED6E7329-8A8B-F6CF-8AF1-086A90D76D24}"/>
              </a:ext>
            </a:extLst>
          </p:cNvPr>
          <p:cNvSpPr/>
          <p:nvPr/>
        </p:nvSpPr>
        <p:spPr>
          <a:xfrm>
            <a:off x="1600200" y="5902726"/>
            <a:ext cx="3451293" cy="8750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E5FC4A39-AA24-C768-6C0D-1EE776537AFA}"/>
              </a:ext>
            </a:extLst>
          </p:cNvPr>
          <p:cNvSpPr/>
          <p:nvPr/>
        </p:nvSpPr>
        <p:spPr>
          <a:xfrm>
            <a:off x="9178073" y="4074816"/>
            <a:ext cx="2632927" cy="1135033"/>
          </a:xfrm>
          <a:custGeom>
            <a:avLst/>
            <a:gdLst/>
            <a:ahLst/>
            <a:cxnLst/>
            <a:rect l="l" t="t" r="r" b="b"/>
            <a:pathLst>
              <a:path w="1912620" h="893445">
                <a:moveTo>
                  <a:pt x="1763268" y="893063"/>
                </a:moveTo>
                <a:lnTo>
                  <a:pt x="147827" y="893063"/>
                </a:lnTo>
                <a:lnTo>
                  <a:pt x="100980" y="885431"/>
                </a:lnTo>
                <a:lnTo>
                  <a:pt x="60268" y="864248"/>
                </a:lnTo>
                <a:lnTo>
                  <a:pt x="28197" y="831945"/>
                </a:lnTo>
                <a:lnTo>
                  <a:pt x="7272" y="790956"/>
                </a:lnTo>
                <a:lnTo>
                  <a:pt x="0" y="743712"/>
                </a:lnTo>
                <a:lnTo>
                  <a:pt x="0" y="147827"/>
                </a:lnTo>
                <a:lnTo>
                  <a:pt x="7272" y="101029"/>
                </a:lnTo>
                <a:lnTo>
                  <a:pt x="28197" y="60341"/>
                </a:lnTo>
                <a:lnTo>
                  <a:pt x="60268" y="28270"/>
                </a:lnTo>
                <a:lnTo>
                  <a:pt x="100980" y="7321"/>
                </a:lnTo>
                <a:lnTo>
                  <a:pt x="147827" y="0"/>
                </a:lnTo>
                <a:lnTo>
                  <a:pt x="1763268" y="0"/>
                </a:lnTo>
                <a:lnTo>
                  <a:pt x="1810463" y="7321"/>
                </a:lnTo>
                <a:lnTo>
                  <a:pt x="1851428" y="28270"/>
                </a:lnTo>
                <a:lnTo>
                  <a:pt x="1883731" y="60341"/>
                </a:lnTo>
                <a:lnTo>
                  <a:pt x="1904939" y="101029"/>
                </a:lnTo>
                <a:lnTo>
                  <a:pt x="1912620" y="147827"/>
                </a:lnTo>
                <a:lnTo>
                  <a:pt x="1912620" y="743712"/>
                </a:lnTo>
                <a:lnTo>
                  <a:pt x="1904939" y="790955"/>
                </a:lnTo>
                <a:lnTo>
                  <a:pt x="1883731" y="831945"/>
                </a:lnTo>
                <a:lnTo>
                  <a:pt x="1851428" y="864248"/>
                </a:lnTo>
                <a:lnTo>
                  <a:pt x="1810463" y="885431"/>
                </a:lnTo>
                <a:lnTo>
                  <a:pt x="1763268" y="893063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5F81ECE3-82AB-4965-A8FB-5039FA0BF735}"/>
              </a:ext>
            </a:extLst>
          </p:cNvPr>
          <p:cNvSpPr txBox="1"/>
          <p:nvPr/>
        </p:nvSpPr>
        <p:spPr>
          <a:xfrm>
            <a:off x="9547078" y="4226833"/>
            <a:ext cx="1953957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spcBef>
                <a:spcPts val="355"/>
              </a:spcBef>
            </a:pPr>
            <a:r>
              <a:rPr dirty="0" err="1">
                <a:latin typeface="Microsoft JhengHei UI"/>
                <a:cs typeface="Microsoft JhengHei UI"/>
              </a:rPr>
              <a:t>目标模型基于被攻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r>
              <a:rPr spc="270" dirty="0" err="1">
                <a:latin typeface="Microsoft JhengHei UI"/>
                <a:cs typeface="Microsoft JhengHei UI"/>
              </a:rPr>
              <a:t>的图的预测结果与原图不同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64242B-7C5E-473A-862A-7C5B29E4310B}"/>
              </a:ext>
            </a:extLst>
          </p:cNvPr>
          <p:cNvSpPr txBox="1"/>
          <p:nvPr/>
        </p:nvSpPr>
        <p:spPr>
          <a:xfrm>
            <a:off x="2589595" y="5440929"/>
            <a:ext cx="12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JhengHei UI"/>
                <a:cs typeface="Microsoft JhengHei UI"/>
              </a:rPr>
              <a:t>行为空间</a:t>
            </a:r>
            <a:endParaRPr lang="en-C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2B36E6-CBEA-8AD4-ACFA-D51F60717CC7}"/>
              </a:ext>
            </a:extLst>
          </p:cNvPr>
          <p:cNvSpPr txBox="1"/>
          <p:nvPr/>
        </p:nvSpPr>
        <p:spPr>
          <a:xfrm>
            <a:off x="2438681" y="3352800"/>
            <a:ext cx="12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JhengHei UI"/>
                <a:cs typeface="Microsoft JhengHei UI"/>
              </a:rPr>
              <a:t>状态空间</a:t>
            </a:r>
            <a:endParaRPr lang="en-CN" dirty="0"/>
          </a:p>
        </p:txBody>
      </p:sp>
      <p:sp>
        <p:nvSpPr>
          <p:cNvPr id="44" name="object 29">
            <a:extLst>
              <a:ext uri="{FF2B5EF4-FFF2-40B4-BE49-F238E27FC236}">
                <a16:creationId xmlns:a16="http://schemas.microsoft.com/office/drawing/2014/main" id="{18061752-F3A3-F9E3-24BD-B527ADBCDF66}"/>
              </a:ext>
            </a:extLst>
          </p:cNvPr>
          <p:cNvSpPr txBox="1"/>
          <p:nvPr/>
        </p:nvSpPr>
        <p:spPr>
          <a:xfrm>
            <a:off x="1959116" y="5988049"/>
            <a:ext cx="2733459" cy="733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spcBef>
                <a:spcPts val="1365"/>
              </a:spcBef>
              <a:buFont typeface="Wingdings" pitchFamily="2" charset="2"/>
              <a:buChar char="q"/>
            </a:pPr>
            <a:r>
              <a:rPr lang="zh-CN" altLang="en-CN" dirty="0">
                <a:latin typeface="Microsoft JhengHei UI"/>
                <a:cs typeface="Microsoft JhengHei UI"/>
              </a:rPr>
              <a:t>加边</a:t>
            </a:r>
            <a:r>
              <a:rPr lang="zh-CN" altLang="en-US" dirty="0">
                <a:latin typeface="Microsoft JhengHei UI"/>
                <a:cs typeface="Microsoft JhengHei UI"/>
              </a:rPr>
              <a:t>或减边</a:t>
            </a:r>
            <a:endParaRPr lang="en-US" altLang="zh-CN" dirty="0">
              <a:latin typeface="Microsoft JhengHei UI"/>
              <a:cs typeface="Microsoft JhengHei UI"/>
            </a:endParaRPr>
          </a:p>
          <a:p>
            <a:pPr marL="298450" indent="-285750">
              <a:spcBef>
                <a:spcPts val="1365"/>
              </a:spcBef>
              <a:buFont typeface="Wingdings" pitchFamily="2" charset="2"/>
              <a:buChar char="q"/>
            </a:pPr>
            <a:r>
              <a:rPr lang="zh-CN" altLang="en-CN" spc="5" dirty="0">
                <a:latin typeface="Microsoft JhengHei UI"/>
                <a:cs typeface="Microsoft JhengHei UI"/>
              </a:rPr>
              <a:t>第</a:t>
            </a:r>
            <a:r>
              <a:rPr lang="en-US" altLang="zh-CN" spc="5" dirty="0">
                <a:latin typeface="Microsoft JhengHei UI"/>
                <a:cs typeface="Microsoft JhengHei UI"/>
              </a:rPr>
              <a:t>t</a:t>
            </a:r>
            <a:r>
              <a:rPr lang="zh-CN" altLang="en-US" spc="5" dirty="0">
                <a:latin typeface="Microsoft JhengHei UI"/>
                <a:cs typeface="Microsoft JhengHei UI"/>
              </a:rPr>
              <a:t>个行为：</a:t>
            </a:r>
            <a:r>
              <a:rPr lang="en-US" altLang="zh-CN" spc="5" dirty="0">
                <a:latin typeface="Microsoft JhengHei UI"/>
                <a:cs typeface="Microsoft JhengHei UI"/>
              </a:rPr>
              <a:t>a</a:t>
            </a:r>
            <a:r>
              <a:rPr lang="en-US" altLang="zh-CN" spc="5" baseline="-25000" dirty="0">
                <a:latin typeface="Microsoft JhengHei UI"/>
                <a:cs typeface="Microsoft JhengHei UI"/>
              </a:rPr>
              <a:t>t</a:t>
            </a:r>
            <a:endParaRPr lang="zh-CN" altLang="en-US" baseline="-25000" dirty="0">
              <a:latin typeface="Cambria Math"/>
              <a:cs typeface="Cambria Math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2A7DD5-0A83-95A8-F77F-7539F9569F79}"/>
              </a:ext>
            </a:extLst>
          </p:cNvPr>
          <p:cNvSpPr txBox="1"/>
          <p:nvPr/>
        </p:nvSpPr>
        <p:spPr>
          <a:xfrm>
            <a:off x="6827064" y="3435916"/>
            <a:ext cx="12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Microsoft JhengHei UI"/>
              </a:rPr>
              <a:t>奖励</a:t>
            </a:r>
            <a:endParaRPr lang="en-CN" dirty="0"/>
          </a:p>
        </p:txBody>
      </p:sp>
      <p:sp>
        <p:nvSpPr>
          <p:cNvPr id="46" name="object 29">
            <a:extLst>
              <a:ext uri="{FF2B5EF4-FFF2-40B4-BE49-F238E27FC236}">
                <a16:creationId xmlns:a16="http://schemas.microsoft.com/office/drawing/2014/main" id="{83526A53-4F7B-2F67-5296-823BEA8CD185}"/>
              </a:ext>
            </a:extLst>
          </p:cNvPr>
          <p:cNvSpPr txBox="1"/>
          <p:nvPr/>
        </p:nvSpPr>
        <p:spPr>
          <a:xfrm>
            <a:off x="6593870" y="4095414"/>
            <a:ext cx="2001159" cy="1190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spcBef>
                <a:spcPts val="1365"/>
              </a:spcBef>
              <a:buFont typeface="Wingdings" pitchFamily="2" charset="2"/>
              <a:buChar char="q"/>
            </a:pPr>
            <a:r>
              <a:rPr lang="zh-CN" altLang="en-US" dirty="0">
                <a:latin typeface="Microsoft JhengHei UI"/>
                <a:cs typeface="Microsoft JhengHei UI"/>
              </a:rPr>
              <a:t>攻击成功：</a:t>
            </a:r>
            <a:r>
              <a:rPr lang="en-US" altLang="zh-CN" dirty="0">
                <a:latin typeface="Microsoft JhengHei UI"/>
                <a:cs typeface="Microsoft JhengHei UI"/>
              </a:rPr>
              <a:t>1</a:t>
            </a:r>
          </a:p>
          <a:p>
            <a:pPr marL="298450" indent="-285750">
              <a:spcBef>
                <a:spcPts val="1365"/>
              </a:spcBef>
              <a:buFont typeface="Wingdings" pitchFamily="2" charset="2"/>
              <a:buChar char="q"/>
            </a:pPr>
            <a:r>
              <a:rPr lang="zh-CN" altLang="en-US" dirty="0">
                <a:latin typeface="Microsoft JhengHei UI"/>
                <a:cs typeface="Microsoft JhengHei UI"/>
              </a:rPr>
              <a:t>攻击失败：</a:t>
            </a:r>
            <a:r>
              <a:rPr lang="en-US" altLang="zh-CN" dirty="0">
                <a:latin typeface="Microsoft JhengHei UI"/>
                <a:cs typeface="Microsoft JhengHei UI"/>
              </a:rPr>
              <a:t>-1</a:t>
            </a:r>
          </a:p>
          <a:p>
            <a:pPr marL="298450" indent="-285750">
              <a:spcBef>
                <a:spcPts val="1365"/>
              </a:spcBef>
              <a:buFont typeface="Wingdings" pitchFamily="2" charset="2"/>
              <a:buChar char="q"/>
            </a:pPr>
            <a:r>
              <a:rPr lang="zh-CN" altLang="en-US" dirty="0">
                <a:latin typeface="Microsoft JhengHei UI"/>
                <a:cs typeface="Microsoft JhengHei UI"/>
              </a:rPr>
              <a:t>中间步骤：</a:t>
            </a:r>
            <a:r>
              <a:rPr lang="en-US" altLang="zh-CN" dirty="0">
                <a:latin typeface="Microsoft JhengHei UI"/>
                <a:cs typeface="Microsoft JhengHei UI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C5C355-CB24-D3FE-FCB9-BCDE94CB4488}"/>
              </a:ext>
            </a:extLst>
          </p:cNvPr>
          <p:cNvSpPr txBox="1"/>
          <p:nvPr/>
        </p:nvSpPr>
        <p:spPr>
          <a:xfrm>
            <a:off x="9585218" y="3505200"/>
            <a:ext cx="12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Microsoft JhengHei UI"/>
              </a:rPr>
              <a:t>攻击成功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103324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RL-S2V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6218258-54E2-1C86-83AD-BAF2921A5C6D}"/>
              </a:ext>
            </a:extLst>
          </p:cNvPr>
          <p:cNvSpPr txBox="1"/>
          <p:nvPr/>
        </p:nvSpPr>
        <p:spPr>
          <a:xfrm>
            <a:off x="3312883" y="2301239"/>
            <a:ext cx="2451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229" dirty="0">
                <a:latin typeface="Cambria Math"/>
                <a:cs typeface="Cambria Math"/>
              </a:rPr>
              <a:t>r</a:t>
            </a:r>
            <a:r>
              <a:rPr sz="1950" spc="37" baseline="-14957" dirty="0">
                <a:latin typeface="Cambria Math"/>
                <a:cs typeface="Cambria Math"/>
              </a:rPr>
              <a:t>3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6CA552A-A6F1-7A82-FD0E-53B1588B2A70}"/>
              </a:ext>
            </a:extLst>
          </p:cNvPr>
          <p:cNvSpPr/>
          <p:nvPr/>
        </p:nvSpPr>
        <p:spPr>
          <a:xfrm>
            <a:off x="2030509" y="1384831"/>
            <a:ext cx="1553049" cy="1705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F0F0B9B-3934-B095-DD88-92DEA9F3EABB}"/>
              </a:ext>
            </a:extLst>
          </p:cNvPr>
          <p:cNvSpPr/>
          <p:nvPr/>
        </p:nvSpPr>
        <p:spPr>
          <a:xfrm>
            <a:off x="1905000" y="1264397"/>
            <a:ext cx="1757045" cy="1917700"/>
          </a:xfrm>
          <a:custGeom>
            <a:avLst/>
            <a:gdLst/>
            <a:ahLst/>
            <a:cxnLst/>
            <a:rect l="l" t="t" r="r" b="b"/>
            <a:pathLst>
              <a:path w="1757045" h="1917700">
                <a:moveTo>
                  <a:pt x="1546999" y="12699"/>
                </a:moveTo>
                <a:lnTo>
                  <a:pt x="210261" y="12699"/>
                </a:lnTo>
                <a:lnTo>
                  <a:pt x="217335" y="0"/>
                </a:lnTo>
                <a:lnTo>
                  <a:pt x="1539697" y="0"/>
                </a:lnTo>
                <a:lnTo>
                  <a:pt x="1546999" y="12699"/>
                </a:lnTo>
                <a:close/>
              </a:path>
              <a:path w="1757045" h="1917700">
                <a:moveTo>
                  <a:pt x="235724" y="25399"/>
                </a:moveTo>
                <a:lnTo>
                  <a:pt x="176085" y="25399"/>
                </a:lnTo>
                <a:lnTo>
                  <a:pt x="182753" y="12699"/>
                </a:lnTo>
                <a:lnTo>
                  <a:pt x="242773" y="12699"/>
                </a:lnTo>
                <a:lnTo>
                  <a:pt x="235724" y="25399"/>
                </a:lnTo>
                <a:close/>
              </a:path>
              <a:path w="1757045" h="1917700">
                <a:moveTo>
                  <a:pt x="1581162" y="25399"/>
                </a:moveTo>
                <a:lnTo>
                  <a:pt x="1521307" y="25399"/>
                </a:lnTo>
                <a:lnTo>
                  <a:pt x="1514259" y="12699"/>
                </a:lnTo>
                <a:lnTo>
                  <a:pt x="1574279" y="12699"/>
                </a:lnTo>
                <a:lnTo>
                  <a:pt x="1581162" y="25399"/>
                </a:lnTo>
                <a:close/>
              </a:path>
              <a:path w="1757045" h="1917700">
                <a:moveTo>
                  <a:pt x="196291" y="38099"/>
                </a:moveTo>
                <a:lnTo>
                  <a:pt x="150279" y="38099"/>
                </a:lnTo>
                <a:lnTo>
                  <a:pt x="156590" y="25399"/>
                </a:lnTo>
                <a:lnTo>
                  <a:pt x="202907" y="25399"/>
                </a:lnTo>
                <a:lnTo>
                  <a:pt x="196291" y="38099"/>
                </a:lnTo>
                <a:close/>
              </a:path>
              <a:path w="1757045" h="1917700">
                <a:moveTo>
                  <a:pt x="1606956" y="38099"/>
                </a:moveTo>
                <a:lnTo>
                  <a:pt x="1560741" y="38099"/>
                </a:lnTo>
                <a:lnTo>
                  <a:pt x="1554124" y="25399"/>
                </a:lnTo>
                <a:lnTo>
                  <a:pt x="1600644" y="25399"/>
                </a:lnTo>
                <a:lnTo>
                  <a:pt x="1606956" y="38099"/>
                </a:lnTo>
                <a:close/>
              </a:path>
              <a:path w="1757045" h="1917700">
                <a:moveTo>
                  <a:pt x="165481" y="50799"/>
                </a:moveTo>
                <a:lnTo>
                  <a:pt x="131914" y="50799"/>
                </a:lnTo>
                <a:lnTo>
                  <a:pt x="137934" y="38099"/>
                </a:lnTo>
                <a:lnTo>
                  <a:pt x="171678" y="38099"/>
                </a:lnTo>
                <a:lnTo>
                  <a:pt x="165481" y="50799"/>
                </a:lnTo>
                <a:close/>
              </a:path>
              <a:path w="1757045" h="1917700">
                <a:moveTo>
                  <a:pt x="1625307" y="50799"/>
                </a:moveTo>
                <a:lnTo>
                  <a:pt x="1591551" y="50799"/>
                </a:lnTo>
                <a:lnTo>
                  <a:pt x="1585353" y="38099"/>
                </a:lnTo>
                <a:lnTo>
                  <a:pt x="1619288" y="38099"/>
                </a:lnTo>
                <a:lnTo>
                  <a:pt x="1625307" y="50799"/>
                </a:lnTo>
                <a:close/>
              </a:path>
              <a:path w="1757045" h="1917700">
                <a:moveTo>
                  <a:pt x="120738" y="76199"/>
                </a:moveTo>
                <a:lnTo>
                  <a:pt x="98094" y="76199"/>
                </a:lnTo>
                <a:lnTo>
                  <a:pt x="108965" y="63499"/>
                </a:lnTo>
                <a:lnTo>
                  <a:pt x="120180" y="50799"/>
                </a:lnTo>
                <a:lnTo>
                  <a:pt x="148221" y="50799"/>
                </a:lnTo>
                <a:lnTo>
                  <a:pt x="142392" y="63499"/>
                </a:lnTo>
                <a:lnTo>
                  <a:pt x="131673" y="63499"/>
                </a:lnTo>
                <a:lnTo>
                  <a:pt x="120738" y="76199"/>
                </a:lnTo>
                <a:close/>
              </a:path>
              <a:path w="1757045" h="1917700">
                <a:moveTo>
                  <a:pt x="1658937" y="76199"/>
                </a:moveTo>
                <a:lnTo>
                  <a:pt x="1636293" y="76199"/>
                </a:lnTo>
                <a:lnTo>
                  <a:pt x="1625358" y="63499"/>
                </a:lnTo>
                <a:lnTo>
                  <a:pt x="1614639" y="63499"/>
                </a:lnTo>
                <a:lnTo>
                  <a:pt x="1608810" y="50799"/>
                </a:lnTo>
                <a:lnTo>
                  <a:pt x="1637118" y="50799"/>
                </a:lnTo>
                <a:lnTo>
                  <a:pt x="1648421" y="63499"/>
                </a:lnTo>
                <a:lnTo>
                  <a:pt x="1658937" y="76199"/>
                </a:lnTo>
                <a:close/>
              </a:path>
              <a:path w="1757045" h="1917700">
                <a:moveTo>
                  <a:pt x="82778" y="114299"/>
                </a:moveTo>
                <a:lnTo>
                  <a:pt x="59486" y="114299"/>
                </a:lnTo>
                <a:lnTo>
                  <a:pt x="68376" y="101599"/>
                </a:lnTo>
                <a:lnTo>
                  <a:pt x="77787" y="88899"/>
                </a:lnTo>
                <a:lnTo>
                  <a:pt x="87376" y="76199"/>
                </a:lnTo>
                <a:lnTo>
                  <a:pt x="121081" y="76199"/>
                </a:lnTo>
                <a:lnTo>
                  <a:pt x="110578" y="88899"/>
                </a:lnTo>
                <a:lnTo>
                  <a:pt x="101168" y="88899"/>
                </a:lnTo>
                <a:lnTo>
                  <a:pt x="91579" y="101599"/>
                </a:lnTo>
                <a:lnTo>
                  <a:pt x="91884" y="101599"/>
                </a:lnTo>
                <a:lnTo>
                  <a:pt x="82778" y="114299"/>
                </a:lnTo>
                <a:close/>
              </a:path>
              <a:path w="1757045" h="1917700">
                <a:moveTo>
                  <a:pt x="1697748" y="114299"/>
                </a:moveTo>
                <a:lnTo>
                  <a:pt x="1674253" y="114299"/>
                </a:lnTo>
                <a:lnTo>
                  <a:pt x="1665147" y="101599"/>
                </a:lnTo>
                <a:lnTo>
                  <a:pt x="1665452" y="101599"/>
                </a:lnTo>
                <a:lnTo>
                  <a:pt x="1655864" y="88899"/>
                </a:lnTo>
                <a:lnTo>
                  <a:pt x="1646453" y="88899"/>
                </a:lnTo>
                <a:lnTo>
                  <a:pt x="1635950" y="76199"/>
                </a:lnTo>
                <a:lnTo>
                  <a:pt x="1669656" y="76199"/>
                </a:lnTo>
                <a:lnTo>
                  <a:pt x="1679244" y="88899"/>
                </a:lnTo>
                <a:lnTo>
                  <a:pt x="1688947" y="101599"/>
                </a:lnTo>
                <a:lnTo>
                  <a:pt x="1697748" y="114299"/>
                </a:lnTo>
                <a:close/>
              </a:path>
              <a:path w="1757045" h="1917700">
                <a:moveTo>
                  <a:pt x="74472" y="126999"/>
                </a:moveTo>
                <a:lnTo>
                  <a:pt x="51066" y="126999"/>
                </a:lnTo>
                <a:lnTo>
                  <a:pt x="55181" y="114299"/>
                </a:lnTo>
                <a:lnTo>
                  <a:pt x="83070" y="114299"/>
                </a:lnTo>
                <a:lnTo>
                  <a:pt x="74472" y="126999"/>
                </a:lnTo>
                <a:close/>
              </a:path>
              <a:path w="1757045" h="1917700">
                <a:moveTo>
                  <a:pt x="1706092" y="126999"/>
                </a:moveTo>
                <a:lnTo>
                  <a:pt x="1682559" y="126999"/>
                </a:lnTo>
                <a:lnTo>
                  <a:pt x="1673961" y="114299"/>
                </a:lnTo>
                <a:lnTo>
                  <a:pt x="1701990" y="114299"/>
                </a:lnTo>
                <a:lnTo>
                  <a:pt x="1706092" y="126999"/>
                </a:lnTo>
                <a:close/>
              </a:path>
              <a:path w="1757045" h="1917700">
                <a:moveTo>
                  <a:pt x="66725" y="139699"/>
                </a:moveTo>
                <a:lnTo>
                  <a:pt x="43281" y="139699"/>
                </a:lnTo>
                <a:lnTo>
                  <a:pt x="47104" y="126999"/>
                </a:lnTo>
                <a:lnTo>
                  <a:pt x="70700" y="126999"/>
                </a:lnTo>
                <a:lnTo>
                  <a:pt x="66725" y="139699"/>
                </a:lnTo>
                <a:close/>
              </a:path>
              <a:path w="1757045" h="1917700">
                <a:moveTo>
                  <a:pt x="1713864" y="139699"/>
                </a:moveTo>
                <a:lnTo>
                  <a:pt x="1690306" y="139699"/>
                </a:lnTo>
                <a:lnTo>
                  <a:pt x="1686331" y="126999"/>
                </a:lnTo>
                <a:lnTo>
                  <a:pt x="1710042" y="126999"/>
                </a:lnTo>
                <a:lnTo>
                  <a:pt x="1713864" y="139699"/>
                </a:lnTo>
                <a:close/>
              </a:path>
              <a:path w="1757045" h="1917700">
                <a:moveTo>
                  <a:pt x="59448" y="152399"/>
                </a:moveTo>
                <a:lnTo>
                  <a:pt x="36080" y="152399"/>
                </a:lnTo>
                <a:lnTo>
                  <a:pt x="39611" y="139699"/>
                </a:lnTo>
                <a:lnTo>
                  <a:pt x="63144" y="139699"/>
                </a:lnTo>
                <a:lnTo>
                  <a:pt x="59448" y="152399"/>
                </a:lnTo>
                <a:close/>
              </a:path>
              <a:path w="1757045" h="1917700">
                <a:moveTo>
                  <a:pt x="1721065" y="152399"/>
                </a:moveTo>
                <a:lnTo>
                  <a:pt x="1697583" y="152399"/>
                </a:lnTo>
                <a:lnTo>
                  <a:pt x="1693887" y="139699"/>
                </a:lnTo>
                <a:lnTo>
                  <a:pt x="1717535" y="139699"/>
                </a:lnTo>
                <a:lnTo>
                  <a:pt x="1721065" y="152399"/>
                </a:lnTo>
                <a:close/>
              </a:path>
              <a:path w="1757045" h="1917700">
                <a:moveTo>
                  <a:pt x="52704" y="165099"/>
                </a:moveTo>
                <a:lnTo>
                  <a:pt x="29464" y="165099"/>
                </a:lnTo>
                <a:lnTo>
                  <a:pt x="32689" y="152399"/>
                </a:lnTo>
                <a:lnTo>
                  <a:pt x="56121" y="152399"/>
                </a:lnTo>
                <a:lnTo>
                  <a:pt x="52704" y="165099"/>
                </a:lnTo>
                <a:close/>
              </a:path>
              <a:path w="1757045" h="1917700">
                <a:moveTo>
                  <a:pt x="1727669" y="165099"/>
                </a:moveTo>
                <a:lnTo>
                  <a:pt x="1704327" y="165099"/>
                </a:lnTo>
                <a:lnTo>
                  <a:pt x="1700910" y="152399"/>
                </a:lnTo>
                <a:lnTo>
                  <a:pt x="1724444" y="152399"/>
                </a:lnTo>
                <a:lnTo>
                  <a:pt x="1727669" y="165099"/>
                </a:lnTo>
                <a:close/>
              </a:path>
              <a:path w="1757045" h="1917700">
                <a:moveTo>
                  <a:pt x="43649" y="177799"/>
                </a:moveTo>
                <a:lnTo>
                  <a:pt x="23469" y="177799"/>
                </a:lnTo>
                <a:lnTo>
                  <a:pt x="26390" y="165099"/>
                </a:lnTo>
                <a:lnTo>
                  <a:pt x="46621" y="165099"/>
                </a:lnTo>
                <a:lnTo>
                  <a:pt x="43649" y="177799"/>
                </a:lnTo>
                <a:close/>
              </a:path>
              <a:path w="1757045" h="1917700">
                <a:moveTo>
                  <a:pt x="1733664" y="177799"/>
                </a:moveTo>
                <a:lnTo>
                  <a:pt x="1713382" y="177799"/>
                </a:lnTo>
                <a:lnTo>
                  <a:pt x="1710410" y="165099"/>
                </a:lnTo>
                <a:lnTo>
                  <a:pt x="1730743" y="165099"/>
                </a:lnTo>
                <a:lnTo>
                  <a:pt x="1733664" y="177799"/>
                </a:lnTo>
                <a:close/>
              </a:path>
              <a:path w="1757045" h="1917700">
                <a:moveTo>
                  <a:pt x="38341" y="190499"/>
                </a:moveTo>
                <a:lnTo>
                  <a:pt x="18097" y="190499"/>
                </a:lnTo>
                <a:lnTo>
                  <a:pt x="20701" y="177799"/>
                </a:lnTo>
                <a:lnTo>
                  <a:pt x="41008" y="177799"/>
                </a:lnTo>
                <a:lnTo>
                  <a:pt x="38341" y="190499"/>
                </a:lnTo>
                <a:close/>
              </a:path>
              <a:path w="1757045" h="1917700">
                <a:moveTo>
                  <a:pt x="1741449" y="203199"/>
                </a:moveTo>
                <a:lnTo>
                  <a:pt x="1723402" y="203199"/>
                </a:lnTo>
                <a:lnTo>
                  <a:pt x="1721040" y="190499"/>
                </a:lnTo>
                <a:lnTo>
                  <a:pt x="1718690" y="190499"/>
                </a:lnTo>
                <a:lnTo>
                  <a:pt x="1716024" y="177799"/>
                </a:lnTo>
                <a:lnTo>
                  <a:pt x="1736420" y="177799"/>
                </a:lnTo>
                <a:lnTo>
                  <a:pt x="1739010" y="190499"/>
                </a:lnTo>
                <a:lnTo>
                  <a:pt x="1741449" y="203199"/>
                </a:lnTo>
                <a:close/>
              </a:path>
              <a:path w="1757045" h="1917700">
                <a:moveTo>
                  <a:pt x="29540" y="215899"/>
                </a:moveTo>
                <a:lnTo>
                  <a:pt x="11214" y="215899"/>
                </a:lnTo>
                <a:lnTo>
                  <a:pt x="13385" y="203199"/>
                </a:lnTo>
                <a:lnTo>
                  <a:pt x="15659" y="190499"/>
                </a:lnTo>
                <a:lnTo>
                  <a:pt x="35991" y="190499"/>
                </a:lnTo>
                <a:lnTo>
                  <a:pt x="33629" y="203199"/>
                </a:lnTo>
                <a:lnTo>
                  <a:pt x="31572" y="203199"/>
                </a:lnTo>
                <a:lnTo>
                  <a:pt x="29540" y="215899"/>
                </a:lnTo>
                <a:close/>
              </a:path>
              <a:path w="1757045" h="1917700">
                <a:moveTo>
                  <a:pt x="31508" y="215899"/>
                </a:moveTo>
                <a:lnTo>
                  <a:pt x="31572" y="203199"/>
                </a:lnTo>
                <a:lnTo>
                  <a:pt x="33705" y="203199"/>
                </a:lnTo>
                <a:lnTo>
                  <a:pt x="31508" y="215899"/>
                </a:lnTo>
                <a:close/>
              </a:path>
              <a:path w="1757045" h="1917700">
                <a:moveTo>
                  <a:pt x="1725523" y="215899"/>
                </a:moveTo>
                <a:lnTo>
                  <a:pt x="1723326" y="203199"/>
                </a:lnTo>
                <a:lnTo>
                  <a:pt x="1725460" y="203199"/>
                </a:lnTo>
                <a:lnTo>
                  <a:pt x="1725523" y="215899"/>
                </a:lnTo>
                <a:close/>
              </a:path>
              <a:path w="1757045" h="1917700">
                <a:moveTo>
                  <a:pt x="1745818" y="215899"/>
                </a:moveTo>
                <a:lnTo>
                  <a:pt x="1727492" y="215899"/>
                </a:lnTo>
                <a:lnTo>
                  <a:pt x="1725460" y="203199"/>
                </a:lnTo>
                <a:lnTo>
                  <a:pt x="1743709" y="203199"/>
                </a:lnTo>
                <a:lnTo>
                  <a:pt x="1745818" y="215899"/>
                </a:lnTo>
                <a:close/>
              </a:path>
              <a:path w="1757045" h="1917700">
                <a:moveTo>
                  <a:pt x="27736" y="228599"/>
                </a:moveTo>
                <a:lnTo>
                  <a:pt x="7531" y="228599"/>
                </a:lnTo>
                <a:lnTo>
                  <a:pt x="9347" y="215899"/>
                </a:lnTo>
                <a:lnTo>
                  <a:pt x="29603" y="215899"/>
                </a:lnTo>
                <a:lnTo>
                  <a:pt x="27736" y="228599"/>
                </a:lnTo>
                <a:close/>
              </a:path>
              <a:path w="1757045" h="1917700">
                <a:moveTo>
                  <a:pt x="1749501" y="228599"/>
                </a:moveTo>
                <a:lnTo>
                  <a:pt x="1729295" y="228599"/>
                </a:lnTo>
                <a:lnTo>
                  <a:pt x="1727428" y="215899"/>
                </a:lnTo>
                <a:lnTo>
                  <a:pt x="1747735" y="215899"/>
                </a:lnTo>
                <a:lnTo>
                  <a:pt x="1749501" y="228599"/>
                </a:lnTo>
                <a:close/>
              </a:path>
              <a:path w="1757045" h="1917700">
                <a:moveTo>
                  <a:pt x="24612" y="241299"/>
                </a:moveTo>
                <a:lnTo>
                  <a:pt x="4597" y="241299"/>
                </a:lnTo>
                <a:lnTo>
                  <a:pt x="6007" y="228599"/>
                </a:lnTo>
                <a:lnTo>
                  <a:pt x="26149" y="228599"/>
                </a:lnTo>
                <a:lnTo>
                  <a:pt x="24612" y="241299"/>
                </a:lnTo>
                <a:close/>
              </a:path>
              <a:path w="1757045" h="1917700">
                <a:moveTo>
                  <a:pt x="1752485" y="241299"/>
                </a:moveTo>
                <a:lnTo>
                  <a:pt x="1732419" y="241299"/>
                </a:lnTo>
                <a:lnTo>
                  <a:pt x="1730883" y="228599"/>
                </a:lnTo>
                <a:lnTo>
                  <a:pt x="1751076" y="228599"/>
                </a:lnTo>
                <a:lnTo>
                  <a:pt x="1752485" y="241299"/>
                </a:lnTo>
                <a:close/>
              </a:path>
              <a:path w="1757045" h="1917700">
                <a:moveTo>
                  <a:pt x="20383" y="266699"/>
                </a:moveTo>
                <a:lnTo>
                  <a:pt x="1460" y="266699"/>
                </a:lnTo>
                <a:lnTo>
                  <a:pt x="2324" y="253999"/>
                </a:lnTo>
                <a:lnTo>
                  <a:pt x="3365" y="241299"/>
                </a:lnTo>
                <a:lnTo>
                  <a:pt x="23342" y="241299"/>
                </a:lnTo>
                <a:lnTo>
                  <a:pt x="22161" y="253999"/>
                </a:lnTo>
                <a:lnTo>
                  <a:pt x="21209" y="253999"/>
                </a:lnTo>
                <a:lnTo>
                  <a:pt x="20383" y="266699"/>
                </a:lnTo>
                <a:close/>
              </a:path>
              <a:path w="1757045" h="1917700">
                <a:moveTo>
                  <a:pt x="1755597" y="266699"/>
                </a:moveTo>
                <a:lnTo>
                  <a:pt x="1736648" y="266699"/>
                </a:lnTo>
                <a:lnTo>
                  <a:pt x="1735823" y="253999"/>
                </a:lnTo>
                <a:lnTo>
                  <a:pt x="1734870" y="253999"/>
                </a:lnTo>
                <a:lnTo>
                  <a:pt x="1733689" y="241299"/>
                </a:lnTo>
                <a:lnTo>
                  <a:pt x="1753704" y="241299"/>
                </a:lnTo>
                <a:lnTo>
                  <a:pt x="1754746" y="253999"/>
                </a:lnTo>
                <a:lnTo>
                  <a:pt x="1755597" y="266699"/>
                </a:lnTo>
                <a:close/>
              </a:path>
              <a:path w="1757045" h="1917700">
                <a:moveTo>
                  <a:pt x="19303" y="279399"/>
                </a:moveTo>
                <a:lnTo>
                  <a:pt x="292" y="279399"/>
                </a:lnTo>
                <a:lnTo>
                  <a:pt x="787" y="266699"/>
                </a:lnTo>
                <a:lnTo>
                  <a:pt x="19773" y="266699"/>
                </a:lnTo>
                <a:lnTo>
                  <a:pt x="19303" y="279399"/>
                </a:lnTo>
                <a:close/>
              </a:path>
              <a:path w="1757045" h="1917700">
                <a:moveTo>
                  <a:pt x="1756752" y="279399"/>
                </a:moveTo>
                <a:lnTo>
                  <a:pt x="1737728" y="279399"/>
                </a:lnTo>
                <a:lnTo>
                  <a:pt x="1737258" y="266699"/>
                </a:lnTo>
                <a:lnTo>
                  <a:pt x="1756270" y="266699"/>
                </a:lnTo>
                <a:lnTo>
                  <a:pt x="1756752" y="279399"/>
                </a:lnTo>
                <a:close/>
              </a:path>
              <a:path w="1757045" h="1917700">
                <a:moveTo>
                  <a:pt x="19316" y="1638299"/>
                </a:moveTo>
                <a:lnTo>
                  <a:pt x="279" y="1638299"/>
                </a:lnTo>
                <a:lnTo>
                  <a:pt x="0" y="1625599"/>
                </a:lnTo>
                <a:lnTo>
                  <a:pt x="0" y="279399"/>
                </a:lnTo>
                <a:lnTo>
                  <a:pt x="19037" y="279399"/>
                </a:lnTo>
                <a:lnTo>
                  <a:pt x="19037" y="1625599"/>
                </a:lnTo>
                <a:lnTo>
                  <a:pt x="19316" y="1638299"/>
                </a:lnTo>
                <a:close/>
              </a:path>
              <a:path w="1757045" h="1917700">
                <a:moveTo>
                  <a:pt x="1756740" y="1638299"/>
                </a:moveTo>
                <a:lnTo>
                  <a:pt x="1737715" y="1638299"/>
                </a:lnTo>
                <a:lnTo>
                  <a:pt x="1737995" y="1625599"/>
                </a:lnTo>
                <a:lnTo>
                  <a:pt x="1737995" y="279399"/>
                </a:lnTo>
                <a:lnTo>
                  <a:pt x="1757032" y="279399"/>
                </a:lnTo>
                <a:lnTo>
                  <a:pt x="1757032" y="1625599"/>
                </a:lnTo>
                <a:lnTo>
                  <a:pt x="1756740" y="1638299"/>
                </a:lnTo>
                <a:close/>
              </a:path>
              <a:path w="1757045" h="1917700">
                <a:moveTo>
                  <a:pt x="22199" y="1663699"/>
                </a:moveTo>
                <a:lnTo>
                  <a:pt x="2285" y="1663699"/>
                </a:lnTo>
                <a:lnTo>
                  <a:pt x="1435" y="1650999"/>
                </a:lnTo>
                <a:lnTo>
                  <a:pt x="761" y="1638299"/>
                </a:lnTo>
                <a:lnTo>
                  <a:pt x="19761" y="1638299"/>
                </a:lnTo>
                <a:lnTo>
                  <a:pt x="20408" y="1650999"/>
                </a:lnTo>
                <a:lnTo>
                  <a:pt x="21183" y="1650999"/>
                </a:lnTo>
                <a:lnTo>
                  <a:pt x="22199" y="1663699"/>
                </a:lnTo>
                <a:close/>
              </a:path>
              <a:path w="1757045" h="1917700">
                <a:moveTo>
                  <a:pt x="1754708" y="1663699"/>
                </a:moveTo>
                <a:lnTo>
                  <a:pt x="1734832" y="1663699"/>
                </a:lnTo>
                <a:lnTo>
                  <a:pt x="1735848" y="1650999"/>
                </a:lnTo>
                <a:lnTo>
                  <a:pt x="1736623" y="1650999"/>
                </a:lnTo>
                <a:lnTo>
                  <a:pt x="1737271" y="1638299"/>
                </a:lnTo>
                <a:lnTo>
                  <a:pt x="1756244" y="1638299"/>
                </a:lnTo>
                <a:lnTo>
                  <a:pt x="1755571" y="1650999"/>
                </a:lnTo>
                <a:lnTo>
                  <a:pt x="1754708" y="1663699"/>
                </a:lnTo>
                <a:close/>
              </a:path>
              <a:path w="1757045" h="1917700">
                <a:moveTo>
                  <a:pt x="23342" y="1676399"/>
                </a:moveTo>
                <a:lnTo>
                  <a:pt x="4546" y="1676399"/>
                </a:lnTo>
                <a:lnTo>
                  <a:pt x="3327" y="1663699"/>
                </a:lnTo>
                <a:lnTo>
                  <a:pt x="22161" y="1663699"/>
                </a:lnTo>
                <a:lnTo>
                  <a:pt x="23342" y="1676399"/>
                </a:lnTo>
                <a:close/>
              </a:path>
              <a:path w="1757045" h="1917700">
                <a:moveTo>
                  <a:pt x="1752434" y="1676399"/>
                </a:moveTo>
                <a:lnTo>
                  <a:pt x="1733689" y="1676399"/>
                </a:lnTo>
                <a:lnTo>
                  <a:pt x="1734870" y="1663699"/>
                </a:lnTo>
                <a:lnTo>
                  <a:pt x="1753666" y="1663699"/>
                </a:lnTo>
                <a:lnTo>
                  <a:pt x="1752434" y="1676399"/>
                </a:lnTo>
                <a:close/>
              </a:path>
              <a:path w="1757045" h="1917700">
                <a:moveTo>
                  <a:pt x="29603" y="1701799"/>
                </a:moveTo>
                <a:lnTo>
                  <a:pt x="9296" y="1701799"/>
                </a:lnTo>
                <a:lnTo>
                  <a:pt x="7531" y="1689099"/>
                </a:lnTo>
                <a:lnTo>
                  <a:pt x="5956" y="1676399"/>
                </a:lnTo>
                <a:lnTo>
                  <a:pt x="24612" y="1676399"/>
                </a:lnTo>
                <a:lnTo>
                  <a:pt x="26149" y="1689099"/>
                </a:lnTo>
                <a:lnTo>
                  <a:pt x="27736" y="1689099"/>
                </a:lnTo>
                <a:lnTo>
                  <a:pt x="29603" y="1701799"/>
                </a:lnTo>
                <a:close/>
              </a:path>
              <a:path w="1757045" h="1917700">
                <a:moveTo>
                  <a:pt x="1747685" y="1701799"/>
                </a:moveTo>
                <a:lnTo>
                  <a:pt x="1727428" y="1701799"/>
                </a:lnTo>
                <a:lnTo>
                  <a:pt x="1729295" y="1689099"/>
                </a:lnTo>
                <a:lnTo>
                  <a:pt x="1730883" y="1689099"/>
                </a:lnTo>
                <a:lnTo>
                  <a:pt x="1732419" y="1676399"/>
                </a:lnTo>
                <a:lnTo>
                  <a:pt x="1751025" y="1676399"/>
                </a:lnTo>
                <a:lnTo>
                  <a:pt x="1749501" y="1689099"/>
                </a:lnTo>
                <a:lnTo>
                  <a:pt x="1747685" y="1701799"/>
                </a:lnTo>
                <a:close/>
              </a:path>
              <a:path w="1757045" h="1917700">
                <a:moveTo>
                  <a:pt x="33705" y="1714499"/>
                </a:moveTo>
                <a:lnTo>
                  <a:pt x="13322" y="1714499"/>
                </a:lnTo>
                <a:lnTo>
                  <a:pt x="11214" y="1701799"/>
                </a:lnTo>
                <a:lnTo>
                  <a:pt x="31508" y="1701799"/>
                </a:lnTo>
                <a:lnTo>
                  <a:pt x="33705" y="1714499"/>
                </a:lnTo>
                <a:close/>
              </a:path>
              <a:path w="1757045" h="1917700">
                <a:moveTo>
                  <a:pt x="1743646" y="1714499"/>
                </a:moveTo>
                <a:lnTo>
                  <a:pt x="1723326" y="1714499"/>
                </a:lnTo>
                <a:lnTo>
                  <a:pt x="1725523" y="1701799"/>
                </a:lnTo>
                <a:lnTo>
                  <a:pt x="1745818" y="1701799"/>
                </a:lnTo>
                <a:lnTo>
                  <a:pt x="1743646" y="1714499"/>
                </a:lnTo>
                <a:close/>
              </a:path>
              <a:path w="1757045" h="1917700">
                <a:moveTo>
                  <a:pt x="38417" y="1727199"/>
                </a:moveTo>
                <a:lnTo>
                  <a:pt x="18021" y="1727199"/>
                </a:lnTo>
                <a:lnTo>
                  <a:pt x="15582" y="1714499"/>
                </a:lnTo>
                <a:lnTo>
                  <a:pt x="35902" y="1714499"/>
                </a:lnTo>
                <a:lnTo>
                  <a:pt x="38417" y="1727199"/>
                </a:lnTo>
                <a:close/>
              </a:path>
              <a:path w="1757045" h="1917700">
                <a:moveTo>
                  <a:pt x="1738934" y="1727199"/>
                </a:moveTo>
                <a:lnTo>
                  <a:pt x="1718614" y="1727199"/>
                </a:lnTo>
                <a:lnTo>
                  <a:pt x="1721129" y="1714499"/>
                </a:lnTo>
                <a:lnTo>
                  <a:pt x="1741373" y="1714499"/>
                </a:lnTo>
                <a:lnTo>
                  <a:pt x="1738934" y="1727199"/>
                </a:lnTo>
                <a:close/>
              </a:path>
              <a:path w="1757045" h="1917700">
                <a:moveTo>
                  <a:pt x="43738" y="1739899"/>
                </a:moveTo>
                <a:lnTo>
                  <a:pt x="23367" y="1739899"/>
                </a:lnTo>
                <a:lnTo>
                  <a:pt x="20612" y="1727199"/>
                </a:lnTo>
                <a:lnTo>
                  <a:pt x="40919" y="1727199"/>
                </a:lnTo>
                <a:lnTo>
                  <a:pt x="43738" y="1739899"/>
                </a:lnTo>
                <a:close/>
              </a:path>
              <a:path w="1757045" h="1917700">
                <a:moveTo>
                  <a:pt x="1733562" y="1739899"/>
                </a:moveTo>
                <a:lnTo>
                  <a:pt x="1713293" y="1739899"/>
                </a:lnTo>
                <a:lnTo>
                  <a:pt x="1716112" y="1727199"/>
                </a:lnTo>
                <a:lnTo>
                  <a:pt x="1736331" y="1727199"/>
                </a:lnTo>
                <a:lnTo>
                  <a:pt x="1733562" y="1739899"/>
                </a:lnTo>
                <a:close/>
              </a:path>
              <a:path w="1757045" h="1917700">
                <a:moveTo>
                  <a:pt x="49644" y="1752599"/>
                </a:moveTo>
                <a:lnTo>
                  <a:pt x="29362" y="1752599"/>
                </a:lnTo>
                <a:lnTo>
                  <a:pt x="26289" y="1739899"/>
                </a:lnTo>
                <a:lnTo>
                  <a:pt x="46520" y="1739899"/>
                </a:lnTo>
                <a:lnTo>
                  <a:pt x="49644" y="1752599"/>
                </a:lnTo>
                <a:close/>
              </a:path>
              <a:path w="1757045" h="1917700">
                <a:moveTo>
                  <a:pt x="1727568" y="1752599"/>
                </a:moveTo>
                <a:lnTo>
                  <a:pt x="1707388" y="1752599"/>
                </a:lnTo>
                <a:lnTo>
                  <a:pt x="1710512" y="1739899"/>
                </a:lnTo>
                <a:lnTo>
                  <a:pt x="1730641" y="1739899"/>
                </a:lnTo>
                <a:lnTo>
                  <a:pt x="1727568" y="1752599"/>
                </a:lnTo>
                <a:close/>
              </a:path>
              <a:path w="1757045" h="1917700">
                <a:moveTo>
                  <a:pt x="56121" y="1765299"/>
                </a:moveTo>
                <a:lnTo>
                  <a:pt x="35966" y="1765299"/>
                </a:lnTo>
                <a:lnTo>
                  <a:pt x="32588" y="1752599"/>
                </a:lnTo>
                <a:lnTo>
                  <a:pt x="52704" y="1752599"/>
                </a:lnTo>
                <a:lnTo>
                  <a:pt x="56121" y="1765299"/>
                </a:lnTo>
                <a:close/>
              </a:path>
              <a:path w="1757045" h="1917700">
                <a:moveTo>
                  <a:pt x="1720951" y="1765299"/>
                </a:moveTo>
                <a:lnTo>
                  <a:pt x="1700910" y="1765299"/>
                </a:lnTo>
                <a:lnTo>
                  <a:pt x="1704327" y="1752599"/>
                </a:lnTo>
                <a:lnTo>
                  <a:pt x="1724342" y="1752599"/>
                </a:lnTo>
                <a:lnTo>
                  <a:pt x="1720951" y="1765299"/>
                </a:lnTo>
                <a:close/>
              </a:path>
              <a:path w="1757045" h="1917700">
                <a:moveTo>
                  <a:pt x="63144" y="1777999"/>
                </a:moveTo>
                <a:lnTo>
                  <a:pt x="43167" y="1777999"/>
                </a:lnTo>
                <a:lnTo>
                  <a:pt x="39496" y="1765299"/>
                </a:lnTo>
                <a:lnTo>
                  <a:pt x="59448" y="1765299"/>
                </a:lnTo>
                <a:lnTo>
                  <a:pt x="63144" y="1777999"/>
                </a:lnTo>
                <a:close/>
              </a:path>
              <a:path w="1757045" h="1917700">
                <a:moveTo>
                  <a:pt x="1713750" y="1777999"/>
                </a:moveTo>
                <a:lnTo>
                  <a:pt x="1693887" y="1777999"/>
                </a:lnTo>
                <a:lnTo>
                  <a:pt x="1697583" y="1765299"/>
                </a:lnTo>
                <a:lnTo>
                  <a:pt x="1717420" y="1765299"/>
                </a:lnTo>
                <a:lnTo>
                  <a:pt x="1713750" y="1777999"/>
                </a:lnTo>
                <a:close/>
              </a:path>
              <a:path w="1757045" h="1917700">
                <a:moveTo>
                  <a:pt x="74676" y="1790699"/>
                </a:moveTo>
                <a:lnTo>
                  <a:pt x="50939" y="1790699"/>
                </a:lnTo>
                <a:lnTo>
                  <a:pt x="46989" y="1777999"/>
                </a:lnTo>
                <a:lnTo>
                  <a:pt x="70573" y="1777999"/>
                </a:lnTo>
                <a:lnTo>
                  <a:pt x="74676" y="1790699"/>
                </a:lnTo>
                <a:close/>
              </a:path>
              <a:path w="1757045" h="1917700">
                <a:moveTo>
                  <a:pt x="1705965" y="1790699"/>
                </a:moveTo>
                <a:lnTo>
                  <a:pt x="1682356" y="1790699"/>
                </a:lnTo>
                <a:lnTo>
                  <a:pt x="1686458" y="1777999"/>
                </a:lnTo>
                <a:lnTo>
                  <a:pt x="1709927" y="1777999"/>
                </a:lnTo>
                <a:lnTo>
                  <a:pt x="1705965" y="1790699"/>
                </a:lnTo>
                <a:close/>
              </a:path>
              <a:path w="1757045" h="1917700">
                <a:moveTo>
                  <a:pt x="101168" y="1816099"/>
                </a:moveTo>
                <a:lnTo>
                  <a:pt x="68084" y="1816099"/>
                </a:lnTo>
                <a:lnTo>
                  <a:pt x="59283" y="1803399"/>
                </a:lnTo>
                <a:lnTo>
                  <a:pt x="55041" y="1790699"/>
                </a:lnTo>
                <a:lnTo>
                  <a:pt x="74472" y="1790699"/>
                </a:lnTo>
                <a:lnTo>
                  <a:pt x="83070" y="1803399"/>
                </a:lnTo>
                <a:lnTo>
                  <a:pt x="91579" y="1803399"/>
                </a:lnTo>
                <a:lnTo>
                  <a:pt x="101168" y="1816099"/>
                </a:lnTo>
                <a:close/>
              </a:path>
              <a:path w="1757045" h="1917700">
                <a:moveTo>
                  <a:pt x="1688655" y="1816099"/>
                </a:moveTo>
                <a:lnTo>
                  <a:pt x="1655864" y="1816099"/>
                </a:lnTo>
                <a:lnTo>
                  <a:pt x="1665452" y="1803399"/>
                </a:lnTo>
                <a:lnTo>
                  <a:pt x="1673961" y="1803399"/>
                </a:lnTo>
                <a:lnTo>
                  <a:pt x="1682559" y="1790699"/>
                </a:lnTo>
                <a:lnTo>
                  <a:pt x="1701850" y="1790699"/>
                </a:lnTo>
                <a:lnTo>
                  <a:pt x="1697545" y="1803399"/>
                </a:lnTo>
                <a:lnTo>
                  <a:pt x="1688655" y="1816099"/>
                </a:lnTo>
                <a:close/>
              </a:path>
              <a:path w="1757045" h="1917700">
                <a:moveTo>
                  <a:pt x="137033" y="1854199"/>
                </a:moveTo>
                <a:lnTo>
                  <a:pt x="108610" y="1854199"/>
                </a:lnTo>
                <a:lnTo>
                  <a:pt x="98094" y="1841499"/>
                </a:lnTo>
                <a:lnTo>
                  <a:pt x="87376" y="1828799"/>
                </a:lnTo>
                <a:lnTo>
                  <a:pt x="77787" y="1816099"/>
                </a:lnTo>
                <a:lnTo>
                  <a:pt x="100850" y="1816099"/>
                </a:lnTo>
                <a:lnTo>
                  <a:pt x="110909" y="1828799"/>
                </a:lnTo>
                <a:lnTo>
                  <a:pt x="110578" y="1828799"/>
                </a:lnTo>
                <a:lnTo>
                  <a:pt x="121081" y="1841499"/>
                </a:lnTo>
                <a:lnTo>
                  <a:pt x="131406" y="1841499"/>
                </a:lnTo>
                <a:lnTo>
                  <a:pt x="137033" y="1854199"/>
                </a:lnTo>
                <a:close/>
              </a:path>
              <a:path w="1757045" h="1917700">
                <a:moveTo>
                  <a:pt x="1636852" y="1866899"/>
                </a:moveTo>
                <a:lnTo>
                  <a:pt x="1597253" y="1866899"/>
                </a:lnTo>
                <a:lnTo>
                  <a:pt x="1603273" y="1854199"/>
                </a:lnTo>
                <a:lnTo>
                  <a:pt x="1619999" y="1854199"/>
                </a:lnTo>
                <a:lnTo>
                  <a:pt x="1625625" y="1841499"/>
                </a:lnTo>
                <a:lnTo>
                  <a:pt x="1635950" y="1841499"/>
                </a:lnTo>
                <a:lnTo>
                  <a:pt x="1646453" y="1828799"/>
                </a:lnTo>
                <a:lnTo>
                  <a:pt x="1646123" y="1828799"/>
                </a:lnTo>
                <a:lnTo>
                  <a:pt x="1656181" y="1816099"/>
                </a:lnTo>
                <a:lnTo>
                  <a:pt x="1679244" y="1816099"/>
                </a:lnTo>
                <a:lnTo>
                  <a:pt x="1669656" y="1828799"/>
                </a:lnTo>
                <a:lnTo>
                  <a:pt x="1658937" y="1841499"/>
                </a:lnTo>
                <a:lnTo>
                  <a:pt x="1648421" y="1854199"/>
                </a:lnTo>
                <a:lnTo>
                  <a:pt x="1636852" y="1866899"/>
                </a:lnTo>
                <a:close/>
              </a:path>
              <a:path w="1757045" h="1917700">
                <a:moveTo>
                  <a:pt x="159778" y="1866899"/>
                </a:moveTo>
                <a:lnTo>
                  <a:pt x="125806" y="1866899"/>
                </a:lnTo>
                <a:lnTo>
                  <a:pt x="119913" y="1854199"/>
                </a:lnTo>
                <a:lnTo>
                  <a:pt x="153758" y="1854199"/>
                </a:lnTo>
                <a:lnTo>
                  <a:pt x="159778" y="1866899"/>
                </a:lnTo>
                <a:close/>
              </a:path>
              <a:path w="1757045" h="1917700">
                <a:moveTo>
                  <a:pt x="177761" y="1879599"/>
                </a:moveTo>
                <a:lnTo>
                  <a:pt x="143865" y="1879599"/>
                </a:lnTo>
                <a:lnTo>
                  <a:pt x="137744" y="1866899"/>
                </a:lnTo>
                <a:lnTo>
                  <a:pt x="171475" y="1866899"/>
                </a:lnTo>
                <a:lnTo>
                  <a:pt x="177761" y="1879599"/>
                </a:lnTo>
                <a:close/>
              </a:path>
              <a:path w="1757045" h="1917700">
                <a:moveTo>
                  <a:pt x="1612976" y="1879599"/>
                </a:moveTo>
                <a:lnTo>
                  <a:pt x="1579270" y="1879599"/>
                </a:lnTo>
                <a:lnTo>
                  <a:pt x="1585556" y="1866899"/>
                </a:lnTo>
                <a:lnTo>
                  <a:pt x="1619097" y="1866899"/>
                </a:lnTo>
                <a:lnTo>
                  <a:pt x="1612976" y="1879599"/>
                </a:lnTo>
                <a:close/>
              </a:path>
              <a:path w="1757045" h="1917700">
                <a:moveTo>
                  <a:pt x="209372" y="1892299"/>
                </a:moveTo>
                <a:lnTo>
                  <a:pt x="162788" y="1892299"/>
                </a:lnTo>
                <a:lnTo>
                  <a:pt x="156387" y="1879599"/>
                </a:lnTo>
                <a:lnTo>
                  <a:pt x="202679" y="1879599"/>
                </a:lnTo>
                <a:lnTo>
                  <a:pt x="209372" y="1892299"/>
                </a:lnTo>
                <a:close/>
              </a:path>
              <a:path w="1757045" h="1917700">
                <a:moveTo>
                  <a:pt x="1594027" y="1892299"/>
                </a:moveTo>
                <a:lnTo>
                  <a:pt x="1547660" y="1892299"/>
                </a:lnTo>
                <a:lnTo>
                  <a:pt x="1554352" y="1879599"/>
                </a:lnTo>
                <a:lnTo>
                  <a:pt x="1600441" y="1879599"/>
                </a:lnTo>
                <a:lnTo>
                  <a:pt x="1594027" y="1892299"/>
                </a:lnTo>
                <a:close/>
              </a:path>
              <a:path w="1757045" h="1917700">
                <a:moveTo>
                  <a:pt x="263550" y="1904999"/>
                </a:moveTo>
                <a:lnTo>
                  <a:pt x="189293" y="1904999"/>
                </a:lnTo>
                <a:lnTo>
                  <a:pt x="182549" y="1892299"/>
                </a:lnTo>
                <a:lnTo>
                  <a:pt x="256324" y="1892299"/>
                </a:lnTo>
                <a:lnTo>
                  <a:pt x="263550" y="1904999"/>
                </a:lnTo>
                <a:close/>
              </a:path>
              <a:path w="1757045" h="1917700">
                <a:moveTo>
                  <a:pt x="1567522" y="1904999"/>
                </a:moveTo>
                <a:lnTo>
                  <a:pt x="1493481" y="1904999"/>
                </a:lnTo>
                <a:lnTo>
                  <a:pt x="1500708" y="1892299"/>
                </a:lnTo>
                <a:lnTo>
                  <a:pt x="1574279" y="1892299"/>
                </a:lnTo>
                <a:lnTo>
                  <a:pt x="1567522" y="1904999"/>
                </a:lnTo>
                <a:close/>
              </a:path>
              <a:path w="1757045" h="1917700">
                <a:moveTo>
                  <a:pt x="1525358" y="1917699"/>
                </a:moveTo>
                <a:lnTo>
                  <a:pt x="231444" y="1917699"/>
                </a:lnTo>
                <a:lnTo>
                  <a:pt x="224243" y="1904999"/>
                </a:lnTo>
                <a:lnTo>
                  <a:pt x="1532559" y="1904999"/>
                </a:lnTo>
                <a:lnTo>
                  <a:pt x="1525358" y="1917699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E9B03D2-BBF0-6E80-B70D-F57C1C6FBD13}"/>
              </a:ext>
            </a:extLst>
          </p:cNvPr>
          <p:cNvSpPr txBox="1"/>
          <p:nvPr/>
        </p:nvSpPr>
        <p:spPr>
          <a:xfrm>
            <a:off x="1984298" y="1077123"/>
            <a:ext cx="631190" cy="8444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 marR="5080" indent="-27940">
              <a:lnSpc>
                <a:spcPct val="124000"/>
              </a:lnSpc>
            </a:pPr>
            <a:r>
              <a:rPr sz="4200" spc="217" baseline="-9920" dirty="0">
                <a:latin typeface="Cambria Math"/>
                <a:cs typeface="Cambria Math"/>
              </a:rPr>
              <a:t>s</a:t>
            </a:r>
            <a:r>
              <a:rPr sz="3000" spc="217" baseline="-29166" dirty="0">
                <a:latin typeface="Cambria Math"/>
                <a:cs typeface="Cambria Math"/>
              </a:rPr>
              <a:t>t </a:t>
            </a:r>
            <a:r>
              <a:rPr spc="130" dirty="0">
                <a:latin typeface="Cambria Math"/>
                <a:cs typeface="Cambria Math"/>
              </a:rPr>
              <a:t>r</a:t>
            </a:r>
            <a:r>
              <a:rPr sz="1950" spc="195" baseline="-14957" dirty="0">
                <a:latin typeface="Cambria Math"/>
                <a:cs typeface="Cambria Math"/>
              </a:rPr>
              <a:t>2  </a:t>
            </a:r>
            <a:r>
              <a:rPr spc="130" dirty="0">
                <a:latin typeface="Cambria Math"/>
                <a:cs typeface="Cambria Math"/>
              </a:rPr>
              <a:t>r</a:t>
            </a:r>
            <a:r>
              <a:rPr sz="1950" spc="195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FC48C4C-C5D1-2A4C-8311-BDED384FD8F9}"/>
              </a:ext>
            </a:extLst>
          </p:cNvPr>
          <p:cNvSpPr/>
          <p:nvPr/>
        </p:nvSpPr>
        <p:spPr>
          <a:xfrm>
            <a:off x="4681112" y="1384831"/>
            <a:ext cx="1505112" cy="17052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2379D4A-F3FD-69CC-15B0-9A085EB86891}"/>
              </a:ext>
            </a:extLst>
          </p:cNvPr>
          <p:cNvSpPr/>
          <p:nvPr/>
        </p:nvSpPr>
        <p:spPr>
          <a:xfrm>
            <a:off x="4479417" y="1264397"/>
            <a:ext cx="1757045" cy="1917700"/>
          </a:xfrm>
          <a:custGeom>
            <a:avLst/>
            <a:gdLst/>
            <a:ahLst/>
            <a:cxnLst/>
            <a:rect l="l" t="t" r="r" b="b"/>
            <a:pathLst>
              <a:path w="1757045" h="1917700">
                <a:moveTo>
                  <a:pt x="1546999" y="12699"/>
                </a:moveTo>
                <a:lnTo>
                  <a:pt x="210261" y="12699"/>
                </a:lnTo>
                <a:lnTo>
                  <a:pt x="217335" y="0"/>
                </a:lnTo>
                <a:lnTo>
                  <a:pt x="1539709" y="0"/>
                </a:lnTo>
                <a:lnTo>
                  <a:pt x="1546999" y="12699"/>
                </a:lnTo>
                <a:close/>
              </a:path>
              <a:path w="1757045" h="1917700">
                <a:moveTo>
                  <a:pt x="235724" y="25399"/>
                </a:moveTo>
                <a:lnTo>
                  <a:pt x="176085" y="25399"/>
                </a:lnTo>
                <a:lnTo>
                  <a:pt x="182765" y="12699"/>
                </a:lnTo>
                <a:lnTo>
                  <a:pt x="242773" y="12699"/>
                </a:lnTo>
                <a:lnTo>
                  <a:pt x="235724" y="25399"/>
                </a:lnTo>
                <a:close/>
              </a:path>
              <a:path w="1757045" h="1917700">
                <a:moveTo>
                  <a:pt x="1581162" y="25399"/>
                </a:moveTo>
                <a:lnTo>
                  <a:pt x="1521307" y="25399"/>
                </a:lnTo>
                <a:lnTo>
                  <a:pt x="1514271" y="12699"/>
                </a:lnTo>
                <a:lnTo>
                  <a:pt x="1574495" y="12699"/>
                </a:lnTo>
                <a:lnTo>
                  <a:pt x="1581162" y="25399"/>
                </a:lnTo>
                <a:close/>
              </a:path>
              <a:path w="1757045" h="1917700">
                <a:moveTo>
                  <a:pt x="196291" y="38099"/>
                </a:moveTo>
                <a:lnTo>
                  <a:pt x="150279" y="38099"/>
                </a:lnTo>
                <a:lnTo>
                  <a:pt x="156591" y="25399"/>
                </a:lnTo>
                <a:lnTo>
                  <a:pt x="202907" y="25399"/>
                </a:lnTo>
                <a:lnTo>
                  <a:pt x="196291" y="38099"/>
                </a:lnTo>
                <a:close/>
              </a:path>
              <a:path w="1757045" h="1917700">
                <a:moveTo>
                  <a:pt x="1606956" y="38099"/>
                </a:moveTo>
                <a:lnTo>
                  <a:pt x="1560753" y="38099"/>
                </a:lnTo>
                <a:lnTo>
                  <a:pt x="1554137" y="25399"/>
                </a:lnTo>
                <a:lnTo>
                  <a:pt x="1600644" y="25399"/>
                </a:lnTo>
                <a:lnTo>
                  <a:pt x="1606956" y="38099"/>
                </a:lnTo>
                <a:close/>
              </a:path>
              <a:path w="1757045" h="1917700">
                <a:moveTo>
                  <a:pt x="165481" y="50799"/>
                </a:moveTo>
                <a:lnTo>
                  <a:pt x="131914" y="50799"/>
                </a:lnTo>
                <a:lnTo>
                  <a:pt x="137934" y="38099"/>
                </a:lnTo>
                <a:lnTo>
                  <a:pt x="171691" y="38099"/>
                </a:lnTo>
                <a:lnTo>
                  <a:pt x="165481" y="50799"/>
                </a:lnTo>
                <a:close/>
              </a:path>
              <a:path w="1757045" h="1917700">
                <a:moveTo>
                  <a:pt x="1625307" y="50799"/>
                </a:moveTo>
                <a:lnTo>
                  <a:pt x="1591551" y="50799"/>
                </a:lnTo>
                <a:lnTo>
                  <a:pt x="1585353" y="38099"/>
                </a:lnTo>
                <a:lnTo>
                  <a:pt x="1619288" y="38099"/>
                </a:lnTo>
                <a:lnTo>
                  <a:pt x="1625307" y="50799"/>
                </a:lnTo>
                <a:close/>
              </a:path>
              <a:path w="1757045" h="1917700">
                <a:moveTo>
                  <a:pt x="120738" y="76199"/>
                </a:moveTo>
                <a:lnTo>
                  <a:pt x="97764" y="76199"/>
                </a:lnTo>
                <a:lnTo>
                  <a:pt x="120180" y="50799"/>
                </a:lnTo>
                <a:lnTo>
                  <a:pt x="148221" y="50799"/>
                </a:lnTo>
                <a:lnTo>
                  <a:pt x="142392" y="63499"/>
                </a:lnTo>
                <a:lnTo>
                  <a:pt x="131686" y="63499"/>
                </a:lnTo>
                <a:lnTo>
                  <a:pt x="120738" y="76199"/>
                </a:lnTo>
                <a:close/>
              </a:path>
              <a:path w="1757045" h="1917700">
                <a:moveTo>
                  <a:pt x="1658937" y="76199"/>
                </a:moveTo>
                <a:lnTo>
                  <a:pt x="1636293" y="76199"/>
                </a:lnTo>
                <a:lnTo>
                  <a:pt x="1625358" y="63499"/>
                </a:lnTo>
                <a:lnTo>
                  <a:pt x="1614639" y="63499"/>
                </a:lnTo>
                <a:lnTo>
                  <a:pt x="1608823" y="50799"/>
                </a:lnTo>
                <a:lnTo>
                  <a:pt x="1637131" y="50799"/>
                </a:lnTo>
                <a:lnTo>
                  <a:pt x="1648421" y="63499"/>
                </a:lnTo>
                <a:lnTo>
                  <a:pt x="1658937" y="76199"/>
                </a:lnTo>
                <a:close/>
              </a:path>
              <a:path w="1757045" h="1917700">
                <a:moveTo>
                  <a:pt x="82778" y="114299"/>
                </a:moveTo>
                <a:lnTo>
                  <a:pt x="59486" y="114299"/>
                </a:lnTo>
                <a:lnTo>
                  <a:pt x="68376" y="101599"/>
                </a:lnTo>
                <a:lnTo>
                  <a:pt x="77787" y="88899"/>
                </a:lnTo>
                <a:lnTo>
                  <a:pt x="87706" y="76199"/>
                </a:lnTo>
                <a:lnTo>
                  <a:pt x="121081" y="76199"/>
                </a:lnTo>
                <a:lnTo>
                  <a:pt x="110578" y="88899"/>
                </a:lnTo>
                <a:lnTo>
                  <a:pt x="101168" y="88899"/>
                </a:lnTo>
                <a:lnTo>
                  <a:pt x="91579" y="101599"/>
                </a:lnTo>
                <a:lnTo>
                  <a:pt x="91884" y="101599"/>
                </a:lnTo>
                <a:lnTo>
                  <a:pt x="82778" y="114299"/>
                </a:lnTo>
                <a:close/>
              </a:path>
              <a:path w="1757045" h="1917700">
                <a:moveTo>
                  <a:pt x="1697748" y="114299"/>
                </a:moveTo>
                <a:lnTo>
                  <a:pt x="1674253" y="114299"/>
                </a:lnTo>
                <a:lnTo>
                  <a:pt x="1665147" y="101599"/>
                </a:lnTo>
                <a:lnTo>
                  <a:pt x="1665452" y="101599"/>
                </a:lnTo>
                <a:lnTo>
                  <a:pt x="1655864" y="88899"/>
                </a:lnTo>
                <a:lnTo>
                  <a:pt x="1646466" y="88899"/>
                </a:lnTo>
                <a:lnTo>
                  <a:pt x="1635950" y="76199"/>
                </a:lnTo>
                <a:lnTo>
                  <a:pt x="1669656" y="76199"/>
                </a:lnTo>
                <a:lnTo>
                  <a:pt x="1679244" y="88899"/>
                </a:lnTo>
                <a:lnTo>
                  <a:pt x="1688947" y="101599"/>
                </a:lnTo>
                <a:lnTo>
                  <a:pt x="1697748" y="114299"/>
                </a:lnTo>
                <a:close/>
              </a:path>
              <a:path w="1757045" h="1917700">
                <a:moveTo>
                  <a:pt x="74472" y="126999"/>
                </a:moveTo>
                <a:lnTo>
                  <a:pt x="51079" y="126999"/>
                </a:lnTo>
                <a:lnTo>
                  <a:pt x="55181" y="114299"/>
                </a:lnTo>
                <a:lnTo>
                  <a:pt x="83070" y="114299"/>
                </a:lnTo>
                <a:lnTo>
                  <a:pt x="74472" y="126999"/>
                </a:lnTo>
                <a:close/>
              </a:path>
              <a:path w="1757045" h="1917700">
                <a:moveTo>
                  <a:pt x="1706092" y="126999"/>
                </a:moveTo>
                <a:lnTo>
                  <a:pt x="1682572" y="126999"/>
                </a:lnTo>
                <a:lnTo>
                  <a:pt x="1673961" y="114299"/>
                </a:lnTo>
                <a:lnTo>
                  <a:pt x="1701990" y="114299"/>
                </a:lnTo>
                <a:lnTo>
                  <a:pt x="1706092" y="126999"/>
                </a:lnTo>
                <a:close/>
              </a:path>
              <a:path w="1757045" h="1917700">
                <a:moveTo>
                  <a:pt x="66725" y="139699"/>
                </a:moveTo>
                <a:lnTo>
                  <a:pt x="43281" y="139699"/>
                </a:lnTo>
                <a:lnTo>
                  <a:pt x="47104" y="126999"/>
                </a:lnTo>
                <a:lnTo>
                  <a:pt x="70700" y="126999"/>
                </a:lnTo>
                <a:lnTo>
                  <a:pt x="66725" y="139699"/>
                </a:lnTo>
                <a:close/>
              </a:path>
              <a:path w="1757045" h="1917700">
                <a:moveTo>
                  <a:pt x="1713865" y="139699"/>
                </a:moveTo>
                <a:lnTo>
                  <a:pt x="1690306" y="139699"/>
                </a:lnTo>
                <a:lnTo>
                  <a:pt x="1686331" y="126999"/>
                </a:lnTo>
                <a:lnTo>
                  <a:pt x="1710055" y="126999"/>
                </a:lnTo>
                <a:lnTo>
                  <a:pt x="1713865" y="139699"/>
                </a:lnTo>
                <a:close/>
              </a:path>
              <a:path w="1757045" h="1917700">
                <a:moveTo>
                  <a:pt x="59448" y="152399"/>
                </a:moveTo>
                <a:lnTo>
                  <a:pt x="36080" y="152399"/>
                </a:lnTo>
                <a:lnTo>
                  <a:pt x="39611" y="139699"/>
                </a:lnTo>
                <a:lnTo>
                  <a:pt x="63144" y="139699"/>
                </a:lnTo>
                <a:lnTo>
                  <a:pt x="59448" y="152399"/>
                </a:lnTo>
                <a:close/>
              </a:path>
              <a:path w="1757045" h="1917700">
                <a:moveTo>
                  <a:pt x="1721065" y="152399"/>
                </a:moveTo>
                <a:lnTo>
                  <a:pt x="1697583" y="152399"/>
                </a:lnTo>
                <a:lnTo>
                  <a:pt x="1693887" y="139699"/>
                </a:lnTo>
                <a:lnTo>
                  <a:pt x="1717548" y="139699"/>
                </a:lnTo>
                <a:lnTo>
                  <a:pt x="1721065" y="152399"/>
                </a:lnTo>
                <a:close/>
              </a:path>
              <a:path w="1757045" h="1917700">
                <a:moveTo>
                  <a:pt x="52705" y="165099"/>
                </a:moveTo>
                <a:lnTo>
                  <a:pt x="29464" y="165099"/>
                </a:lnTo>
                <a:lnTo>
                  <a:pt x="32689" y="152399"/>
                </a:lnTo>
                <a:lnTo>
                  <a:pt x="56121" y="152399"/>
                </a:lnTo>
                <a:lnTo>
                  <a:pt x="52705" y="165099"/>
                </a:lnTo>
                <a:close/>
              </a:path>
              <a:path w="1757045" h="1917700">
                <a:moveTo>
                  <a:pt x="1727669" y="165099"/>
                </a:moveTo>
                <a:lnTo>
                  <a:pt x="1704327" y="165099"/>
                </a:lnTo>
                <a:lnTo>
                  <a:pt x="1700911" y="152399"/>
                </a:lnTo>
                <a:lnTo>
                  <a:pt x="1724444" y="152399"/>
                </a:lnTo>
                <a:lnTo>
                  <a:pt x="1727669" y="165099"/>
                </a:lnTo>
                <a:close/>
              </a:path>
              <a:path w="1757045" h="1917700">
                <a:moveTo>
                  <a:pt x="43649" y="177799"/>
                </a:moveTo>
                <a:lnTo>
                  <a:pt x="23469" y="177799"/>
                </a:lnTo>
                <a:lnTo>
                  <a:pt x="26390" y="165099"/>
                </a:lnTo>
                <a:lnTo>
                  <a:pt x="46621" y="165099"/>
                </a:lnTo>
                <a:lnTo>
                  <a:pt x="43649" y="177799"/>
                </a:lnTo>
                <a:close/>
              </a:path>
              <a:path w="1757045" h="1917700">
                <a:moveTo>
                  <a:pt x="1733664" y="177799"/>
                </a:moveTo>
                <a:lnTo>
                  <a:pt x="1713382" y="177799"/>
                </a:lnTo>
                <a:lnTo>
                  <a:pt x="1710410" y="165099"/>
                </a:lnTo>
                <a:lnTo>
                  <a:pt x="1730743" y="165099"/>
                </a:lnTo>
                <a:lnTo>
                  <a:pt x="1733664" y="177799"/>
                </a:lnTo>
                <a:close/>
              </a:path>
              <a:path w="1757045" h="1917700">
                <a:moveTo>
                  <a:pt x="38341" y="190499"/>
                </a:moveTo>
                <a:lnTo>
                  <a:pt x="18097" y="190499"/>
                </a:lnTo>
                <a:lnTo>
                  <a:pt x="20701" y="177799"/>
                </a:lnTo>
                <a:lnTo>
                  <a:pt x="41008" y="177799"/>
                </a:lnTo>
                <a:lnTo>
                  <a:pt x="38341" y="190499"/>
                </a:lnTo>
                <a:close/>
              </a:path>
              <a:path w="1757045" h="1917700">
                <a:moveTo>
                  <a:pt x="1741449" y="203199"/>
                </a:moveTo>
                <a:lnTo>
                  <a:pt x="1723402" y="203199"/>
                </a:lnTo>
                <a:lnTo>
                  <a:pt x="1721053" y="190499"/>
                </a:lnTo>
                <a:lnTo>
                  <a:pt x="1718703" y="190499"/>
                </a:lnTo>
                <a:lnTo>
                  <a:pt x="1716024" y="177799"/>
                </a:lnTo>
                <a:lnTo>
                  <a:pt x="1736420" y="177799"/>
                </a:lnTo>
                <a:lnTo>
                  <a:pt x="1739011" y="190499"/>
                </a:lnTo>
                <a:lnTo>
                  <a:pt x="1741449" y="203199"/>
                </a:lnTo>
                <a:close/>
              </a:path>
              <a:path w="1757045" h="1917700">
                <a:moveTo>
                  <a:pt x="29540" y="215899"/>
                </a:moveTo>
                <a:lnTo>
                  <a:pt x="11290" y="215899"/>
                </a:lnTo>
                <a:lnTo>
                  <a:pt x="13385" y="203199"/>
                </a:lnTo>
                <a:lnTo>
                  <a:pt x="15659" y="190499"/>
                </a:lnTo>
                <a:lnTo>
                  <a:pt x="35991" y="190499"/>
                </a:lnTo>
                <a:lnTo>
                  <a:pt x="33629" y="203199"/>
                </a:lnTo>
                <a:lnTo>
                  <a:pt x="31584" y="203199"/>
                </a:lnTo>
                <a:lnTo>
                  <a:pt x="29540" y="215899"/>
                </a:lnTo>
                <a:close/>
              </a:path>
              <a:path w="1757045" h="1917700">
                <a:moveTo>
                  <a:pt x="31508" y="215899"/>
                </a:moveTo>
                <a:lnTo>
                  <a:pt x="31584" y="203199"/>
                </a:lnTo>
                <a:lnTo>
                  <a:pt x="33705" y="203199"/>
                </a:lnTo>
                <a:lnTo>
                  <a:pt x="31508" y="215899"/>
                </a:lnTo>
                <a:close/>
              </a:path>
              <a:path w="1757045" h="1917700">
                <a:moveTo>
                  <a:pt x="1725523" y="215899"/>
                </a:moveTo>
                <a:lnTo>
                  <a:pt x="1723326" y="203199"/>
                </a:lnTo>
                <a:lnTo>
                  <a:pt x="1725460" y="203199"/>
                </a:lnTo>
                <a:lnTo>
                  <a:pt x="1725523" y="215899"/>
                </a:lnTo>
                <a:close/>
              </a:path>
              <a:path w="1757045" h="1917700">
                <a:moveTo>
                  <a:pt x="1745818" y="215899"/>
                </a:moveTo>
                <a:lnTo>
                  <a:pt x="1727492" y="215899"/>
                </a:lnTo>
                <a:lnTo>
                  <a:pt x="1725460" y="203199"/>
                </a:lnTo>
                <a:lnTo>
                  <a:pt x="1743710" y="203199"/>
                </a:lnTo>
                <a:lnTo>
                  <a:pt x="1745818" y="215899"/>
                </a:lnTo>
                <a:close/>
              </a:path>
              <a:path w="1757045" h="1917700">
                <a:moveTo>
                  <a:pt x="27736" y="228599"/>
                </a:moveTo>
                <a:lnTo>
                  <a:pt x="7531" y="228599"/>
                </a:lnTo>
                <a:lnTo>
                  <a:pt x="9347" y="215899"/>
                </a:lnTo>
                <a:lnTo>
                  <a:pt x="29616" y="215899"/>
                </a:lnTo>
                <a:lnTo>
                  <a:pt x="27736" y="228599"/>
                </a:lnTo>
                <a:close/>
              </a:path>
              <a:path w="1757045" h="1917700">
                <a:moveTo>
                  <a:pt x="1749501" y="228599"/>
                </a:moveTo>
                <a:lnTo>
                  <a:pt x="1729295" y="228599"/>
                </a:lnTo>
                <a:lnTo>
                  <a:pt x="1727428" y="215899"/>
                </a:lnTo>
                <a:lnTo>
                  <a:pt x="1747748" y="215899"/>
                </a:lnTo>
                <a:lnTo>
                  <a:pt x="1749501" y="228599"/>
                </a:lnTo>
                <a:close/>
              </a:path>
              <a:path w="1757045" h="1917700">
                <a:moveTo>
                  <a:pt x="24612" y="241299"/>
                </a:moveTo>
                <a:lnTo>
                  <a:pt x="4597" y="241299"/>
                </a:lnTo>
                <a:lnTo>
                  <a:pt x="6007" y="228599"/>
                </a:lnTo>
                <a:lnTo>
                  <a:pt x="26149" y="228599"/>
                </a:lnTo>
                <a:lnTo>
                  <a:pt x="24612" y="241299"/>
                </a:lnTo>
                <a:close/>
              </a:path>
              <a:path w="1757045" h="1917700">
                <a:moveTo>
                  <a:pt x="1752485" y="241299"/>
                </a:moveTo>
                <a:lnTo>
                  <a:pt x="1732419" y="241299"/>
                </a:lnTo>
                <a:lnTo>
                  <a:pt x="1730883" y="228599"/>
                </a:lnTo>
                <a:lnTo>
                  <a:pt x="1751076" y="228599"/>
                </a:lnTo>
                <a:lnTo>
                  <a:pt x="1752485" y="241299"/>
                </a:lnTo>
                <a:close/>
              </a:path>
              <a:path w="1757045" h="1917700">
                <a:moveTo>
                  <a:pt x="20383" y="266699"/>
                </a:moveTo>
                <a:lnTo>
                  <a:pt x="1460" y="266699"/>
                </a:lnTo>
                <a:lnTo>
                  <a:pt x="2324" y="253999"/>
                </a:lnTo>
                <a:lnTo>
                  <a:pt x="3365" y="241299"/>
                </a:lnTo>
                <a:lnTo>
                  <a:pt x="23342" y="241299"/>
                </a:lnTo>
                <a:lnTo>
                  <a:pt x="22161" y="253999"/>
                </a:lnTo>
                <a:lnTo>
                  <a:pt x="21221" y="253999"/>
                </a:lnTo>
                <a:lnTo>
                  <a:pt x="20383" y="266699"/>
                </a:lnTo>
                <a:close/>
              </a:path>
              <a:path w="1757045" h="1917700">
                <a:moveTo>
                  <a:pt x="1755597" y="266699"/>
                </a:moveTo>
                <a:lnTo>
                  <a:pt x="1736648" y="266699"/>
                </a:lnTo>
                <a:lnTo>
                  <a:pt x="1735823" y="253999"/>
                </a:lnTo>
                <a:lnTo>
                  <a:pt x="1734870" y="253999"/>
                </a:lnTo>
                <a:lnTo>
                  <a:pt x="1733689" y="241299"/>
                </a:lnTo>
                <a:lnTo>
                  <a:pt x="1753704" y="241299"/>
                </a:lnTo>
                <a:lnTo>
                  <a:pt x="1754746" y="253999"/>
                </a:lnTo>
                <a:lnTo>
                  <a:pt x="1755597" y="266699"/>
                </a:lnTo>
                <a:close/>
              </a:path>
              <a:path w="1757045" h="1917700">
                <a:moveTo>
                  <a:pt x="19304" y="279399"/>
                </a:moveTo>
                <a:lnTo>
                  <a:pt x="292" y="279399"/>
                </a:lnTo>
                <a:lnTo>
                  <a:pt x="787" y="266699"/>
                </a:lnTo>
                <a:lnTo>
                  <a:pt x="19773" y="266699"/>
                </a:lnTo>
                <a:lnTo>
                  <a:pt x="19304" y="279399"/>
                </a:lnTo>
                <a:close/>
              </a:path>
              <a:path w="1757045" h="1917700">
                <a:moveTo>
                  <a:pt x="1756752" y="279399"/>
                </a:moveTo>
                <a:lnTo>
                  <a:pt x="1737728" y="279399"/>
                </a:lnTo>
                <a:lnTo>
                  <a:pt x="1737258" y="266699"/>
                </a:lnTo>
                <a:lnTo>
                  <a:pt x="1756270" y="266699"/>
                </a:lnTo>
                <a:lnTo>
                  <a:pt x="1756752" y="279399"/>
                </a:lnTo>
                <a:close/>
              </a:path>
              <a:path w="1757045" h="1917700">
                <a:moveTo>
                  <a:pt x="19316" y="1638299"/>
                </a:moveTo>
                <a:lnTo>
                  <a:pt x="279" y="1638299"/>
                </a:lnTo>
                <a:lnTo>
                  <a:pt x="0" y="1625599"/>
                </a:lnTo>
                <a:lnTo>
                  <a:pt x="0" y="279399"/>
                </a:lnTo>
                <a:lnTo>
                  <a:pt x="19050" y="279399"/>
                </a:lnTo>
                <a:lnTo>
                  <a:pt x="19037" y="1625599"/>
                </a:lnTo>
                <a:lnTo>
                  <a:pt x="19316" y="1638299"/>
                </a:lnTo>
                <a:close/>
              </a:path>
              <a:path w="1757045" h="1917700">
                <a:moveTo>
                  <a:pt x="1756740" y="1638299"/>
                </a:moveTo>
                <a:lnTo>
                  <a:pt x="1737715" y="1638299"/>
                </a:lnTo>
                <a:lnTo>
                  <a:pt x="1737995" y="1625599"/>
                </a:lnTo>
                <a:lnTo>
                  <a:pt x="1737995" y="279399"/>
                </a:lnTo>
                <a:lnTo>
                  <a:pt x="1757032" y="279399"/>
                </a:lnTo>
                <a:lnTo>
                  <a:pt x="1757032" y="1625599"/>
                </a:lnTo>
                <a:lnTo>
                  <a:pt x="1756740" y="1638299"/>
                </a:lnTo>
                <a:close/>
              </a:path>
              <a:path w="1757045" h="1917700">
                <a:moveTo>
                  <a:pt x="22199" y="1663699"/>
                </a:moveTo>
                <a:lnTo>
                  <a:pt x="2286" y="1663699"/>
                </a:lnTo>
                <a:lnTo>
                  <a:pt x="1435" y="1650999"/>
                </a:lnTo>
                <a:lnTo>
                  <a:pt x="762" y="1638299"/>
                </a:lnTo>
                <a:lnTo>
                  <a:pt x="19761" y="1638299"/>
                </a:lnTo>
                <a:lnTo>
                  <a:pt x="20408" y="1650999"/>
                </a:lnTo>
                <a:lnTo>
                  <a:pt x="21183" y="1650999"/>
                </a:lnTo>
                <a:lnTo>
                  <a:pt x="22199" y="1663699"/>
                </a:lnTo>
                <a:close/>
              </a:path>
              <a:path w="1757045" h="1917700">
                <a:moveTo>
                  <a:pt x="1754720" y="1663699"/>
                </a:moveTo>
                <a:lnTo>
                  <a:pt x="1734832" y="1663699"/>
                </a:lnTo>
                <a:lnTo>
                  <a:pt x="1735848" y="1650999"/>
                </a:lnTo>
                <a:lnTo>
                  <a:pt x="1736623" y="1650999"/>
                </a:lnTo>
                <a:lnTo>
                  <a:pt x="1737283" y="1638299"/>
                </a:lnTo>
                <a:lnTo>
                  <a:pt x="1756257" y="1638299"/>
                </a:lnTo>
                <a:lnTo>
                  <a:pt x="1755571" y="1650999"/>
                </a:lnTo>
                <a:lnTo>
                  <a:pt x="1754720" y="1663699"/>
                </a:lnTo>
                <a:close/>
              </a:path>
              <a:path w="1757045" h="1917700">
                <a:moveTo>
                  <a:pt x="23342" y="1676399"/>
                </a:moveTo>
                <a:lnTo>
                  <a:pt x="4559" y="1676399"/>
                </a:lnTo>
                <a:lnTo>
                  <a:pt x="3327" y="1663699"/>
                </a:lnTo>
                <a:lnTo>
                  <a:pt x="22161" y="1663699"/>
                </a:lnTo>
                <a:lnTo>
                  <a:pt x="23342" y="1676399"/>
                </a:lnTo>
                <a:close/>
              </a:path>
              <a:path w="1757045" h="1917700">
                <a:moveTo>
                  <a:pt x="1752434" y="1676399"/>
                </a:moveTo>
                <a:lnTo>
                  <a:pt x="1733689" y="1676399"/>
                </a:lnTo>
                <a:lnTo>
                  <a:pt x="1734870" y="1663699"/>
                </a:lnTo>
                <a:lnTo>
                  <a:pt x="1753666" y="1663699"/>
                </a:lnTo>
                <a:lnTo>
                  <a:pt x="1752434" y="1676399"/>
                </a:lnTo>
                <a:close/>
              </a:path>
              <a:path w="1757045" h="1917700">
                <a:moveTo>
                  <a:pt x="29616" y="1701799"/>
                </a:moveTo>
                <a:lnTo>
                  <a:pt x="9296" y="1701799"/>
                </a:lnTo>
                <a:lnTo>
                  <a:pt x="7531" y="1689099"/>
                </a:lnTo>
                <a:lnTo>
                  <a:pt x="5956" y="1676399"/>
                </a:lnTo>
                <a:lnTo>
                  <a:pt x="24612" y="1676399"/>
                </a:lnTo>
                <a:lnTo>
                  <a:pt x="26149" y="1689099"/>
                </a:lnTo>
                <a:lnTo>
                  <a:pt x="27736" y="1689099"/>
                </a:lnTo>
                <a:lnTo>
                  <a:pt x="29616" y="1701799"/>
                </a:lnTo>
                <a:close/>
              </a:path>
              <a:path w="1757045" h="1917700">
                <a:moveTo>
                  <a:pt x="1747685" y="1701799"/>
                </a:moveTo>
                <a:lnTo>
                  <a:pt x="1727428" y="1701799"/>
                </a:lnTo>
                <a:lnTo>
                  <a:pt x="1729295" y="1689099"/>
                </a:lnTo>
                <a:lnTo>
                  <a:pt x="1730883" y="1689099"/>
                </a:lnTo>
                <a:lnTo>
                  <a:pt x="1732419" y="1676399"/>
                </a:lnTo>
                <a:lnTo>
                  <a:pt x="1751025" y="1676399"/>
                </a:lnTo>
                <a:lnTo>
                  <a:pt x="1749450" y="1689099"/>
                </a:lnTo>
                <a:lnTo>
                  <a:pt x="1747685" y="1701799"/>
                </a:lnTo>
                <a:close/>
              </a:path>
              <a:path w="1757045" h="1917700">
                <a:moveTo>
                  <a:pt x="33705" y="1714499"/>
                </a:moveTo>
                <a:lnTo>
                  <a:pt x="13322" y="1714499"/>
                </a:lnTo>
                <a:lnTo>
                  <a:pt x="11226" y="1701799"/>
                </a:lnTo>
                <a:lnTo>
                  <a:pt x="31508" y="1701799"/>
                </a:lnTo>
                <a:lnTo>
                  <a:pt x="33705" y="1714499"/>
                </a:lnTo>
                <a:close/>
              </a:path>
              <a:path w="1757045" h="1917700">
                <a:moveTo>
                  <a:pt x="1743646" y="1714499"/>
                </a:moveTo>
                <a:lnTo>
                  <a:pt x="1723326" y="1714499"/>
                </a:lnTo>
                <a:lnTo>
                  <a:pt x="1725523" y="1701799"/>
                </a:lnTo>
                <a:lnTo>
                  <a:pt x="1745754" y="1701799"/>
                </a:lnTo>
                <a:lnTo>
                  <a:pt x="1743646" y="1714499"/>
                </a:lnTo>
                <a:close/>
              </a:path>
              <a:path w="1757045" h="1917700">
                <a:moveTo>
                  <a:pt x="38417" y="1727199"/>
                </a:moveTo>
                <a:lnTo>
                  <a:pt x="18021" y="1727199"/>
                </a:lnTo>
                <a:lnTo>
                  <a:pt x="15582" y="1714499"/>
                </a:lnTo>
                <a:lnTo>
                  <a:pt x="35902" y="1714499"/>
                </a:lnTo>
                <a:lnTo>
                  <a:pt x="38417" y="1727199"/>
                </a:lnTo>
                <a:close/>
              </a:path>
              <a:path w="1757045" h="1917700">
                <a:moveTo>
                  <a:pt x="1738934" y="1727199"/>
                </a:moveTo>
                <a:lnTo>
                  <a:pt x="1718614" y="1727199"/>
                </a:lnTo>
                <a:lnTo>
                  <a:pt x="1721129" y="1714499"/>
                </a:lnTo>
                <a:lnTo>
                  <a:pt x="1741373" y="1714499"/>
                </a:lnTo>
                <a:lnTo>
                  <a:pt x="1738934" y="1727199"/>
                </a:lnTo>
                <a:close/>
              </a:path>
              <a:path w="1757045" h="1917700">
                <a:moveTo>
                  <a:pt x="43738" y="1739899"/>
                </a:moveTo>
                <a:lnTo>
                  <a:pt x="23380" y="1739899"/>
                </a:lnTo>
                <a:lnTo>
                  <a:pt x="20612" y="1727199"/>
                </a:lnTo>
                <a:lnTo>
                  <a:pt x="40919" y="1727199"/>
                </a:lnTo>
                <a:lnTo>
                  <a:pt x="43738" y="1739899"/>
                </a:lnTo>
                <a:close/>
              </a:path>
              <a:path w="1757045" h="1917700">
                <a:moveTo>
                  <a:pt x="1733575" y="1739899"/>
                </a:moveTo>
                <a:lnTo>
                  <a:pt x="1713293" y="1739899"/>
                </a:lnTo>
                <a:lnTo>
                  <a:pt x="1716112" y="1727199"/>
                </a:lnTo>
                <a:lnTo>
                  <a:pt x="1736331" y="1727199"/>
                </a:lnTo>
                <a:lnTo>
                  <a:pt x="1733575" y="1739899"/>
                </a:lnTo>
                <a:close/>
              </a:path>
              <a:path w="1757045" h="1917700">
                <a:moveTo>
                  <a:pt x="49644" y="1752599"/>
                </a:moveTo>
                <a:lnTo>
                  <a:pt x="29362" y="1752599"/>
                </a:lnTo>
                <a:lnTo>
                  <a:pt x="26289" y="1739899"/>
                </a:lnTo>
                <a:lnTo>
                  <a:pt x="46520" y="1739899"/>
                </a:lnTo>
                <a:lnTo>
                  <a:pt x="49644" y="1752599"/>
                </a:lnTo>
                <a:close/>
              </a:path>
              <a:path w="1757045" h="1917700">
                <a:moveTo>
                  <a:pt x="1727568" y="1752599"/>
                </a:moveTo>
                <a:lnTo>
                  <a:pt x="1707388" y="1752599"/>
                </a:lnTo>
                <a:lnTo>
                  <a:pt x="1710512" y="1739899"/>
                </a:lnTo>
                <a:lnTo>
                  <a:pt x="1730654" y="1739899"/>
                </a:lnTo>
                <a:lnTo>
                  <a:pt x="1727568" y="1752599"/>
                </a:lnTo>
                <a:close/>
              </a:path>
              <a:path w="1757045" h="1917700">
                <a:moveTo>
                  <a:pt x="56121" y="1765299"/>
                </a:moveTo>
                <a:lnTo>
                  <a:pt x="35966" y="1765299"/>
                </a:lnTo>
                <a:lnTo>
                  <a:pt x="32588" y="1752599"/>
                </a:lnTo>
                <a:lnTo>
                  <a:pt x="52705" y="1752599"/>
                </a:lnTo>
                <a:lnTo>
                  <a:pt x="56121" y="1765299"/>
                </a:lnTo>
                <a:close/>
              </a:path>
              <a:path w="1757045" h="1917700">
                <a:moveTo>
                  <a:pt x="1720964" y="1765299"/>
                </a:moveTo>
                <a:lnTo>
                  <a:pt x="1700911" y="1765299"/>
                </a:lnTo>
                <a:lnTo>
                  <a:pt x="1704327" y="1752599"/>
                </a:lnTo>
                <a:lnTo>
                  <a:pt x="1724342" y="1752599"/>
                </a:lnTo>
                <a:lnTo>
                  <a:pt x="1720964" y="1765299"/>
                </a:lnTo>
                <a:close/>
              </a:path>
              <a:path w="1757045" h="1917700">
                <a:moveTo>
                  <a:pt x="63144" y="1777999"/>
                </a:moveTo>
                <a:lnTo>
                  <a:pt x="43167" y="1777999"/>
                </a:lnTo>
                <a:lnTo>
                  <a:pt x="39497" y="1765299"/>
                </a:lnTo>
                <a:lnTo>
                  <a:pt x="59448" y="1765299"/>
                </a:lnTo>
                <a:lnTo>
                  <a:pt x="63144" y="1777999"/>
                </a:lnTo>
                <a:close/>
              </a:path>
              <a:path w="1757045" h="1917700">
                <a:moveTo>
                  <a:pt x="1713750" y="1777999"/>
                </a:moveTo>
                <a:lnTo>
                  <a:pt x="1693887" y="1777999"/>
                </a:lnTo>
                <a:lnTo>
                  <a:pt x="1697583" y="1765299"/>
                </a:lnTo>
                <a:lnTo>
                  <a:pt x="1717420" y="1765299"/>
                </a:lnTo>
                <a:lnTo>
                  <a:pt x="1713750" y="1777999"/>
                </a:lnTo>
                <a:close/>
              </a:path>
              <a:path w="1757045" h="1917700">
                <a:moveTo>
                  <a:pt x="74676" y="1790699"/>
                </a:moveTo>
                <a:lnTo>
                  <a:pt x="50952" y="1790699"/>
                </a:lnTo>
                <a:lnTo>
                  <a:pt x="46990" y="1777999"/>
                </a:lnTo>
                <a:lnTo>
                  <a:pt x="70573" y="1777999"/>
                </a:lnTo>
                <a:lnTo>
                  <a:pt x="74676" y="1790699"/>
                </a:lnTo>
                <a:close/>
              </a:path>
              <a:path w="1757045" h="1917700">
                <a:moveTo>
                  <a:pt x="1705965" y="1790699"/>
                </a:moveTo>
                <a:lnTo>
                  <a:pt x="1682356" y="1790699"/>
                </a:lnTo>
                <a:lnTo>
                  <a:pt x="1686471" y="1777999"/>
                </a:lnTo>
                <a:lnTo>
                  <a:pt x="1709928" y="1777999"/>
                </a:lnTo>
                <a:lnTo>
                  <a:pt x="1705965" y="1790699"/>
                </a:lnTo>
                <a:close/>
              </a:path>
              <a:path w="1757045" h="1917700">
                <a:moveTo>
                  <a:pt x="101168" y="1816099"/>
                </a:moveTo>
                <a:lnTo>
                  <a:pt x="68084" y="1816099"/>
                </a:lnTo>
                <a:lnTo>
                  <a:pt x="59283" y="1803399"/>
                </a:lnTo>
                <a:lnTo>
                  <a:pt x="55041" y="1790699"/>
                </a:lnTo>
                <a:lnTo>
                  <a:pt x="74472" y="1790699"/>
                </a:lnTo>
                <a:lnTo>
                  <a:pt x="83070" y="1803399"/>
                </a:lnTo>
                <a:lnTo>
                  <a:pt x="91579" y="1803399"/>
                </a:lnTo>
                <a:lnTo>
                  <a:pt x="101168" y="1816099"/>
                </a:lnTo>
                <a:close/>
              </a:path>
              <a:path w="1757045" h="1917700">
                <a:moveTo>
                  <a:pt x="1688655" y="1816099"/>
                </a:moveTo>
                <a:lnTo>
                  <a:pt x="1655864" y="1816099"/>
                </a:lnTo>
                <a:lnTo>
                  <a:pt x="1665452" y="1803399"/>
                </a:lnTo>
                <a:lnTo>
                  <a:pt x="1673961" y="1803399"/>
                </a:lnTo>
                <a:lnTo>
                  <a:pt x="1682572" y="1790699"/>
                </a:lnTo>
                <a:lnTo>
                  <a:pt x="1701850" y="1790699"/>
                </a:lnTo>
                <a:lnTo>
                  <a:pt x="1697545" y="1803399"/>
                </a:lnTo>
                <a:lnTo>
                  <a:pt x="1688655" y="1816099"/>
                </a:lnTo>
                <a:close/>
              </a:path>
              <a:path w="1757045" h="1917700">
                <a:moveTo>
                  <a:pt x="137033" y="1854199"/>
                </a:moveTo>
                <a:lnTo>
                  <a:pt x="108610" y="1854199"/>
                </a:lnTo>
                <a:lnTo>
                  <a:pt x="97764" y="1841499"/>
                </a:lnTo>
                <a:lnTo>
                  <a:pt x="87388" y="1828799"/>
                </a:lnTo>
                <a:lnTo>
                  <a:pt x="77787" y="1816099"/>
                </a:lnTo>
                <a:lnTo>
                  <a:pt x="100850" y="1816099"/>
                </a:lnTo>
                <a:lnTo>
                  <a:pt x="110909" y="1828799"/>
                </a:lnTo>
                <a:lnTo>
                  <a:pt x="110578" y="1828799"/>
                </a:lnTo>
                <a:lnTo>
                  <a:pt x="121081" y="1841499"/>
                </a:lnTo>
                <a:lnTo>
                  <a:pt x="131406" y="1841499"/>
                </a:lnTo>
                <a:lnTo>
                  <a:pt x="137033" y="1854199"/>
                </a:lnTo>
                <a:close/>
              </a:path>
              <a:path w="1757045" h="1917700">
                <a:moveTo>
                  <a:pt x="1648421" y="1854199"/>
                </a:moveTo>
                <a:lnTo>
                  <a:pt x="1619999" y="1854199"/>
                </a:lnTo>
                <a:lnTo>
                  <a:pt x="1625625" y="1841499"/>
                </a:lnTo>
                <a:lnTo>
                  <a:pt x="1635950" y="1841499"/>
                </a:lnTo>
                <a:lnTo>
                  <a:pt x="1646466" y="1828799"/>
                </a:lnTo>
                <a:lnTo>
                  <a:pt x="1646123" y="1828799"/>
                </a:lnTo>
                <a:lnTo>
                  <a:pt x="1656181" y="1816099"/>
                </a:lnTo>
                <a:lnTo>
                  <a:pt x="1679244" y="1816099"/>
                </a:lnTo>
                <a:lnTo>
                  <a:pt x="1669656" y="1828799"/>
                </a:lnTo>
                <a:lnTo>
                  <a:pt x="1658937" y="1841499"/>
                </a:lnTo>
                <a:lnTo>
                  <a:pt x="1648421" y="1854199"/>
                </a:lnTo>
                <a:close/>
              </a:path>
              <a:path w="1757045" h="1917700">
                <a:moveTo>
                  <a:pt x="159778" y="1866899"/>
                </a:moveTo>
                <a:lnTo>
                  <a:pt x="125806" y="1866899"/>
                </a:lnTo>
                <a:lnTo>
                  <a:pt x="119913" y="1854199"/>
                </a:lnTo>
                <a:lnTo>
                  <a:pt x="153758" y="1854199"/>
                </a:lnTo>
                <a:lnTo>
                  <a:pt x="159778" y="1866899"/>
                </a:lnTo>
                <a:close/>
              </a:path>
              <a:path w="1757045" h="1917700">
                <a:moveTo>
                  <a:pt x="1631035" y="1866899"/>
                </a:moveTo>
                <a:lnTo>
                  <a:pt x="1597266" y="1866899"/>
                </a:lnTo>
                <a:lnTo>
                  <a:pt x="1603286" y="1854199"/>
                </a:lnTo>
                <a:lnTo>
                  <a:pt x="1637131" y="1854199"/>
                </a:lnTo>
                <a:lnTo>
                  <a:pt x="1631035" y="1866899"/>
                </a:lnTo>
                <a:close/>
              </a:path>
              <a:path w="1757045" h="1917700">
                <a:moveTo>
                  <a:pt x="177774" y="1879599"/>
                </a:moveTo>
                <a:lnTo>
                  <a:pt x="143865" y="1879599"/>
                </a:lnTo>
                <a:lnTo>
                  <a:pt x="137744" y="1866899"/>
                </a:lnTo>
                <a:lnTo>
                  <a:pt x="171475" y="1866899"/>
                </a:lnTo>
                <a:lnTo>
                  <a:pt x="177774" y="1879599"/>
                </a:lnTo>
                <a:close/>
              </a:path>
              <a:path w="1757045" h="1917700">
                <a:moveTo>
                  <a:pt x="1612976" y="1879599"/>
                </a:moveTo>
                <a:lnTo>
                  <a:pt x="1579270" y="1879599"/>
                </a:lnTo>
                <a:lnTo>
                  <a:pt x="1585556" y="1866899"/>
                </a:lnTo>
                <a:lnTo>
                  <a:pt x="1619097" y="1866899"/>
                </a:lnTo>
                <a:lnTo>
                  <a:pt x="1612976" y="1879599"/>
                </a:lnTo>
                <a:close/>
              </a:path>
              <a:path w="1757045" h="1917700">
                <a:moveTo>
                  <a:pt x="209372" y="1892299"/>
                </a:moveTo>
                <a:lnTo>
                  <a:pt x="162801" y="1892299"/>
                </a:lnTo>
                <a:lnTo>
                  <a:pt x="156387" y="1879599"/>
                </a:lnTo>
                <a:lnTo>
                  <a:pt x="202679" y="1879599"/>
                </a:lnTo>
                <a:lnTo>
                  <a:pt x="209372" y="1892299"/>
                </a:lnTo>
                <a:close/>
              </a:path>
              <a:path w="1757045" h="1917700">
                <a:moveTo>
                  <a:pt x="1594027" y="1892299"/>
                </a:moveTo>
                <a:lnTo>
                  <a:pt x="1547660" y="1892299"/>
                </a:lnTo>
                <a:lnTo>
                  <a:pt x="1554353" y="1879599"/>
                </a:lnTo>
                <a:lnTo>
                  <a:pt x="1600441" y="1879599"/>
                </a:lnTo>
                <a:lnTo>
                  <a:pt x="1594027" y="1892299"/>
                </a:lnTo>
                <a:close/>
              </a:path>
              <a:path w="1757045" h="1917700">
                <a:moveTo>
                  <a:pt x="263550" y="1904999"/>
                </a:moveTo>
                <a:lnTo>
                  <a:pt x="189293" y="1904999"/>
                </a:lnTo>
                <a:lnTo>
                  <a:pt x="182549" y="1892299"/>
                </a:lnTo>
                <a:lnTo>
                  <a:pt x="256324" y="1892299"/>
                </a:lnTo>
                <a:lnTo>
                  <a:pt x="263550" y="1904999"/>
                </a:lnTo>
                <a:close/>
              </a:path>
              <a:path w="1757045" h="1917700">
                <a:moveTo>
                  <a:pt x="1567522" y="1904999"/>
                </a:moveTo>
                <a:lnTo>
                  <a:pt x="1493481" y="1904999"/>
                </a:lnTo>
                <a:lnTo>
                  <a:pt x="1500708" y="1892299"/>
                </a:lnTo>
                <a:lnTo>
                  <a:pt x="1574279" y="1892299"/>
                </a:lnTo>
                <a:lnTo>
                  <a:pt x="1567522" y="1904999"/>
                </a:lnTo>
                <a:close/>
              </a:path>
              <a:path w="1757045" h="1917700">
                <a:moveTo>
                  <a:pt x="1525358" y="1917699"/>
                </a:moveTo>
                <a:lnTo>
                  <a:pt x="231444" y="1917699"/>
                </a:lnTo>
                <a:lnTo>
                  <a:pt x="224243" y="1904999"/>
                </a:lnTo>
                <a:lnTo>
                  <a:pt x="1532572" y="1904999"/>
                </a:lnTo>
                <a:lnTo>
                  <a:pt x="1525358" y="1917699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F9E8877-EEA7-2A4C-441D-2247F2824123}"/>
              </a:ext>
            </a:extLst>
          </p:cNvPr>
          <p:cNvSpPr/>
          <p:nvPr/>
        </p:nvSpPr>
        <p:spPr>
          <a:xfrm>
            <a:off x="4934114" y="2112428"/>
            <a:ext cx="999490" cy="146685"/>
          </a:xfrm>
          <a:custGeom>
            <a:avLst/>
            <a:gdLst/>
            <a:ahLst/>
            <a:cxnLst/>
            <a:rect l="l" t="t" r="r" b="b"/>
            <a:pathLst>
              <a:path w="999489" h="146685">
                <a:moveTo>
                  <a:pt x="996048" y="146189"/>
                </a:moveTo>
                <a:lnTo>
                  <a:pt x="0" y="25222"/>
                </a:lnTo>
                <a:lnTo>
                  <a:pt x="3060" y="0"/>
                </a:lnTo>
                <a:lnTo>
                  <a:pt x="999108" y="120980"/>
                </a:lnTo>
                <a:lnTo>
                  <a:pt x="996048" y="14618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4EBCB9E-BEDD-2CA6-5D1D-FFB06DB65EC1}"/>
              </a:ext>
            </a:extLst>
          </p:cNvPr>
          <p:cNvSpPr txBox="1"/>
          <p:nvPr/>
        </p:nvSpPr>
        <p:spPr>
          <a:xfrm>
            <a:off x="4559896" y="1311400"/>
            <a:ext cx="633730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4200" spc="135" baseline="10912" dirty="0">
                <a:latin typeface="Cambria Math"/>
                <a:cs typeface="Cambria Math"/>
              </a:rPr>
              <a:t>s</a:t>
            </a:r>
            <a:r>
              <a:rPr sz="2000" spc="200" dirty="0">
                <a:latin typeface="Cambria Math"/>
                <a:cs typeface="Cambria Math"/>
              </a:rPr>
              <a:t>t</a:t>
            </a:r>
            <a:r>
              <a:rPr sz="2000" spc="-45" dirty="0">
                <a:latin typeface="Cambria Math"/>
                <a:cs typeface="Cambria Math"/>
              </a:rPr>
              <a:t>+</a:t>
            </a:r>
            <a:r>
              <a:rPr sz="2000" spc="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C18444A-EC40-821B-2BC6-2343F519D22F}"/>
              </a:ext>
            </a:extLst>
          </p:cNvPr>
          <p:cNvSpPr/>
          <p:nvPr/>
        </p:nvSpPr>
        <p:spPr>
          <a:xfrm>
            <a:off x="2283510" y="2112428"/>
            <a:ext cx="999490" cy="146685"/>
          </a:xfrm>
          <a:custGeom>
            <a:avLst/>
            <a:gdLst/>
            <a:ahLst/>
            <a:cxnLst/>
            <a:rect l="l" t="t" r="r" b="b"/>
            <a:pathLst>
              <a:path w="999489" h="146685">
                <a:moveTo>
                  <a:pt x="996048" y="146189"/>
                </a:moveTo>
                <a:lnTo>
                  <a:pt x="0" y="25222"/>
                </a:lnTo>
                <a:lnTo>
                  <a:pt x="3060" y="0"/>
                </a:lnTo>
                <a:lnTo>
                  <a:pt x="999108" y="120980"/>
                </a:lnTo>
                <a:lnTo>
                  <a:pt x="996048" y="14618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1FE0D09-AE24-C1FD-12EC-289B28BB8F3B}"/>
              </a:ext>
            </a:extLst>
          </p:cNvPr>
          <p:cNvSpPr/>
          <p:nvPr/>
        </p:nvSpPr>
        <p:spPr>
          <a:xfrm>
            <a:off x="3780853" y="2031337"/>
            <a:ext cx="544195" cy="309880"/>
          </a:xfrm>
          <a:custGeom>
            <a:avLst/>
            <a:gdLst/>
            <a:ahLst/>
            <a:cxnLst/>
            <a:rect l="l" t="t" r="r" b="b"/>
            <a:pathLst>
              <a:path w="544194" h="309880">
                <a:moveTo>
                  <a:pt x="390144" y="309372"/>
                </a:moveTo>
                <a:lnTo>
                  <a:pt x="390144" y="231648"/>
                </a:lnTo>
                <a:lnTo>
                  <a:pt x="0" y="231648"/>
                </a:lnTo>
                <a:lnTo>
                  <a:pt x="0" y="76200"/>
                </a:lnTo>
                <a:lnTo>
                  <a:pt x="390144" y="76200"/>
                </a:lnTo>
                <a:lnTo>
                  <a:pt x="390144" y="0"/>
                </a:lnTo>
                <a:lnTo>
                  <a:pt x="544068" y="153924"/>
                </a:lnTo>
                <a:lnTo>
                  <a:pt x="390144" y="309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3681963B-2071-052A-FC14-DED4796B39C3}"/>
              </a:ext>
            </a:extLst>
          </p:cNvPr>
          <p:cNvSpPr/>
          <p:nvPr/>
        </p:nvSpPr>
        <p:spPr>
          <a:xfrm>
            <a:off x="5972365" y="1737206"/>
            <a:ext cx="135890" cy="173990"/>
          </a:xfrm>
          <a:custGeom>
            <a:avLst/>
            <a:gdLst/>
            <a:ahLst/>
            <a:cxnLst/>
            <a:rect l="l" t="t" r="r" b="b"/>
            <a:pathLst>
              <a:path w="135889" h="173989">
                <a:moveTo>
                  <a:pt x="38100" y="173735"/>
                </a:moveTo>
                <a:lnTo>
                  <a:pt x="0" y="149351"/>
                </a:lnTo>
                <a:lnTo>
                  <a:pt x="41147" y="86867"/>
                </a:lnTo>
                <a:lnTo>
                  <a:pt x="0" y="24383"/>
                </a:lnTo>
                <a:lnTo>
                  <a:pt x="38100" y="0"/>
                </a:lnTo>
                <a:lnTo>
                  <a:pt x="68579" y="47243"/>
                </a:lnTo>
                <a:lnTo>
                  <a:pt x="120581" y="47243"/>
                </a:lnTo>
                <a:lnTo>
                  <a:pt x="94487" y="86867"/>
                </a:lnTo>
                <a:lnTo>
                  <a:pt x="121585" y="128015"/>
                </a:lnTo>
                <a:lnTo>
                  <a:pt x="68579" y="128015"/>
                </a:lnTo>
                <a:lnTo>
                  <a:pt x="38100" y="173735"/>
                </a:lnTo>
                <a:close/>
              </a:path>
              <a:path w="135889" h="173989">
                <a:moveTo>
                  <a:pt x="120581" y="47243"/>
                </a:moveTo>
                <a:lnTo>
                  <a:pt x="68579" y="47243"/>
                </a:lnTo>
                <a:lnTo>
                  <a:pt x="99059" y="0"/>
                </a:lnTo>
                <a:lnTo>
                  <a:pt x="135635" y="24383"/>
                </a:lnTo>
                <a:lnTo>
                  <a:pt x="120581" y="47243"/>
                </a:lnTo>
                <a:close/>
              </a:path>
              <a:path w="135889" h="173989">
                <a:moveTo>
                  <a:pt x="99059" y="173735"/>
                </a:moveTo>
                <a:lnTo>
                  <a:pt x="68579" y="128015"/>
                </a:lnTo>
                <a:lnTo>
                  <a:pt x="121585" y="128015"/>
                </a:lnTo>
                <a:lnTo>
                  <a:pt x="135635" y="149351"/>
                </a:lnTo>
                <a:lnTo>
                  <a:pt x="99059" y="17373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F6FA9511-9F77-CA46-EE5A-EFBDE43C8FD2}"/>
              </a:ext>
            </a:extLst>
          </p:cNvPr>
          <p:cNvSpPr/>
          <p:nvPr/>
        </p:nvSpPr>
        <p:spPr>
          <a:xfrm>
            <a:off x="5960262" y="1725141"/>
            <a:ext cx="160655" cy="198755"/>
          </a:xfrm>
          <a:custGeom>
            <a:avLst/>
            <a:gdLst/>
            <a:ahLst/>
            <a:cxnLst/>
            <a:rect l="l" t="t" r="r" b="b"/>
            <a:pathLst>
              <a:path w="160654" h="198755">
                <a:moveTo>
                  <a:pt x="38465" y="99383"/>
                </a:moveTo>
                <a:lnTo>
                  <a:pt x="2082" y="44030"/>
                </a:lnTo>
                <a:lnTo>
                  <a:pt x="927" y="41821"/>
                </a:lnTo>
                <a:lnTo>
                  <a:pt x="215" y="39433"/>
                </a:lnTo>
                <a:lnTo>
                  <a:pt x="107" y="35905"/>
                </a:lnTo>
                <a:lnTo>
                  <a:pt x="253" y="34480"/>
                </a:lnTo>
                <a:lnTo>
                  <a:pt x="42760" y="2095"/>
                </a:lnTo>
                <a:lnTo>
                  <a:pt x="49834" y="0"/>
                </a:lnTo>
                <a:lnTo>
                  <a:pt x="52311" y="266"/>
                </a:lnTo>
                <a:lnTo>
                  <a:pt x="69525" y="19684"/>
                </a:lnTo>
                <a:lnTo>
                  <a:pt x="39128" y="19684"/>
                </a:lnTo>
                <a:lnTo>
                  <a:pt x="45956" y="30073"/>
                </a:lnTo>
                <a:lnTo>
                  <a:pt x="23304" y="30073"/>
                </a:lnTo>
                <a:lnTo>
                  <a:pt x="19672" y="47663"/>
                </a:lnTo>
                <a:lnTo>
                  <a:pt x="34865" y="47663"/>
                </a:lnTo>
                <a:lnTo>
                  <a:pt x="64274" y="92405"/>
                </a:lnTo>
                <a:lnTo>
                  <a:pt x="43052" y="92405"/>
                </a:lnTo>
                <a:lnTo>
                  <a:pt x="38465" y="99383"/>
                </a:lnTo>
                <a:close/>
              </a:path>
              <a:path w="160654" h="198755">
                <a:moveTo>
                  <a:pt x="99970" y="52057"/>
                </a:moveTo>
                <a:lnTo>
                  <a:pt x="90805" y="52057"/>
                </a:lnTo>
                <a:lnTo>
                  <a:pt x="80187" y="35905"/>
                </a:lnTo>
                <a:lnTo>
                  <a:pt x="101587" y="3797"/>
                </a:lnTo>
                <a:lnTo>
                  <a:pt x="110540" y="0"/>
                </a:lnTo>
                <a:lnTo>
                  <a:pt x="113017" y="228"/>
                </a:lnTo>
                <a:lnTo>
                  <a:pt x="115404" y="939"/>
                </a:lnTo>
                <a:lnTo>
                  <a:pt x="117614" y="2095"/>
                </a:lnTo>
                <a:lnTo>
                  <a:pt x="144379" y="19684"/>
                </a:lnTo>
                <a:lnTo>
                  <a:pt x="121246" y="19684"/>
                </a:lnTo>
                <a:lnTo>
                  <a:pt x="103657" y="23317"/>
                </a:lnTo>
                <a:lnTo>
                  <a:pt x="114273" y="30294"/>
                </a:lnTo>
                <a:lnTo>
                  <a:pt x="99970" y="52057"/>
                </a:lnTo>
                <a:close/>
              </a:path>
              <a:path w="160654" h="198755">
                <a:moveTo>
                  <a:pt x="46101" y="30294"/>
                </a:moveTo>
                <a:lnTo>
                  <a:pt x="39128" y="19684"/>
                </a:lnTo>
                <a:lnTo>
                  <a:pt x="56718" y="23317"/>
                </a:lnTo>
                <a:lnTo>
                  <a:pt x="46101" y="30294"/>
                </a:lnTo>
                <a:close/>
              </a:path>
              <a:path w="160654" h="198755">
                <a:moveTo>
                  <a:pt x="81584" y="71653"/>
                </a:moveTo>
                <a:lnTo>
                  <a:pt x="78790" y="71653"/>
                </a:lnTo>
                <a:lnTo>
                  <a:pt x="76073" y="71043"/>
                </a:lnTo>
                <a:lnTo>
                  <a:pt x="73558" y="69862"/>
                </a:lnTo>
                <a:lnTo>
                  <a:pt x="71348" y="68148"/>
                </a:lnTo>
                <a:lnTo>
                  <a:pt x="69570" y="66001"/>
                </a:lnTo>
                <a:lnTo>
                  <a:pt x="46101" y="30294"/>
                </a:lnTo>
                <a:lnTo>
                  <a:pt x="56718" y="23317"/>
                </a:lnTo>
                <a:lnTo>
                  <a:pt x="39128" y="19684"/>
                </a:lnTo>
                <a:lnTo>
                  <a:pt x="69525" y="19684"/>
                </a:lnTo>
                <a:lnTo>
                  <a:pt x="80187" y="35905"/>
                </a:lnTo>
                <a:lnTo>
                  <a:pt x="69570" y="52057"/>
                </a:lnTo>
                <a:lnTo>
                  <a:pt x="99970" y="52057"/>
                </a:lnTo>
                <a:lnTo>
                  <a:pt x="90805" y="66001"/>
                </a:lnTo>
                <a:lnTo>
                  <a:pt x="89026" y="68148"/>
                </a:lnTo>
                <a:lnTo>
                  <a:pt x="86817" y="69862"/>
                </a:lnTo>
                <a:lnTo>
                  <a:pt x="84302" y="71043"/>
                </a:lnTo>
                <a:lnTo>
                  <a:pt x="81584" y="71653"/>
                </a:lnTo>
                <a:close/>
              </a:path>
              <a:path w="160654" h="198755">
                <a:moveTo>
                  <a:pt x="114273" y="30294"/>
                </a:moveTo>
                <a:lnTo>
                  <a:pt x="103657" y="23317"/>
                </a:lnTo>
                <a:lnTo>
                  <a:pt x="121246" y="19684"/>
                </a:lnTo>
                <a:lnTo>
                  <a:pt x="114273" y="30294"/>
                </a:lnTo>
                <a:close/>
              </a:path>
              <a:path w="160654" h="198755">
                <a:moveTo>
                  <a:pt x="130092" y="40690"/>
                </a:moveTo>
                <a:lnTo>
                  <a:pt x="114273" y="30294"/>
                </a:lnTo>
                <a:lnTo>
                  <a:pt x="121246" y="19684"/>
                </a:lnTo>
                <a:lnTo>
                  <a:pt x="144379" y="19684"/>
                </a:lnTo>
                <a:lnTo>
                  <a:pt x="154660" y="26441"/>
                </a:lnTo>
                <a:lnTo>
                  <a:pt x="156590" y="28003"/>
                </a:lnTo>
                <a:lnTo>
                  <a:pt x="158191" y="29921"/>
                </a:lnTo>
                <a:lnTo>
                  <a:pt x="158273" y="30073"/>
                </a:lnTo>
                <a:lnTo>
                  <a:pt x="137071" y="30073"/>
                </a:lnTo>
                <a:lnTo>
                  <a:pt x="130092" y="40690"/>
                </a:lnTo>
                <a:close/>
              </a:path>
              <a:path w="160654" h="198755">
                <a:moveTo>
                  <a:pt x="19672" y="47663"/>
                </a:moveTo>
                <a:lnTo>
                  <a:pt x="23304" y="30073"/>
                </a:lnTo>
                <a:lnTo>
                  <a:pt x="30282" y="40690"/>
                </a:lnTo>
                <a:lnTo>
                  <a:pt x="19672" y="47663"/>
                </a:lnTo>
                <a:close/>
              </a:path>
              <a:path w="160654" h="198755">
                <a:moveTo>
                  <a:pt x="30282" y="40690"/>
                </a:moveTo>
                <a:lnTo>
                  <a:pt x="23304" y="30073"/>
                </a:lnTo>
                <a:lnTo>
                  <a:pt x="45956" y="30073"/>
                </a:lnTo>
                <a:lnTo>
                  <a:pt x="46101" y="30294"/>
                </a:lnTo>
                <a:lnTo>
                  <a:pt x="30282" y="40690"/>
                </a:lnTo>
                <a:close/>
              </a:path>
              <a:path w="160654" h="198755">
                <a:moveTo>
                  <a:pt x="140703" y="47663"/>
                </a:moveTo>
                <a:lnTo>
                  <a:pt x="130092" y="40690"/>
                </a:lnTo>
                <a:lnTo>
                  <a:pt x="137071" y="30073"/>
                </a:lnTo>
                <a:lnTo>
                  <a:pt x="140703" y="47663"/>
                </a:lnTo>
                <a:close/>
              </a:path>
              <a:path w="160654" h="198755">
                <a:moveTo>
                  <a:pt x="155905" y="47663"/>
                </a:moveTo>
                <a:lnTo>
                  <a:pt x="140703" y="47663"/>
                </a:lnTo>
                <a:lnTo>
                  <a:pt x="137071" y="30073"/>
                </a:lnTo>
                <a:lnTo>
                  <a:pt x="158273" y="30073"/>
                </a:lnTo>
                <a:lnTo>
                  <a:pt x="159372" y="32105"/>
                </a:lnTo>
                <a:lnTo>
                  <a:pt x="160121" y="34480"/>
                </a:lnTo>
                <a:lnTo>
                  <a:pt x="160375" y="36956"/>
                </a:lnTo>
                <a:lnTo>
                  <a:pt x="160159" y="39433"/>
                </a:lnTo>
                <a:lnTo>
                  <a:pt x="159448" y="41821"/>
                </a:lnTo>
                <a:lnTo>
                  <a:pt x="158292" y="44030"/>
                </a:lnTo>
                <a:lnTo>
                  <a:pt x="155905" y="47663"/>
                </a:lnTo>
                <a:close/>
              </a:path>
              <a:path w="160654" h="198755">
                <a:moveTo>
                  <a:pt x="90805" y="52057"/>
                </a:moveTo>
                <a:lnTo>
                  <a:pt x="69570" y="52057"/>
                </a:lnTo>
                <a:lnTo>
                  <a:pt x="80187" y="35905"/>
                </a:lnTo>
                <a:lnTo>
                  <a:pt x="90805" y="52057"/>
                </a:lnTo>
                <a:close/>
              </a:path>
              <a:path w="160654" h="198755">
                <a:moveTo>
                  <a:pt x="34865" y="47663"/>
                </a:moveTo>
                <a:lnTo>
                  <a:pt x="19672" y="47663"/>
                </a:lnTo>
                <a:lnTo>
                  <a:pt x="30282" y="40690"/>
                </a:lnTo>
                <a:lnTo>
                  <a:pt x="34865" y="47663"/>
                </a:lnTo>
                <a:close/>
              </a:path>
              <a:path w="160654" h="198755">
                <a:moveTo>
                  <a:pt x="130093" y="158068"/>
                </a:moveTo>
                <a:lnTo>
                  <a:pt x="96100" y="106362"/>
                </a:lnTo>
                <a:lnTo>
                  <a:pt x="94957" y="104178"/>
                </a:lnTo>
                <a:lnTo>
                  <a:pt x="94246" y="101828"/>
                </a:lnTo>
                <a:lnTo>
                  <a:pt x="94018" y="99377"/>
                </a:lnTo>
                <a:lnTo>
                  <a:pt x="94246" y="96939"/>
                </a:lnTo>
                <a:lnTo>
                  <a:pt x="94957" y="94576"/>
                </a:lnTo>
                <a:lnTo>
                  <a:pt x="96100" y="92405"/>
                </a:lnTo>
                <a:lnTo>
                  <a:pt x="130092" y="40690"/>
                </a:lnTo>
                <a:lnTo>
                  <a:pt x="140703" y="47663"/>
                </a:lnTo>
                <a:lnTo>
                  <a:pt x="155905" y="47663"/>
                </a:lnTo>
                <a:lnTo>
                  <a:pt x="126496" y="92405"/>
                </a:lnTo>
                <a:lnTo>
                  <a:pt x="117322" y="92405"/>
                </a:lnTo>
                <a:lnTo>
                  <a:pt x="117322" y="106362"/>
                </a:lnTo>
                <a:lnTo>
                  <a:pt x="126496" y="106362"/>
                </a:lnTo>
                <a:lnTo>
                  <a:pt x="155897" y="151091"/>
                </a:lnTo>
                <a:lnTo>
                  <a:pt x="140703" y="151091"/>
                </a:lnTo>
                <a:lnTo>
                  <a:pt x="130093" y="158068"/>
                </a:lnTo>
                <a:close/>
              </a:path>
              <a:path w="160654" h="198755">
                <a:moveTo>
                  <a:pt x="43052" y="106362"/>
                </a:moveTo>
                <a:lnTo>
                  <a:pt x="38470" y="99377"/>
                </a:lnTo>
                <a:lnTo>
                  <a:pt x="43052" y="92405"/>
                </a:lnTo>
                <a:lnTo>
                  <a:pt x="43052" y="106362"/>
                </a:lnTo>
                <a:close/>
              </a:path>
              <a:path w="160654" h="198755">
                <a:moveTo>
                  <a:pt x="64274" y="106362"/>
                </a:moveTo>
                <a:lnTo>
                  <a:pt x="43052" y="106362"/>
                </a:lnTo>
                <a:lnTo>
                  <a:pt x="43052" y="92405"/>
                </a:lnTo>
                <a:lnTo>
                  <a:pt x="64274" y="92405"/>
                </a:lnTo>
                <a:lnTo>
                  <a:pt x="65417" y="94576"/>
                </a:lnTo>
                <a:lnTo>
                  <a:pt x="66128" y="96939"/>
                </a:lnTo>
                <a:lnTo>
                  <a:pt x="66356" y="99383"/>
                </a:lnTo>
                <a:lnTo>
                  <a:pt x="66128" y="101828"/>
                </a:lnTo>
                <a:lnTo>
                  <a:pt x="65417" y="104178"/>
                </a:lnTo>
                <a:lnTo>
                  <a:pt x="64274" y="106362"/>
                </a:lnTo>
                <a:close/>
              </a:path>
              <a:path w="160654" h="198755">
                <a:moveTo>
                  <a:pt x="117322" y="106362"/>
                </a:moveTo>
                <a:lnTo>
                  <a:pt x="117322" y="92405"/>
                </a:lnTo>
                <a:lnTo>
                  <a:pt x="121909" y="99383"/>
                </a:lnTo>
                <a:lnTo>
                  <a:pt x="117322" y="106362"/>
                </a:lnTo>
                <a:close/>
              </a:path>
              <a:path w="160654" h="198755">
                <a:moveTo>
                  <a:pt x="121909" y="99383"/>
                </a:moveTo>
                <a:lnTo>
                  <a:pt x="117322" y="92405"/>
                </a:lnTo>
                <a:lnTo>
                  <a:pt x="126496" y="92405"/>
                </a:lnTo>
                <a:lnTo>
                  <a:pt x="121909" y="99383"/>
                </a:lnTo>
                <a:close/>
              </a:path>
              <a:path w="160654" h="198755">
                <a:moveTo>
                  <a:pt x="49834" y="198754"/>
                </a:moveTo>
                <a:lnTo>
                  <a:pt x="5714" y="172326"/>
                </a:lnTo>
                <a:lnTo>
                  <a:pt x="0" y="161810"/>
                </a:lnTo>
                <a:lnTo>
                  <a:pt x="215" y="159321"/>
                </a:lnTo>
                <a:lnTo>
                  <a:pt x="927" y="156933"/>
                </a:lnTo>
                <a:lnTo>
                  <a:pt x="2082" y="154736"/>
                </a:lnTo>
                <a:lnTo>
                  <a:pt x="38465" y="99383"/>
                </a:lnTo>
                <a:lnTo>
                  <a:pt x="43052" y="106362"/>
                </a:lnTo>
                <a:lnTo>
                  <a:pt x="64274" y="106362"/>
                </a:lnTo>
                <a:lnTo>
                  <a:pt x="34868" y="151091"/>
                </a:lnTo>
                <a:lnTo>
                  <a:pt x="19672" y="151091"/>
                </a:lnTo>
                <a:lnTo>
                  <a:pt x="23304" y="168681"/>
                </a:lnTo>
                <a:lnTo>
                  <a:pt x="45963" y="168681"/>
                </a:lnTo>
                <a:lnTo>
                  <a:pt x="39128" y="179082"/>
                </a:lnTo>
                <a:lnTo>
                  <a:pt x="69525" y="179082"/>
                </a:lnTo>
                <a:lnTo>
                  <a:pt x="52311" y="198500"/>
                </a:lnTo>
                <a:lnTo>
                  <a:pt x="49834" y="198754"/>
                </a:lnTo>
                <a:close/>
              </a:path>
              <a:path w="160654" h="198755">
                <a:moveTo>
                  <a:pt x="126496" y="106362"/>
                </a:moveTo>
                <a:lnTo>
                  <a:pt x="117322" y="106362"/>
                </a:lnTo>
                <a:lnTo>
                  <a:pt x="121909" y="99383"/>
                </a:lnTo>
                <a:lnTo>
                  <a:pt x="126496" y="106362"/>
                </a:lnTo>
                <a:close/>
              </a:path>
              <a:path w="160654" h="198755">
                <a:moveTo>
                  <a:pt x="69525" y="179082"/>
                </a:moveTo>
                <a:lnTo>
                  <a:pt x="39128" y="179082"/>
                </a:lnTo>
                <a:lnTo>
                  <a:pt x="56718" y="175450"/>
                </a:lnTo>
                <a:lnTo>
                  <a:pt x="46101" y="168470"/>
                </a:lnTo>
                <a:lnTo>
                  <a:pt x="69570" y="132753"/>
                </a:lnTo>
                <a:lnTo>
                  <a:pt x="78790" y="127114"/>
                </a:lnTo>
                <a:lnTo>
                  <a:pt x="81584" y="127114"/>
                </a:lnTo>
                <a:lnTo>
                  <a:pt x="99975" y="146710"/>
                </a:lnTo>
                <a:lnTo>
                  <a:pt x="69570" y="146710"/>
                </a:lnTo>
                <a:lnTo>
                  <a:pt x="80187" y="162862"/>
                </a:lnTo>
                <a:lnTo>
                  <a:pt x="69525" y="179082"/>
                </a:lnTo>
                <a:close/>
              </a:path>
              <a:path w="160654" h="198755">
                <a:moveTo>
                  <a:pt x="80187" y="162862"/>
                </a:moveTo>
                <a:lnTo>
                  <a:pt x="69570" y="146710"/>
                </a:lnTo>
                <a:lnTo>
                  <a:pt x="90805" y="146710"/>
                </a:lnTo>
                <a:lnTo>
                  <a:pt x="80187" y="162862"/>
                </a:lnTo>
                <a:close/>
              </a:path>
              <a:path w="160654" h="198755">
                <a:moveTo>
                  <a:pt x="110540" y="198754"/>
                </a:moveTo>
                <a:lnTo>
                  <a:pt x="80187" y="162862"/>
                </a:lnTo>
                <a:lnTo>
                  <a:pt x="90805" y="146710"/>
                </a:lnTo>
                <a:lnTo>
                  <a:pt x="99975" y="146710"/>
                </a:lnTo>
                <a:lnTo>
                  <a:pt x="114273" y="168470"/>
                </a:lnTo>
                <a:lnTo>
                  <a:pt x="103657" y="175450"/>
                </a:lnTo>
                <a:lnTo>
                  <a:pt x="121246" y="179082"/>
                </a:lnTo>
                <a:lnTo>
                  <a:pt x="144379" y="179082"/>
                </a:lnTo>
                <a:lnTo>
                  <a:pt x="117614" y="196672"/>
                </a:lnTo>
                <a:lnTo>
                  <a:pt x="115404" y="197827"/>
                </a:lnTo>
                <a:lnTo>
                  <a:pt x="113017" y="198539"/>
                </a:lnTo>
                <a:lnTo>
                  <a:pt x="110540" y="198754"/>
                </a:lnTo>
                <a:close/>
              </a:path>
              <a:path w="160654" h="198755">
                <a:moveTo>
                  <a:pt x="23304" y="168681"/>
                </a:moveTo>
                <a:lnTo>
                  <a:pt x="19672" y="151091"/>
                </a:lnTo>
                <a:lnTo>
                  <a:pt x="30282" y="158068"/>
                </a:lnTo>
                <a:lnTo>
                  <a:pt x="23304" y="168681"/>
                </a:lnTo>
                <a:close/>
              </a:path>
              <a:path w="160654" h="198755">
                <a:moveTo>
                  <a:pt x="30282" y="158068"/>
                </a:moveTo>
                <a:lnTo>
                  <a:pt x="19672" y="151091"/>
                </a:lnTo>
                <a:lnTo>
                  <a:pt x="34868" y="151091"/>
                </a:lnTo>
                <a:lnTo>
                  <a:pt x="30282" y="158068"/>
                </a:lnTo>
                <a:close/>
              </a:path>
              <a:path w="160654" h="198755">
                <a:moveTo>
                  <a:pt x="137071" y="168681"/>
                </a:moveTo>
                <a:lnTo>
                  <a:pt x="130093" y="158068"/>
                </a:lnTo>
                <a:lnTo>
                  <a:pt x="140703" y="151091"/>
                </a:lnTo>
                <a:lnTo>
                  <a:pt x="137071" y="168681"/>
                </a:lnTo>
                <a:close/>
              </a:path>
              <a:path w="160654" h="198755">
                <a:moveTo>
                  <a:pt x="158280" y="168681"/>
                </a:moveTo>
                <a:lnTo>
                  <a:pt x="137071" y="168681"/>
                </a:lnTo>
                <a:lnTo>
                  <a:pt x="140703" y="151091"/>
                </a:lnTo>
                <a:lnTo>
                  <a:pt x="155897" y="151091"/>
                </a:lnTo>
                <a:lnTo>
                  <a:pt x="158292" y="154736"/>
                </a:lnTo>
                <a:lnTo>
                  <a:pt x="159448" y="156933"/>
                </a:lnTo>
                <a:lnTo>
                  <a:pt x="160159" y="159321"/>
                </a:lnTo>
                <a:lnTo>
                  <a:pt x="160267" y="162862"/>
                </a:lnTo>
                <a:lnTo>
                  <a:pt x="160121" y="164287"/>
                </a:lnTo>
                <a:lnTo>
                  <a:pt x="159372" y="166662"/>
                </a:lnTo>
                <a:lnTo>
                  <a:pt x="158280" y="168681"/>
                </a:lnTo>
                <a:close/>
              </a:path>
              <a:path w="160654" h="198755">
                <a:moveTo>
                  <a:pt x="45963" y="168681"/>
                </a:moveTo>
                <a:lnTo>
                  <a:pt x="23304" y="168681"/>
                </a:lnTo>
                <a:lnTo>
                  <a:pt x="30282" y="158068"/>
                </a:lnTo>
                <a:lnTo>
                  <a:pt x="46101" y="168470"/>
                </a:lnTo>
                <a:lnTo>
                  <a:pt x="45963" y="168681"/>
                </a:lnTo>
                <a:close/>
              </a:path>
              <a:path w="160654" h="198755">
                <a:moveTo>
                  <a:pt x="144379" y="179082"/>
                </a:moveTo>
                <a:lnTo>
                  <a:pt x="121246" y="179082"/>
                </a:lnTo>
                <a:lnTo>
                  <a:pt x="114273" y="168470"/>
                </a:lnTo>
                <a:lnTo>
                  <a:pt x="130093" y="158068"/>
                </a:lnTo>
                <a:lnTo>
                  <a:pt x="137071" y="168681"/>
                </a:lnTo>
                <a:lnTo>
                  <a:pt x="158280" y="168681"/>
                </a:lnTo>
                <a:lnTo>
                  <a:pt x="158191" y="168846"/>
                </a:lnTo>
                <a:lnTo>
                  <a:pt x="156590" y="170751"/>
                </a:lnTo>
                <a:lnTo>
                  <a:pt x="154660" y="172326"/>
                </a:lnTo>
                <a:lnTo>
                  <a:pt x="144379" y="179082"/>
                </a:lnTo>
                <a:close/>
              </a:path>
              <a:path w="160654" h="198755">
                <a:moveTo>
                  <a:pt x="39128" y="179082"/>
                </a:moveTo>
                <a:lnTo>
                  <a:pt x="46101" y="168470"/>
                </a:lnTo>
                <a:lnTo>
                  <a:pt x="56718" y="175450"/>
                </a:lnTo>
                <a:lnTo>
                  <a:pt x="39128" y="179082"/>
                </a:lnTo>
                <a:close/>
              </a:path>
              <a:path w="160654" h="198755">
                <a:moveTo>
                  <a:pt x="121246" y="179082"/>
                </a:moveTo>
                <a:lnTo>
                  <a:pt x="103657" y="175450"/>
                </a:lnTo>
                <a:lnTo>
                  <a:pt x="114273" y="168470"/>
                </a:lnTo>
                <a:lnTo>
                  <a:pt x="121246" y="1790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1588ED8-B066-1D89-96B0-BAEC4A4991F4}"/>
              </a:ext>
            </a:extLst>
          </p:cNvPr>
          <p:cNvSpPr/>
          <p:nvPr/>
        </p:nvSpPr>
        <p:spPr>
          <a:xfrm>
            <a:off x="7327035" y="1423757"/>
            <a:ext cx="1505234" cy="17052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2BB65B3B-E57D-5871-655C-2ABC093F5CE7}"/>
              </a:ext>
            </a:extLst>
          </p:cNvPr>
          <p:cNvSpPr/>
          <p:nvPr/>
        </p:nvSpPr>
        <p:spPr>
          <a:xfrm>
            <a:off x="7125462" y="1303323"/>
            <a:ext cx="1757045" cy="1917700"/>
          </a:xfrm>
          <a:custGeom>
            <a:avLst/>
            <a:gdLst/>
            <a:ahLst/>
            <a:cxnLst/>
            <a:rect l="l" t="t" r="r" b="b"/>
            <a:pathLst>
              <a:path w="1757045" h="1917700">
                <a:moveTo>
                  <a:pt x="1546999" y="12700"/>
                </a:moveTo>
                <a:lnTo>
                  <a:pt x="210273" y="12700"/>
                </a:lnTo>
                <a:lnTo>
                  <a:pt x="217335" y="0"/>
                </a:lnTo>
                <a:lnTo>
                  <a:pt x="1539938" y="0"/>
                </a:lnTo>
                <a:lnTo>
                  <a:pt x="1546999" y="12700"/>
                </a:lnTo>
                <a:close/>
              </a:path>
              <a:path w="1757045" h="1917700">
                <a:moveTo>
                  <a:pt x="235737" y="25400"/>
                </a:moveTo>
                <a:lnTo>
                  <a:pt x="176085" y="25400"/>
                </a:lnTo>
                <a:lnTo>
                  <a:pt x="182765" y="12700"/>
                </a:lnTo>
                <a:lnTo>
                  <a:pt x="242773" y="12700"/>
                </a:lnTo>
                <a:lnTo>
                  <a:pt x="235737" y="25400"/>
                </a:lnTo>
                <a:close/>
              </a:path>
              <a:path w="1757045" h="1917700">
                <a:moveTo>
                  <a:pt x="1581162" y="25400"/>
                </a:moveTo>
                <a:lnTo>
                  <a:pt x="1521307" y="25400"/>
                </a:lnTo>
                <a:lnTo>
                  <a:pt x="1514271" y="12700"/>
                </a:lnTo>
                <a:lnTo>
                  <a:pt x="1574495" y="12700"/>
                </a:lnTo>
                <a:lnTo>
                  <a:pt x="1581162" y="25400"/>
                </a:lnTo>
                <a:close/>
              </a:path>
              <a:path w="1757045" h="1917700">
                <a:moveTo>
                  <a:pt x="196291" y="38100"/>
                </a:moveTo>
                <a:lnTo>
                  <a:pt x="150279" y="38100"/>
                </a:lnTo>
                <a:lnTo>
                  <a:pt x="156603" y="25400"/>
                </a:lnTo>
                <a:lnTo>
                  <a:pt x="202907" y="25400"/>
                </a:lnTo>
                <a:lnTo>
                  <a:pt x="196291" y="38100"/>
                </a:lnTo>
                <a:close/>
              </a:path>
              <a:path w="1757045" h="1917700">
                <a:moveTo>
                  <a:pt x="1606956" y="38100"/>
                </a:moveTo>
                <a:lnTo>
                  <a:pt x="1560753" y="38100"/>
                </a:lnTo>
                <a:lnTo>
                  <a:pt x="1554137" y="25400"/>
                </a:lnTo>
                <a:lnTo>
                  <a:pt x="1600644" y="25400"/>
                </a:lnTo>
                <a:lnTo>
                  <a:pt x="1606956" y="38100"/>
                </a:lnTo>
                <a:close/>
              </a:path>
              <a:path w="1757045" h="1917700">
                <a:moveTo>
                  <a:pt x="165493" y="50800"/>
                </a:moveTo>
                <a:lnTo>
                  <a:pt x="131914" y="50800"/>
                </a:lnTo>
                <a:lnTo>
                  <a:pt x="137947" y="38100"/>
                </a:lnTo>
                <a:lnTo>
                  <a:pt x="171691" y="38100"/>
                </a:lnTo>
                <a:lnTo>
                  <a:pt x="165493" y="50800"/>
                </a:lnTo>
                <a:close/>
              </a:path>
              <a:path w="1757045" h="1917700">
                <a:moveTo>
                  <a:pt x="1625307" y="50800"/>
                </a:moveTo>
                <a:lnTo>
                  <a:pt x="1591551" y="50800"/>
                </a:lnTo>
                <a:lnTo>
                  <a:pt x="1585353" y="38100"/>
                </a:lnTo>
                <a:lnTo>
                  <a:pt x="1619288" y="38100"/>
                </a:lnTo>
                <a:lnTo>
                  <a:pt x="1625307" y="50800"/>
                </a:lnTo>
                <a:close/>
              </a:path>
              <a:path w="1757045" h="1917700">
                <a:moveTo>
                  <a:pt x="120738" y="76200"/>
                </a:moveTo>
                <a:lnTo>
                  <a:pt x="97764" y="76200"/>
                </a:lnTo>
                <a:lnTo>
                  <a:pt x="108623" y="63500"/>
                </a:lnTo>
                <a:lnTo>
                  <a:pt x="120180" y="50800"/>
                </a:lnTo>
                <a:lnTo>
                  <a:pt x="148221" y="50800"/>
                </a:lnTo>
                <a:lnTo>
                  <a:pt x="142392" y="63500"/>
                </a:lnTo>
                <a:lnTo>
                  <a:pt x="131686" y="63500"/>
                </a:lnTo>
                <a:lnTo>
                  <a:pt x="120738" y="76200"/>
                </a:lnTo>
                <a:close/>
              </a:path>
              <a:path w="1757045" h="1917700">
                <a:moveTo>
                  <a:pt x="1658937" y="76200"/>
                </a:moveTo>
                <a:lnTo>
                  <a:pt x="1636306" y="76200"/>
                </a:lnTo>
                <a:lnTo>
                  <a:pt x="1625358" y="63500"/>
                </a:lnTo>
                <a:lnTo>
                  <a:pt x="1614652" y="63500"/>
                </a:lnTo>
                <a:lnTo>
                  <a:pt x="1608823" y="50800"/>
                </a:lnTo>
                <a:lnTo>
                  <a:pt x="1637131" y="50800"/>
                </a:lnTo>
                <a:lnTo>
                  <a:pt x="1648421" y="63500"/>
                </a:lnTo>
                <a:lnTo>
                  <a:pt x="1658937" y="76200"/>
                </a:lnTo>
                <a:close/>
              </a:path>
              <a:path w="1757045" h="1917700">
                <a:moveTo>
                  <a:pt x="82778" y="114300"/>
                </a:moveTo>
                <a:lnTo>
                  <a:pt x="59283" y="114300"/>
                </a:lnTo>
                <a:lnTo>
                  <a:pt x="68389" y="101600"/>
                </a:lnTo>
                <a:lnTo>
                  <a:pt x="77800" y="88900"/>
                </a:lnTo>
                <a:lnTo>
                  <a:pt x="87706" y="76200"/>
                </a:lnTo>
                <a:lnTo>
                  <a:pt x="121094" y="76200"/>
                </a:lnTo>
                <a:lnTo>
                  <a:pt x="110578" y="88900"/>
                </a:lnTo>
                <a:lnTo>
                  <a:pt x="101180" y="88900"/>
                </a:lnTo>
                <a:lnTo>
                  <a:pt x="91579" y="101600"/>
                </a:lnTo>
                <a:lnTo>
                  <a:pt x="91884" y="101600"/>
                </a:lnTo>
                <a:lnTo>
                  <a:pt x="82778" y="114300"/>
                </a:lnTo>
                <a:close/>
              </a:path>
              <a:path w="1757045" h="1917700">
                <a:moveTo>
                  <a:pt x="1697761" y="114300"/>
                </a:moveTo>
                <a:lnTo>
                  <a:pt x="1674266" y="114300"/>
                </a:lnTo>
                <a:lnTo>
                  <a:pt x="1665160" y="101600"/>
                </a:lnTo>
                <a:lnTo>
                  <a:pt x="1665465" y="101600"/>
                </a:lnTo>
                <a:lnTo>
                  <a:pt x="1655864" y="88900"/>
                </a:lnTo>
                <a:lnTo>
                  <a:pt x="1646466" y="88900"/>
                </a:lnTo>
                <a:lnTo>
                  <a:pt x="1635950" y="76200"/>
                </a:lnTo>
                <a:lnTo>
                  <a:pt x="1669656" y="76200"/>
                </a:lnTo>
                <a:lnTo>
                  <a:pt x="1679244" y="88900"/>
                </a:lnTo>
                <a:lnTo>
                  <a:pt x="1688947" y="101600"/>
                </a:lnTo>
                <a:lnTo>
                  <a:pt x="1697761" y="114300"/>
                </a:lnTo>
                <a:close/>
              </a:path>
              <a:path w="1757045" h="1917700">
                <a:moveTo>
                  <a:pt x="74472" y="127000"/>
                </a:moveTo>
                <a:lnTo>
                  <a:pt x="51079" y="127000"/>
                </a:lnTo>
                <a:lnTo>
                  <a:pt x="55181" y="114300"/>
                </a:lnTo>
                <a:lnTo>
                  <a:pt x="83070" y="114300"/>
                </a:lnTo>
                <a:lnTo>
                  <a:pt x="74472" y="127000"/>
                </a:lnTo>
                <a:close/>
              </a:path>
              <a:path w="1757045" h="1917700">
                <a:moveTo>
                  <a:pt x="1706092" y="127000"/>
                </a:moveTo>
                <a:lnTo>
                  <a:pt x="1682572" y="127000"/>
                </a:lnTo>
                <a:lnTo>
                  <a:pt x="1673974" y="114300"/>
                </a:lnTo>
                <a:lnTo>
                  <a:pt x="1701990" y="114300"/>
                </a:lnTo>
                <a:lnTo>
                  <a:pt x="1706092" y="127000"/>
                </a:lnTo>
                <a:close/>
              </a:path>
              <a:path w="1757045" h="1917700">
                <a:moveTo>
                  <a:pt x="66738" y="139700"/>
                </a:moveTo>
                <a:lnTo>
                  <a:pt x="43294" y="139700"/>
                </a:lnTo>
                <a:lnTo>
                  <a:pt x="47117" y="127000"/>
                </a:lnTo>
                <a:lnTo>
                  <a:pt x="70700" y="127000"/>
                </a:lnTo>
                <a:lnTo>
                  <a:pt x="66738" y="139700"/>
                </a:lnTo>
                <a:close/>
              </a:path>
              <a:path w="1757045" h="1917700">
                <a:moveTo>
                  <a:pt x="1713877" y="139700"/>
                </a:moveTo>
                <a:lnTo>
                  <a:pt x="1690306" y="139700"/>
                </a:lnTo>
                <a:lnTo>
                  <a:pt x="1686331" y="127000"/>
                </a:lnTo>
                <a:lnTo>
                  <a:pt x="1710054" y="127000"/>
                </a:lnTo>
                <a:lnTo>
                  <a:pt x="1713877" y="139700"/>
                </a:lnTo>
                <a:close/>
              </a:path>
              <a:path w="1757045" h="1917700">
                <a:moveTo>
                  <a:pt x="59448" y="152400"/>
                </a:moveTo>
                <a:lnTo>
                  <a:pt x="36080" y="152400"/>
                </a:lnTo>
                <a:lnTo>
                  <a:pt x="39611" y="139700"/>
                </a:lnTo>
                <a:lnTo>
                  <a:pt x="63144" y="139700"/>
                </a:lnTo>
                <a:lnTo>
                  <a:pt x="59448" y="152400"/>
                </a:lnTo>
                <a:close/>
              </a:path>
              <a:path w="1757045" h="1917700">
                <a:moveTo>
                  <a:pt x="1721065" y="152400"/>
                </a:moveTo>
                <a:lnTo>
                  <a:pt x="1697596" y="152400"/>
                </a:lnTo>
                <a:lnTo>
                  <a:pt x="1693887" y="139700"/>
                </a:lnTo>
                <a:lnTo>
                  <a:pt x="1717548" y="139700"/>
                </a:lnTo>
                <a:lnTo>
                  <a:pt x="1721065" y="152400"/>
                </a:lnTo>
                <a:close/>
              </a:path>
              <a:path w="1757045" h="1917700">
                <a:moveTo>
                  <a:pt x="52705" y="165100"/>
                </a:moveTo>
                <a:lnTo>
                  <a:pt x="29463" y="165100"/>
                </a:lnTo>
                <a:lnTo>
                  <a:pt x="32702" y="152400"/>
                </a:lnTo>
                <a:lnTo>
                  <a:pt x="56121" y="152400"/>
                </a:lnTo>
                <a:lnTo>
                  <a:pt x="52705" y="165100"/>
                </a:lnTo>
                <a:close/>
              </a:path>
              <a:path w="1757045" h="1917700">
                <a:moveTo>
                  <a:pt x="1727580" y="165100"/>
                </a:moveTo>
                <a:lnTo>
                  <a:pt x="1704327" y="165100"/>
                </a:lnTo>
                <a:lnTo>
                  <a:pt x="1700911" y="152400"/>
                </a:lnTo>
                <a:lnTo>
                  <a:pt x="1724444" y="152400"/>
                </a:lnTo>
                <a:lnTo>
                  <a:pt x="1727580" y="165100"/>
                </a:lnTo>
                <a:close/>
              </a:path>
              <a:path w="1757045" h="1917700">
                <a:moveTo>
                  <a:pt x="43649" y="177800"/>
                </a:moveTo>
                <a:lnTo>
                  <a:pt x="23469" y="177800"/>
                </a:lnTo>
                <a:lnTo>
                  <a:pt x="26390" y="165100"/>
                </a:lnTo>
                <a:lnTo>
                  <a:pt x="46621" y="165100"/>
                </a:lnTo>
                <a:lnTo>
                  <a:pt x="43649" y="177800"/>
                </a:lnTo>
                <a:close/>
              </a:path>
              <a:path w="1757045" h="1917700">
                <a:moveTo>
                  <a:pt x="1733664" y="177800"/>
                </a:moveTo>
                <a:lnTo>
                  <a:pt x="1713395" y="177800"/>
                </a:lnTo>
                <a:lnTo>
                  <a:pt x="1710410" y="165100"/>
                </a:lnTo>
                <a:lnTo>
                  <a:pt x="1730743" y="165100"/>
                </a:lnTo>
                <a:lnTo>
                  <a:pt x="1733664" y="177800"/>
                </a:lnTo>
                <a:close/>
              </a:path>
              <a:path w="1757045" h="1917700">
                <a:moveTo>
                  <a:pt x="38341" y="190500"/>
                </a:moveTo>
                <a:lnTo>
                  <a:pt x="18110" y="190500"/>
                </a:lnTo>
                <a:lnTo>
                  <a:pt x="20700" y="177800"/>
                </a:lnTo>
                <a:lnTo>
                  <a:pt x="41008" y="177800"/>
                </a:lnTo>
                <a:lnTo>
                  <a:pt x="38341" y="190500"/>
                </a:lnTo>
                <a:close/>
              </a:path>
              <a:path w="1757045" h="1917700">
                <a:moveTo>
                  <a:pt x="1741449" y="203200"/>
                </a:moveTo>
                <a:lnTo>
                  <a:pt x="1723402" y="203200"/>
                </a:lnTo>
                <a:lnTo>
                  <a:pt x="1721053" y="190500"/>
                </a:lnTo>
                <a:lnTo>
                  <a:pt x="1718703" y="190500"/>
                </a:lnTo>
                <a:lnTo>
                  <a:pt x="1716024" y="177800"/>
                </a:lnTo>
                <a:lnTo>
                  <a:pt x="1736420" y="177800"/>
                </a:lnTo>
                <a:lnTo>
                  <a:pt x="1739023" y="190500"/>
                </a:lnTo>
                <a:lnTo>
                  <a:pt x="1741449" y="203200"/>
                </a:lnTo>
                <a:close/>
              </a:path>
              <a:path w="1757045" h="1917700">
                <a:moveTo>
                  <a:pt x="29552" y="215900"/>
                </a:moveTo>
                <a:lnTo>
                  <a:pt x="11290" y="215900"/>
                </a:lnTo>
                <a:lnTo>
                  <a:pt x="13398" y="203200"/>
                </a:lnTo>
                <a:lnTo>
                  <a:pt x="15671" y="190500"/>
                </a:lnTo>
                <a:lnTo>
                  <a:pt x="35991" y="190500"/>
                </a:lnTo>
                <a:lnTo>
                  <a:pt x="33629" y="203200"/>
                </a:lnTo>
                <a:lnTo>
                  <a:pt x="31584" y="203200"/>
                </a:lnTo>
                <a:lnTo>
                  <a:pt x="29552" y="215900"/>
                </a:lnTo>
                <a:close/>
              </a:path>
              <a:path w="1757045" h="1917700">
                <a:moveTo>
                  <a:pt x="31508" y="215900"/>
                </a:moveTo>
                <a:lnTo>
                  <a:pt x="31584" y="203200"/>
                </a:lnTo>
                <a:lnTo>
                  <a:pt x="33705" y="203200"/>
                </a:lnTo>
                <a:lnTo>
                  <a:pt x="31508" y="215900"/>
                </a:lnTo>
                <a:close/>
              </a:path>
              <a:path w="1757045" h="1917700">
                <a:moveTo>
                  <a:pt x="1725523" y="215900"/>
                </a:moveTo>
                <a:lnTo>
                  <a:pt x="1723326" y="203200"/>
                </a:lnTo>
                <a:lnTo>
                  <a:pt x="1725460" y="203200"/>
                </a:lnTo>
                <a:lnTo>
                  <a:pt x="1725523" y="215900"/>
                </a:lnTo>
                <a:close/>
              </a:path>
              <a:path w="1757045" h="1917700">
                <a:moveTo>
                  <a:pt x="1745818" y="215900"/>
                </a:moveTo>
                <a:lnTo>
                  <a:pt x="1727492" y="215900"/>
                </a:lnTo>
                <a:lnTo>
                  <a:pt x="1725460" y="203200"/>
                </a:lnTo>
                <a:lnTo>
                  <a:pt x="1743722" y="203200"/>
                </a:lnTo>
                <a:lnTo>
                  <a:pt x="1745818" y="215900"/>
                </a:lnTo>
                <a:close/>
              </a:path>
              <a:path w="1757045" h="1917700">
                <a:moveTo>
                  <a:pt x="27749" y="228600"/>
                </a:moveTo>
                <a:lnTo>
                  <a:pt x="7594" y="228600"/>
                </a:lnTo>
                <a:lnTo>
                  <a:pt x="9359" y="215900"/>
                </a:lnTo>
                <a:lnTo>
                  <a:pt x="29616" y="215900"/>
                </a:lnTo>
                <a:lnTo>
                  <a:pt x="27749" y="228600"/>
                </a:lnTo>
                <a:close/>
              </a:path>
              <a:path w="1757045" h="1917700">
                <a:moveTo>
                  <a:pt x="1749501" y="228600"/>
                </a:moveTo>
                <a:lnTo>
                  <a:pt x="1729295" y="228600"/>
                </a:lnTo>
                <a:lnTo>
                  <a:pt x="1727428" y="215900"/>
                </a:lnTo>
                <a:lnTo>
                  <a:pt x="1747748" y="215900"/>
                </a:lnTo>
                <a:lnTo>
                  <a:pt x="1749501" y="228600"/>
                </a:lnTo>
                <a:close/>
              </a:path>
              <a:path w="1757045" h="1917700">
                <a:moveTo>
                  <a:pt x="24625" y="241300"/>
                </a:moveTo>
                <a:lnTo>
                  <a:pt x="4597" y="241300"/>
                </a:lnTo>
                <a:lnTo>
                  <a:pt x="6007" y="228600"/>
                </a:lnTo>
                <a:lnTo>
                  <a:pt x="26149" y="228600"/>
                </a:lnTo>
                <a:lnTo>
                  <a:pt x="24625" y="241300"/>
                </a:lnTo>
                <a:close/>
              </a:path>
              <a:path w="1757045" h="1917700">
                <a:moveTo>
                  <a:pt x="1752485" y="241300"/>
                </a:moveTo>
                <a:lnTo>
                  <a:pt x="1732419" y="241300"/>
                </a:lnTo>
                <a:lnTo>
                  <a:pt x="1730882" y="228600"/>
                </a:lnTo>
                <a:lnTo>
                  <a:pt x="1751088" y="228600"/>
                </a:lnTo>
                <a:lnTo>
                  <a:pt x="1752485" y="241300"/>
                </a:lnTo>
                <a:close/>
              </a:path>
              <a:path w="1757045" h="1917700">
                <a:moveTo>
                  <a:pt x="20383" y="266700"/>
                </a:moveTo>
                <a:lnTo>
                  <a:pt x="1460" y="266700"/>
                </a:lnTo>
                <a:lnTo>
                  <a:pt x="2324" y="254000"/>
                </a:lnTo>
                <a:lnTo>
                  <a:pt x="3365" y="241300"/>
                </a:lnTo>
                <a:lnTo>
                  <a:pt x="23355" y="241300"/>
                </a:lnTo>
                <a:lnTo>
                  <a:pt x="22161" y="254000"/>
                </a:lnTo>
                <a:lnTo>
                  <a:pt x="21221" y="254000"/>
                </a:lnTo>
                <a:lnTo>
                  <a:pt x="20383" y="266700"/>
                </a:lnTo>
                <a:close/>
              </a:path>
              <a:path w="1757045" h="1917700">
                <a:moveTo>
                  <a:pt x="1755609" y="266700"/>
                </a:moveTo>
                <a:lnTo>
                  <a:pt x="1736648" y="266700"/>
                </a:lnTo>
                <a:lnTo>
                  <a:pt x="1735823" y="254000"/>
                </a:lnTo>
                <a:lnTo>
                  <a:pt x="1734883" y="254000"/>
                </a:lnTo>
                <a:lnTo>
                  <a:pt x="1733689" y="241300"/>
                </a:lnTo>
                <a:lnTo>
                  <a:pt x="1753704" y="241300"/>
                </a:lnTo>
                <a:lnTo>
                  <a:pt x="1754746" y="254000"/>
                </a:lnTo>
                <a:lnTo>
                  <a:pt x="1755609" y="266700"/>
                </a:lnTo>
                <a:close/>
              </a:path>
              <a:path w="1757045" h="1917700">
                <a:moveTo>
                  <a:pt x="19316" y="279400"/>
                </a:moveTo>
                <a:lnTo>
                  <a:pt x="304" y="279400"/>
                </a:lnTo>
                <a:lnTo>
                  <a:pt x="787" y="266700"/>
                </a:lnTo>
                <a:lnTo>
                  <a:pt x="19773" y="266700"/>
                </a:lnTo>
                <a:lnTo>
                  <a:pt x="19316" y="279400"/>
                </a:lnTo>
                <a:close/>
              </a:path>
              <a:path w="1757045" h="1917700">
                <a:moveTo>
                  <a:pt x="1756752" y="279400"/>
                </a:moveTo>
                <a:lnTo>
                  <a:pt x="1737728" y="279400"/>
                </a:lnTo>
                <a:lnTo>
                  <a:pt x="1737258" y="266700"/>
                </a:lnTo>
                <a:lnTo>
                  <a:pt x="1756270" y="266700"/>
                </a:lnTo>
                <a:lnTo>
                  <a:pt x="1756752" y="279400"/>
                </a:lnTo>
                <a:close/>
              </a:path>
              <a:path w="1757045" h="1917700">
                <a:moveTo>
                  <a:pt x="19329" y="1638300"/>
                </a:moveTo>
                <a:lnTo>
                  <a:pt x="292" y="1638300"/>
                </a:lnTo>
                <a:lnTo>
                  <a:pt x="0" y="1625600"/>
                </a:lnTo>
                <a:lnTo>
                  <a:pt x="0" y="279400"/>
                </a:lnTo>
                <a:lnTo>
                  <a:pt x="19050" y="279400"/>
                </a:lnTo>
                <a:lnTo>
                  <a:pt x="19037" y="1625600"/>
                </a:lnTo>
                <a:lnTo>
                  <a:pt x="19329" y="1638300"/>
                </a:lnTo>
                <a:close/>
              </a:path>
              <a:path w="1757045" h="1917700">
                <a:moveTo>
                  <a:pt x="1756740" y="1638300"/>
                </a:moveTo>
                <a:lnTo>
                  <a:pt x="1737715" y="1638300"/>
                </a:lnTo>
                <a:lnTo>
                  <a:pt x="1737995" y="1625600"/>
                </a:lnTo>
                <a:lnTo>
                  <a:pt x="1737995" y="279400"/>
                </a:lnTo>
                <a:lnTo>
                  <a:pt x="1757032" y="279400"/>
                </a:lnTo>
                <a:lnTo>
                  <a:pt x="1757032" y="1625600"/>
                </a:lnTo>
                <a:lnTo>
                  <a:pt x="1756740" y="1638300"/>
                </a:lnTo>
                <a:close/>
              </a:path>
              <a:path w="1757045" h="1917700">
                <a:moveTo>
                  <a:pt x="22199" y="1663700"/>
                </a:moveTo>
                <a:lnTo>
                  <a:pt x="2298" y="1663700"/>
                </a:lnTo>
                <a:lnTo>
                  <a:pt x="1435" y="1651000"/>
                </a:lnTo>
                <a:lnTo>
                  <a:pt x="762" y="1638300"/>
                </a:lnTo>
                <a:lnTo>
                  <a:pt x="19761" y="1638300"/>
                </a:lnTo>
                <a:lnTo>
                  <a:pt x="20408" y="1651000"/>
                </a:lnTo>
                <a:lnTo>
                  <a:pt x="21183" y="1651000"/>
                </a:lnTo>
                <a:lnTo>
                  <a:pt x="22199" y="1663700"/>
                </a:lnTo>
                <a:close/>
              </a:path>
              <a:path w="1757045" h="1917700">
                <a:moveTo>
                  <a:pt x="1754720" y="1663700"/>
                </a:moveTo>
                <a:lnTo>
                  <a:pt x="1734845" y="1663700"/>
                </a:lnTo>
                <a:lnTo>
                  <a:pt x="1735848" y="1651000"/>
                </a:lnTo>
                <a:lnTo>
                  <a:pt x="1736636" y="1651000"/>
                </a:lnTo>
                <a:lnTo>
                  <a:pt x="1737283" y="1638300"/>
                </a:lnTo>
                <a:lnTo>
                  <a:pt x="1756257" y="1638300"/>
                </a:lnTo>
                <a:lnTo>
                  <a:pt x="1755584" y="1651000"/>
                </a:lnTo>
                <a:lnTo>
                  <a:pt x="1754720" y="1663700"/>
                </a:lnTo>
                <a:close/>
              </a:path>
              <a:path w="1757045" h="1917700">
                <a:moveTo>
                  <a:pt x="23355" y="1676400"/>
                </a:moveTo>
                <a:lnTo>
                  <a:pt x="4559" y="1676400"/>
                </a:lnTo>
                <a:lnTo>
                  <a:pt x="3365" y="1663700"/>
                </a:lnTo>
                <a:lnTo>
                  <a:pt x="22161" y="1663700"/>
                </a:lnTo>
                <a:lnTo>
                  <a:pt x="23355" y="1676400"/>
                </a:lnTo>
                <a:close/>
              </a:path>
              <a:path w="1757045" h="1917700">
                <a:moveTo>
                  <a:pt x="1752447" y="1676400"/>
                </a:moveTo>
                <a:lnTo>
                  <a:pt x="1733689" y="1676400"/>
                </a:lnTo>
                <a:lnTo>
                  <a:pt x="1734883" y="1663700"/>
                </a:lnTo>
                <a:lnTo>
                  <a:pt x="1753666" y="1663700"/>
                </a:lnTo>
                <a:lnTo>
                  <a:pt x="1752447" y="1676400"/>
                </a:lnTo>
                <a:close/>
              </a:path>
              <a:path w="1757045" h="1917700">
                <a:moveTo>
                  <a:pt x="29616" y="1701800"/>
                </a:moveTo>
                <a:lnTo>
                  <a:pt x="9296" y="1701800"/>
                </a:lnTo>
                <a:lnTo>
                  <a:pt x="7543" y="1689100"/>
                </a:lnTo>
                <a:lnTo>
                  <a:pt x="5956" y="1676400"/>
                </a:lnTo>
                <a:lnTo>
                  <a:pt x="24625" y="1676400"/>
                </a:lnTo>
                <a:lnTo>
                  <a:pt x="26149" y="1689100"/>
                </a:lnTo>
                <a:lnTo>
                  <a:pt x="27749" y="1689100"/>
                </a:lnTo>
                <a:lnTo>
                  <a:pt x="29616" y="1701800"/>
                </a:lnTo>
                <a:close/>
              </a:path>
              <a:path w="1757045" h="1917700">
                <a:moveTo>
                  <a:pt x="1747685" y="1701800"/>
                </a:moveTo>
                <a:lnTo>
                  <a:pt x="1727428" y="1701800"/>
                </a:lnTo>
                <a:lnTo>
                  <a:pt x="1729295" y="1689100"/>
                </a:lnTo>
                <a:lnTo>
                  <a:pt x="1730882" y="1689100"/>
                </a:lnTo>
                <a:lnTo>
                  <a:pt x="1732419" y="1676400"/>
                </a:lnTo>
                <a:lnTo>
                  <a:pt x="1751037" y="1676400"/>
                </a:lnTo>
                <a:lnTo>
                  <a:pt x="1749450" y="1689100"/>
                </a:lnTo>
                <a:lnTo>
                  <a:pt x="1747685" y="1701800"/>
                </a:lnTo>
                <a:close/>
              </a:path>
              <a:path w="1757045" h="1917700">
                <a:moveTo>
                  <a:pt x="33705" y="1714500"/>
                </a:moveTo>
                <a:lnTo>
                  <a:pt x="13322" y="1714500"/>
                </a:lnTo>
                <a:lnTo>
                  <a:pt x="11226" y="1701800"/>
                </a:lnTo>
                <a:lnTo>
                  <a:pt x="31508" y="1701800"/>
                </a:lnTo>
                <a:lnTo>
                  <a:pt x="33705" y="1714500"/>
                </a:lnTo>
                <a:close/>
              </a:path>
              <a:path w="1757045" h="1917700">
                <a:moveTo>
                  <a:pt x="1743646" y="1714500"/>
                </a:moveTo>
                <a:lnTo>
                  <a:pt x="1723326" y="1714500"/>
                </a:lnTo>
                <a:lnTo>
                  <a:pt x="1725523" y="1701800"/>
                </a:lnTo>
                <a:lnTo>
                  <a:pt x="1745754" y="1701800"/>
                </a:lnTo>
                <a:lnTo>
                  <a:pt x="1743646" y="1714500"/>
                </a:lnTo>
                <a:close/>
              </a:path>
              <a:path w="1757045" h="1917700">
                <a:moveTo>
                  <a:pt x="38430" y="1727200"/>
                </a:moveTo>
                <a:lnTo>
                  <a:pt x="18021" y="1727200"/>
                </a:lnTo>
                <a:lnTo>
                  <a:pt x="15595" y="1714500"/>
                </a:lnTo>
                <a:lnTo>
                  <a:pt x="35915" y="1714500"/>
                </a:lnTo>
                <a:lnTo>
                  <a:pt x="38430" y="1727200"/>
                </a:lnTo>
                <a:close/>
              </a:path>
              <a:path w="1757045" h="1917700">
                <a:moveTo>
                  <a:pt x="1738934" y="1727200"/>
                </a:moveTo>
                <a:lnTo>
                  <a:pt x="1718614" y="1727200"/>
                </a:lnTo>
                <a:lnTo>
                  <a:pt x="1721129" y="1714500"/>
                </a:lnTo>
                <a:lnTo>
                  <a:pt x="1741373" y="1714500"/>
                </a:lnTo>
                <a:lnTo>
                  <a:pt x="1738934" y="1727200"/>
                </a:lnTo>
                <a:close/>
              </a:path>
              <a:path w="1757045" h="1917700">
                <a:moveTo>
                  <a:pt x="43751" y="1739900"/>
                </a:moveTo>
                <a:lnTo>
                  <a:pt x="23380" y="1739900"/>
                </a:lnTo>
                <a:lnTo>
                  <a:pt x="20700" y="1727200"/>
                </a:lnTo>
                <a:lnTo>
                  <a:pt x="40919" y="1727200"/>
                </a:lnTo>
                <a:lnTo>
                  <a:pt x="43751" y="1739900"/>
                </a:lnTo>
                <a:close/>
              </a:path>
              <a:path w="1757045" h="1917700">
                <a:moveTo>
                  <a:pt x="1733575" y="1739900"/>
                </a:moveTo>
                <a:lnTo>
                  <a:pt x="1713293" y="1739900"/>
                </a:lnTo>
                <a:lnTo>
                  <a:pt x="1716125" y="1727200"/>
                </a:lnTo>
                <a:lnTo>
                  <a:pt x="1736331" y="1727200"/>
                </a:lnTo>
                <a:lnTo>
                  <a:pt x="1733575" y="1739900"/>
                </a:lnTo>
                <a:close/>
              </a:path>
              <a:path w="1757045" h="1917700">
                <a:moveTo>
                  <a:pt x="49657" y="1752600"/>
                </a:moveTo>
                <a:lnTo>
                  <a:pt x="29362" y="1752600"/>
                </a:lnTo>
                <a:lnTo>
                  <a:pt x="26288" y="1739900"/>
                </a:lnTo>
                <a:lnTo>
                  <a:pt x="46532" y="1739900"/>
                </a:lnTo>
                <a:lnTo>
                  <a:pt x="49657" y="1752600"/>
                </a:lnTo>
                <a:close/>
              </a:path>
              <a:path w="1757045" h="1917700">
                <a:moveTo>
                  <a:pt x="1727580" y="1752600"/>
                </a:moveTo>
                <a:lnTo>
                  <a:pt x="1707388" y="1752600"/>
                </a:lnTo>
                <a:lnTo>
                  <a:pt x="1710512" y="1739900"/>
                </a:lnTo>
                <a:lnTo>
                  <a:pt x="1730654" y="1739900"/>
                </a:lnTo>
                <a:lnTo>
                  <a:pt x="1727580" y="1752600"/>
                </a:lnTo>
                <a:close/>
              </a:path>
              <a:path w="1757045" h="1917700">
                <a:moveTo>
                  <a:pt x="56121" y="1765300"/>
                </a:moveTo>
                <a:lnTo>
                  <a:pt x="35966" y="1765300"/>
                </a:lnTo>
                <a:lnTo>
                  <a:pt x="32588" y="1752600"/>
                </a:lnTo>
                <a:lnTo>
                  <a:pt x="52705" y="1752600"/>
                </a:lnTo>
                <a:lnTo>
                  <a:pt x="56121" y="1765300"/>
                </a:lnTo>
                <a:close/>
              </a:path>
              <a:path w="1757045" h="1917700">
                <a:moveTo>
                  <a:pt x="1720964" y="1765300"/>
                </a:moveTo>
                <a:lnTo>
                  <a:pt x="1700911" y="1765300"/>
                </a:lnTo>
                <a:lnTo>
                  <a:pt x="1704327" y="1752600"/>
                </a:lnTo>
                <a:lnTo>
                  <a:pt x="1724342" y="1752600"/>
                </a:lnTo>
                <a:lnTo>
                  <a:pt x="1720964" y="1765300"/>
                </a:lnTo>
                <a:close/>
              </a:path>
              <a:path w="1757045" h="1917700">
                <a:moveTo>
                  <a:pt x="63144" y="1778000"/>
                </a:moveTo>
                <a:lnTo>
                  <a:pt x="43167" y="1778000"/>
                </a:lnTo>
                <a:lnTo>
                  <a:pt x="39497" y="1765300"/>
                </a:lnTo>
                <a:lnTo>
                  <a:pt x="59448" y="1765300"/>
                </a:lnTo>
                <a:lnTo>
                  <a:pt x="63144" y="1778000"/>
                </a:lnTo>
                <a:close/>
              </a:path>
              <a:path w="1757045" h="1917700">
                <a:moveTo>
                  <a:pt x="1713750" y="1778000"/>
                </a:moveTo>
                <a:lnTo>
                  <a:pt x="1693887" y="1778000"/>
                </a:lnTo>
                <a:lnTo>
                  <a:pt x="1697596" y="1765300"/>
                </a:lnTo>
                <a:lnTo>
                  <a:pt x="1717433" y="1765300"/>
                </a:lnTo>
                <a:lnTo>
                  <a:pt x="1713750" y="1778000"/>
                </a:lnTo>
                <a:close/>
              </a:path>
              <a:path w="1757045" h="1917700">
                <a:moveTo>
                  <a:pt x="74675" y="1790700"/>
                </a:moveTo>
                <a:lnTo>
                  <a:pt x="50952" y="1790700"/>
                </a:lnTo>
                <a:lnTo>
                  <a:pt x="46990" y="1778000"/>
                </a:lnTo>
                <a:lnTo>
                  <a:pt x="70573" y="1778000"/>
                </a:lnTo>
                <a:lnTo>
                  <a:pt x="74675" y="1790700"/>
                </a:lnTo>
                <a:close/>
              </a:path>
              <a:path w="1757045" h="1917700">
                <a:moveTo>
                  <a:pt x="1705965" y="1790700"/>
                </a:moveTo>
                <a:lnTo>
                  <a:pt x="1682369" y="1790700"/>
                </a:lnTo>
                <a:lnTo>
                  <a:pt x="1686471" y="1778000"/>
                </a:lnTo>
                <a:lnTo>
                  <a:pt x="1709927" y="1778000"/>
                </a:lnTo>
                <a:lnTo>
                  <a:pt x="1705965" y="1790700"/>
                </a:lnTo>
                <a:close/>
              </a:path>
              <a:path w="1757045" h="1917700">
                <a:moveTo>
                  <a:pt x="101180" y="1816100"/>
                </a:moveTo>
                <a:lnTo>
                  <a:pt x="68097" y="1816100"/>
                </a:lnTo>
                <a:lnTo>
                  <a:pt x="59283" y="1803400"/>
                </a:lnTo>
                <a:lnTo>
                  <a:pt x="55054" y="1790700"/>
                </a:lnTo>
                <a:lnTo>
                  <a:pt x="74472" y="1790700"/>
                </a:lnTo>
                <a:lnTo>
                  <a:pt x="83070" y="1803400"/>
                </a:lnTo>
                <a:lnTo>
                  <a:pt x="91579" y="1803400"/>
                </a:lnTo>
                <a:lnTo>
                  <a:pt x="101180" y="1816100"/>
                </a:lnTo>
                <a:close/>
              </a:path>
              <a:path w="1757045" h="1917700">
                <a:moveTo>
                  <a:pt x="1688655" y="1816100"/>
                </a:moveTo>
                <a:lnTo>
                  <a:pt x="1655864" y="1816100"/>
                </a:lnTo>
                <a:lnTo>
                  <a:pt x="1665465" y="1803400"/>
                </a:lnTo>
                <a:lnTo>
                  <a:pt x="1673974" y="1803400"/>
                </a:lnTo>
                <a:lnTo>
                  <a:pt x="1682572" y="1790700"/>
                </a:lnTo>
                <a:lnTo>
                  <a:pt x="1701863" y="1790700"/>
                </a:lnTo>
                <a:lnTo>
                  <a:pt x="1697761" y="1803400"/>
                </a:lnTo>
                <a:lnTo>
                  <a:pt x="1688655" y="1816100"/>
                </a:lnTo>
                <a:close/>
              </a:path>
              <a:path w="1757045" h="1917700">
                <a:moveTo>
                  <a:pt x="137045" y="1854200"/>
                </a:moveTo>
                <a:lnTo>
                  <a:pt x="108966" y="1854200"/>
                </a:lnTo>
                <a:lnTo>
                  <a:pt x="97764" y="1841500"/>
                </a:lnTo>
                <a:lnTo>
                  <a:pt x="87388" y="1828800"/>
                </a:lnTo>
                <a:lnTo>
                  <a:pt x="77800" y="1816100"/>
                </a:lnTo>
                <a:lnTo>
                  <a:pt x="100850" y="1816100"/>
                </a:lnTo>
                <a:lnTo>
                  <a:pt x="110909" y="1828800"/>
                </a:lnTo>
                <a:lnTo>
                  <a:pt x="110578" y="1828800"/>
                </a:lnTo>
                <a:lnTo>
                  <a:pt x="121094" y="1841500"/>
                </a:lnTo>
                <a:lnTo>
                  <a:pt x="131406" y="1841500"/>
                </a:lnTo>
                <a:lnTo>
                  <a:pt x="137045" y="1854200"/>
                </a:lnTo>
                <a:close/>
              </a:path>
              <a:path w="1757045" h="1917700">
                <a:moveTo>
                  <a:pt x="1636852" y="1866900"/>
                </a:moveTo>
                <a:lnTo>
                  <a:pt x="1597266" y="1866900"/>
                </a:lnTo>
                <a:lnTo>
                  <a:pt x="1603286" y="1854200"/>
                </a:lnTo>
                <a:lnTo>
                  <a:pt x="1619999" y="1854200"/>
                </a:lnTo>
                <a:lnTo>
                  <a:pt x="1625625" y="1841500"/>
                </a:lnTo>
                <a:lnTo>
                  <a:pt x="1635950" y="1841500"/>
                </a:lnTo>
                <a:lnTo>
                  <a:pt x="1646466" y="1828800"/>
                </a:lnTo>
                <a:lnTo>
                  <a:pt x="1646123" y="1828800"/>
                </a:lnTo>
                <a:lnTo>
                  <a:pt x="1656194" y="1816100"/>
                </a:lnTo>
                <a:lnTo>
                  <a:pt x="1679244" y="1816100"/>
                </a:lnTo>
                <a:lnTo>
                  <a:pt x="1669338" y="1828800"/>
                </a:lnTo>
                <a:lnTo>
                  <a:pt x="1658937" y="1841500"/>
                </a:lnTo>
                <a:lnTo>
                  <a:pt x="1648078" y="1854200"/>
                </a:lnTo>
                <a:lnTo>
                  <a:pt x="1636852" y="1866900"/>
                </a:lnTo>
                <a:close/>
              </a:path>
              <a:path w="1757045" h="1917700">
                <a:moveTo>
                  <a:pt x="159778" y="1866900"/>
                </a:moveTo>
                <a:lnTo>
                  <a:pt x="125996" y="1866900"/>
                </a:lnTo>
                <a:lnTo>
                  <a:pt x="119913" y="1854200"/>
                </a:lnTo>
                <a:lnTo>
                  <a:pt x="153758" y="1854200"/>
                </a:lnTo>
                <a:lnTo>
                  <a:pt x="159778" y="1866900"/>
                </a:lnTo>
                <a:close/>
              </a:path>
              <a:path w="1757045" h="1917700">
                <a:moveTo>
                  <a:pt x="177774" y="1879600"/>
                </a:moveTo>
                <a:lnTo>
                  <a:pt x="143865" y="1879600"/>
                </a:lnTo>
                <a:lnTo>
                  <a:pt x="137744" y="1866900"/>
                </a:lnTo>
                <a:lnTo>
                  <a:pt x="171488" y="1866900"/>
                </a:lnTo>
                <a:lnTo>
                  <a:pt x="177774" y="1879600"/>
                </a:lnTo>
                <a:close/>
              </a:path>
              <a:path w="1757045" h="1917700">
                <a:moveTo>
                  <a:pt x="1612976" y="1879600"/>
                </a:moveTo>
                <a:lnTo>
                  <a:pt x="1579270" y="1879600"/>
                </a:lnTo>
                <a:lnTo>
                  <a:pt x="1585556" y="1866900"/>
                </a:lnTo>
                <a:lnTo>
                  <a:pt x="1619097" y="1866900"/>
                </a:lnTo>
                <a:lnTo>
                  <a:pt x="1612976" y="1879600"/>
                </a:lnTo>
                <a:close/>
              </a:path>
              <a:path w="1757045" h="1917700">
                <a:moveTo>
                  <a:pt x="209384" y="1892300"/>
                </a:moveTo>
                <a:lnTo>
                  <a:pt x="162801" y="1892300"/>
                </a:lnTo>
                <a:lnTo>
                  <a:pt x="156400" y="1879600"/>
                </a:lnTo>
                <a:lnTo>
                  <a:pt x="202692" y="1879600"/>
                </a:lnTo>
                <a:lnTo>
                  <a:pt x="209384" y="1892300"/>
                </a:lnTo>
                <a:close/>
              </a:path>
              <a:path w="1757045" h="1917700">
                <a:moveTo>
                  <a:pt x="1594040" y="1892300"/>
                </a:moveTo>
                <a:lnTo>
                  <a:pt x="1547660" y="1892300"/>
                </a:lnTo>
                <a:lnTo>
                  <a:pt x="1554352" y="1879600"/>
                </a:lnTo>
                <a:lnTo>
                  <a:pt x="1600441" y="1879600"/>
                </a:lnTo>
                <a:lnTo>
                  <a:pt x="1594040" y="1892300"/>
                </a:lnTo>
                <a:close/>
              </a:path>
              <a:path w="1757045" h="1917700">
                <a:moveTo>
                  <a:pt x="263550" y="1905000"/>
                </a:moveTo>
                <a:lnTo>
                  <a:pt x="189306" y="1905000"/>
                </a:lnTo>
                <a:lnTo>
                  <a:pt x="182549" y="1892300"/>
                </a:lnTo>
                <a:lnTo>
                  <a:pt x="256336" y="1892300"/>
                </a:lnTo>
                <a:lnTo>
                  <a:pt x="263550" y="1905000"/>
                </a:lnTo>
                <a:close/>
              </a:path>
              <a:path w="1757045" h="1917700">
                <a:moveTo>
                  <a:pt x="1567522" y="1905000"/>
                </a:moveTo>
                <a:lnTo>
                  <a:pt x="1493481" y="1905000"/>
                </a:lnTo>
                <a:lnTo>
                  <a:pt x="1500708" y="1892300"/>
                </a:lnTo>
                <a:lnTo>
                  <a:pt x="1574279" y="1892300"/>
                </a:lnTo>
                <a:lnTo>
                  <a:pt x="1567522" y="1905000"/>
                </a:lnTo>
                <a:close/>
              </a:path>
              <a:path w="1757045" h="1917700">
                <a:moveTo>
                  <a:pt x="1525358" y="1917700"/>
                </a:moveTo>
                <a:lnTo>
                  <a:pt x="231444" y="1917700"/>
                </a:lnTo>
                <a:lnTo>
                  <a:pt x="224243" y="1905000"/>
                </a:lnTo>
                <a:lnTo>
                  <a:pt x="1532572" y="1905000"/>
                </a:lnTo>
                <a:lnTo>
                  <a:pt x="1525358" y="1917700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D804A092-718B-B04C-1275-63377845F815}"/>
              </a:ext>
            </a:extLst>
          </p:cNvPr>
          <p:cNvSpPr/>
          <p:nvPr/>
        </p:nvSpPr>
        <p:spPr>
          <a:xfrm>
            <a:off x="7580159" y="2151353"/>
            <a:ext cx="999490" cy="146685"/>
          </a:xfrm>
          <a:custGeom>
            <a:avLst/>
            <a:gdLst/>
            <a:ahLst/>
            <a:cxnLst/>
            <a:rect l="l" t="t" r="r" b="b"/>
            <a:pathLst>
              <a:path w="999490" h="146685">
                <a:moveTo>
                  <a:pt x="996048" y="146202"/>
                </a:moveTo>
                <a:lnTo>
                  <a:pt x="0" y="25222"/>
                </a:lnTo>
                <a:lnTo>
                  <a:pt x="3060" y="0"/>
                </a:lnTo>
                <a:lnTo>
                  <a:pt x="999109" y="120980"/>
                </a:lnTo>
                <a:lnTo>
                  <a:pt x="996048" y="14620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FBB8375F-C92A-160A-840B-EF5D3A334E9E}"/>
              </a:ext>
            </a:extLst>
          </p:cNvPr>
          <p:cNvSpPr txBox="1"/>
          <p:nvPr/>
        </p:nvSpPr>
        <p:spPr>
          <a:xfrm>
            <a:off x="7200658" y="1311171"/>
            <a:ext cx="633730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4200" spc="135" baseline="10912" dirty="0">
                <a:latin typeface="Cambria Math"/>
                <a:cs typeface="Cambria Math"/>
              </a:rPr>
              <a:t>s</a:t>
            </a:r>
            <a:r>
              <a:rPr sz="2000" spc="200" dirty="0">
                <a:latin typeface="Cambria Math"/>
                <a:cs typeface="Cambria Math"/>
              </a:rPr>
              <a:t>t</a:t>
            </a:r>
            <a:r>
              <a:rPr sz="2000" spc="-45" dirty="0">
                <a:latin typeface="Cambria Math"/>
                <a:cs typeface="Cambria Math"/>
              </a:rPr>
              <a:t>+</a:t>
            </a:r>
            <a:r>
              <a:rPr sz="2000" spc="50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B762EF86-713E-ED75-B8CA-E71D2A78DEB8}"/>
              </a:ext>
            </a:extLst>
          </p:cNvPr>
          <p:cNvSpPr/>
          <p:nvPr/>
        </p:nvSpPr>
        <p:spPr>
          <a:xfrm>
            <a:off x="6428042" y="2069437"/>
            <a:ext cx="544195" cy="309880"/>
          </a:xfrm>
          <a:custGeom>
            <a:avLst/>
            <a:gdLst/>
            <a:ahLst/>
            <a:cxnLst/>
            <a:rect l="l" t="t" r="r" b="b"/>
            <a:pathLst>
              <a:path w="544195" h="309880">
                <a:moveTo>
                  <a:pt x="388619" y="309372"/>
                </a:moveTo>
                <a:lnTo>
                  <a:pt x="388619" y="231648"/>
                </a:lnTo>
                <a:lnTo>
                  <a:pt x="0" y="231648"/>
                </a:lnTo>
                <a:lnTo>
                  <a:pt x="0" y="77724"/>
                </a:lnTo>
                <a:lnTo>
                  <a:pt x="388619" y="77724"/>
                </a:lnTo>
                <a:lnTo>
                  <a:pt x="388619" y="0"/>
                </a:lnTo>
                <a:lnTo>
                  <a:pt x="544067" y="155448"/>
                </a:lnTo>
                <a:lnTo>
                  <a:pt x="388619" y="309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70898FC2-A351-866E-43D6-62CCA6C1CDF8}"/>
              </a:ext>
            </a:extLst>
          </p:cNvPr>
          <p:cNvSpPr/>
          <p:nvPr/>
        </p:nvSpPr>
        <p:spPr>
          <a:xfrm>
            <a:off x="8123390" y="1673503"/>
            <a:ext cx="505459" cy="1158875"/>
          </a:xfrm>
          <a:custGeom>
            <a:avLst/>
            <a:gdLst/>
            <a:ahLst/>
            <a:cxnLst/>
            <a:rect l="l" t="t" r="r" b="b"/>
            <a:pathLst>
              <a:path w="505459" h="1158875">
                <a:moveTo>
                  <a:pt x="23418" y="1158595"/>
                </a:moveTo>
                <a:lnTo>
                  <a:pt x="0" y="1148778"/>
                </a:lnTo>
                <a:lnTo>
                  <a:pt x="481876" y="0"/>
                </a:lnTo>
                <a:lnTo>
                  <a:pt x="505307" y="9829"/>
                </a:lnTo>
                <a:lnTo>
                  <a:pt x="23418" y="1158595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7435B59B-DB5A-0CC8-A61D-1F8CFFE7F769}"/>
              </a:ext>
            </a:extLst>
          </p:cNvPr>
          <p:cNvSpPr/>
          <p:nvPr/>
        </p:nvSpPr>
        <p:spPr>
          <a:xfrm>
            <a:off x="9087422" y="2069437"/>
            <a:ext cx="544195" cy="309880"/>
          </a:xfrm>
          <a:custGeom>
            <a:avLst/>
            <a:gdLst/>
            <a:ahLst/>
            <a:cxnLst/>
            <a:rect l="l" t="t" r="r" b="b"/>
            <a:pathLst>
              <a:path w="544195" h="309880">
                <a:moveTo>
                  <a:pt x="390144" y="309372"/>
                </a:moveTo>
                <a:lnTo>
                  <a:pt x="390144" y="231648"/>
                </a:lnTo>
                <a:lnTo>
                  <a:pt x="0" y="231648"/>
                </a:lnTo>
                <a:lnTo>
                  <a:pt x="0" y="77724"/>
                </a:lnTo>
                <a:lnTo>
                  <a:pt x="390144" y="77724"/>
                </a:lnTo>
                <a:lnTo>
                  <a:pt x="390144" y="0"/>
                </a:lnTo>
                <a:lnTo>
                  <a:pt x="544068" y="155448"/>
                </a:lnTo>
                <a:lnTo>
                  <a:pt x="390144" y="309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B52BFD20-3635-DE39-74B3-1757C6B5924C}"/>
              </a:ext>
            </a:extLst>
          </p:cNvPr>
          <p:cNvSpPr txBox="1"/>
          <p:nvPr/>
        </p:nvSpPr>
        <p:spPr>
          <a:xfrm>
            <a:off x="9908184" y="1614207"/>
            <a:ext cx="711200" cy="843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5400" dirty="0">
                <a:latin typeface="Arial"/>
                <a:cs typeface="Arial"/>
              </a:rPr>
              <a:t>…</a:t>
            </a:r>
            <a:endParaRPr sz="5400">
              <a:latin typeface="Arial"/>
              <a:cs typeface="Arial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17C38A14-849E-108B-6914-05DF1214C7AD}"/>
              </a:ext>
            </a:extLst>
          </p:cNvPr>
          <p:cNvSpPr/>
          <p:nvPr/>
        </p:nvSpPr>
        <p:spPr>
          <a:xfrm>
            <a:off x="7961185" y="2319374"/>
            <a:ext cx="135890" cy="173990"/>
          </a:xfrm>
          <a:custGeom>
            <a:avLst/>
            <a:gdLst/>
            <a:ahLst/>
            <a:cxnLst/>
            <a:rect l="l" t="t" r="r" b="b"/>
            <a:pathLst>
              <a:path w="135890" h="173989">
                <a:moveTo>
                  <a:pt x="38100" y="173736"/>
                </a:moveTo>
                <a:lnTo>
                  <a:pt x="0" y="149351"/>
                </a:lnTo>
                <a:lnTo>
                  <a:pt x="41148" y="86868"/>
                </a:lnTo>
                <a:lnTo>
                  <a:pt x="0" y="24384"/>
                </a:lnTo>
                <a:lnTo>
                  <a:pt x="38100" y="0"/>
                </a:lnTo>
                <a:lnTo>
                  <a:pt x="68580" y="45719"/>
                </a:lnTo>
                <a:lnTo>
                  <a:pt x="121585" y="45719"/>
                </a:lnTo>
                <a:lnTo>
                  <a:pt x="94487" y="86868"/>
                </a:lnTo>
                <a:lnTo>
                  <a:pt x="120581" y="126492"/>
                </a:lnTo>
                <a:lnTo>
                  <a:pt x="68580" y="126492"/>
                </a:lnTo>
                <a:lnTo>
                  <a:pt x="38100" y="173736"/>
                </a:lnTo>
                <a:close/>
              </a:path>
              <a:path w="135890" h="173989">
                <a:moveTo>
                  <a:pt x="121585" y="45719"/>
                </a:moveTo>
                <a:lnTo>
                  <a:pt x="68580" y="45719"/>
                </a:lnTo>
                <a:lnTo>
                  <a:pt x="99060" y="0"/>
                </a:lnTo>
                <a:lnTo>
                  <a:pt x="135636" y="24384"/>
                </a:lnTo>
                <a:lnTo>
                  <a:pt x="121585" y="45719"/>
                </a:lnTo>
                <a:close/>
              </a:path>
              <a:path w="135890" h="173989">
                <a:moveTo>
                  <a:pt x="99060" y="173736"/>
                </a:moveTo>
                <a:lnTo>
                  <a:pt x="68580" y="126492"/>
                </a:lnTo>
                <a:lnTo>
                  <a:pt x="120581" y="126492"/>
                </a:lnTo>
                <a:lnTo>
                  <a:pt x="135636" y="149351"/>
                </a:lnTo>
                <a:lnTo>
                  <a:pt x="99060" y="1737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39E5CFA8-02D6-EBB1-2982-CC85C6EF8E21}"/>
              </a:ext>
            </a:extLst>
          </p:cNvPr>
          <p:cNvSpPr/>
          <p:nvPr/>
        </p:nvSpPr>
        <p:spPr>
          <a:xfrm>
            <a:off x="7948993" y="2306547"/>
            <a:ext cx="160655" cy="198755"/>
          </a:xfrm>
          <a:custGeom>
            <a:avLst/>
            <a:gdLst/>
            <a:ahLst/>
            <a:cxnLst/>
            <a:rect l="l" t="t" r="r" b="b"/>
            <a:pathLst>
              <a:path w="160654" h="198755">
                <a:moveTo>
                  <a:pt x="38467" y="99371"/>
                </a:moveTo>
                <a:lnTo>
                  <a:pt x="2095" y="44018"/>
                </a:lnTo>
                <a:lnTo>
                  <a:pt x="939" y="41821"/>
                </a:lnTo>
                <a:lnTo>
                  <a:pt x="228" y="39433"/>
                </a:lnTo>
                <a:lnTo>
                  <a:pt x="112" y="35899"/>
                </a:lnTo>
                <a:lnTo>
                  <a:pt x="266" y="34467"/>
                </a:lnTo>
                <a:lnTo>
                  <a:pt x="42773" y="2082"/>
                </a:lnTo>
                <a:lnTo>
                  <a:pt x="49847" y="0"/>
                </a:lnTo>
                <a:lnTo>
                  <a:pt x="52324" y="253"/>
                </a:lnTo>
                <a:lnTo>
                  <a:pt x="69534" y="19672"/>
                </a:lnTo>
                <a:lnTo>
                  <a:pt x="39128" y="19672"/>
                </a:lnTo>
                <a:lnTo>
                  <a:pt x="45965" y="30073"/>
                </a:lnTo>
                <a:lnTo>
                  <a:pt x="23317" y="30073"/>
                </a:lnTo>
                <a:lnTo>
                  <a:pt x="19685" y="47663"/>
                </a:lnTo>
                <a:lnTo>
                  <a:pt x="34881" y="47663"/>
                </a:lnTo>
                <a:lnTo>
                  <a:pt x="64287" y="92392"/>
                </a:lnTo>
                <a:lnTo>
                  <a:pt x="43052" y="92392"/>
                </a:lnTo>
                <a:lnTo>
                  <a:pt x="38467" y="99371"/>
                </a:lnTo>
                <a:close/>
              </a:path>
              <a:path w="160654" h="198755">
                <a:moveTo>
                  <a:pt x="99979" y="52044"/>
                </a:moveTo>
                <a:lnTo>
                  <a:pt x="90804" y="52044"/>
                </a:lnTo>
                <a:lnTo>
                  <a:pt x="80196" y="35899"/>
                </a:lnTo>
                <a:lnTo>
                  <a:pt x="101600" y="3784"/>
                </a:lnTo>
                <a:lnTo>
                  <a:pt x="110553" y="0"/>
                </a:lnTo>
                <a:lnTo>
                  <a:pt x="113029" y="215"/>
                </a:lnTo>
                <a:lnTo>
                  <a:pt x="115417" y="927"/>
                </a:lnTo>
                <a:lnTo>
                  <a:pt x="117627" y="2082"/>
                </a:lnTo>
                <a:lnTo>
                  <a:pt x="144383" y="19672"/>
                </a:lnTo>
                <a:lnTo>
                  <a:pt x="121259" y="19672"/>
                </a:lnTo>
                <a:lnTo>
                  <a:pt x="103670" y="23304"/>
                </a:lnTo>
                <a:lnTo>
                  <a:pt x="114283" y="30285"/>
                </a:lnTo>
                <a:lnTo>
                  <a:pt x="99979" y="52044"/>
                </a:lnTo>
                <a:close/>
              </a:path>
              <a:path w="160654" h="198755">
                <a:moveTo>
                  <a:pt x="46105" y="30285"/>
                </a:moveTo>
                <a:lnTo>
                  <a:pt x="39128" y="19672"/>
                </a:lnTo>
                <a:lnTo>
                  <a:pt x="56718" y="23304"/>
                </a:lnTo>
                <a:lnTo>
                  <a:pt x="46105" y="30285"/>
                </a:lnTo>
                <a:close/>
              </a:path>
              <a:path w="160654" h="198755">
                <a:moveTo>
                  <a:pt x="81584" y="71640"/>
                </a:moveTo>
                <a:lnTo>
                  <a:pt x="78803" y="71640"/>
                </a:lnTo>
                <a:lnTo>
                  <a:pt x="76085" y="71031"/>
                </a:lnTo>
                <a:lnTo>
                  <a:pt x="73558" y="69850"/>
                </a:lnTo>
                <a:lnTo>
                  <a:pt x="71361" y="68148"/>
                </a:lnTo>
                <a:lnTo>
                  <a:pt x="69583" y="66001"/>
                </a:lnTo>
                <a:lnTo>
                  <a:pt x="46107" y="30283"/>
                </a:lnTo>
                <a:lnTo>
                  <a:pt x="56718" y="23304"/>
                </a:lnTo>
                <a:lnTo>
                  <a:pt x="39128" y="19672"/>
                </a:lnTo>
                <a:lnTo>
                  <a:pt x="69534" y="19672"/>
                </a:lnTo>
                <a:lnTo>
                  <a:pt x="80196" y="35899"/>
                </a:lnTo>
                <a:lnTo>
                  <a:pt x="69583" y="52044"/>
                </a:lnTo>
                <a:lnTo>
                  <a:pt x="99979" y="52044"/>
                </a:lnTo>
                <a:lnTo>
                  <a:pt x="90804" y="66001"/>
                </a:lnTo>
                <a:lnTo>
                  <a:pt x="89026" y="68148"/>
                </a:lnTo>
                <a:lnTo>
                  <a:pt x="86829" y="69850"/>
                </a:lnTo>
                <a:lnTo>
                  <a:pt x="84302" y="71031"/>
                </a:lnTo>
                <a:lnTo>
                  <a:pt x="81584" y="71640"/>
                </a:lnTo>
                <a:close/>
              </a:path>
              <a:path w="160654" h="198755">
                <a:moveTo>
                  <a:pt x="114284" y="30283"/>
                </a:moveTo>
                <a:lnTo>
                  <a:pt x="103670" y="23304"/>
                </a:lnTo>
                <a:lnTo>
                  <a:pt x="121259" y="19672"/>
                </a:lnTo>
                <a:lnTo>
                  <a:pt x="114284" y="30283"/>
                </a:lnTo>
                <a:close/>
              </a:path>
              <a:path w="160654" h="198755">
                <a:moveTo>
                  <a:pt x="130098" y="40682"/>
                </a:moveTo>
                <a:lnTo>
                  <a:pt x="114284" y="30283"/>
                </a:lnTo>
                <a:lnTo>
                  <a:pt x="121259" y="19672"/>
                </a:lnTo>
                <a:lnTo>
                  <a:pt x="144383" y="19672"/>
                </a:lnTo>
                <a:lnTo>
                  <a:pt x="154660" y="26428"/>
                </a:lnTo>
                <a:lnTo>
                  <a:pt x="156603" y="28003"/>
                </a:lnTo>
                <a:lnTo>
                  <a:pt x="158191" y="29908"/>
                </a:lnTo>
                <a:lnTo>
                  <a:pt x="158281" y="30073"/>
                </a:lnTo>
                <a:lnTo>
                  <a:pt x="137071" y="30073"/>
                </a:lnTo>
                <a:lnTo>
                  <a:pt x="130098" y="40682"/>
                </a:lnTo>
                <a:close/>
              </a:path>
              <a:path w="160654" h="198755">
                <a:moveTo>
                  <a:pt x="19685" y="47663"/>
                </a:moveTo>
                <a:lnTo>
                  <a:pt x="23317" y="30073"/>
                </a:lnTo>
                <a:lnTo>
                  <a:pt x="30293" y="40685"/>
                </a:lnTo>
                <a:lnTo>
                  <a:pt x="19685" y="47663"/>
                </a:lnTo>
                <a:close/>
              </a:path>
              <a:path w="160654" h="198755">
                <a:moveTo>
                  <a:pt x="30293" y="40685"/>
                </a:moveTo>
                <a:lnTo>
                  <a:pt x="23317" y="30073"/>
                </a:lnTo>
                <a:lnTo>
                  <a:pt x="45965" y="30073"/>
                </a:lnTo>
                <a:lnTo>
                  <a:pt x="46105" y="30285"/>
                </a:lnTo>
                <a:lnTo>
                  <a:pt x="30293" y="40685"/>
                </a:lnTo>
                <a:close/>
              </a:path>
              <a:path w="160654" h="198755">
                <a:moveTo>
                  <a:pt x="140716" y="47663"/>
                </a:moveTo>
                <a:lnTo>
                  <a:pt x="130098" y="40682"/>
                </a:lnTo>
                <a:lnTo>
                  <a:pt x="137071" y="30073"/>
                </a:lnTo>
                <a:lnTo>
                  <a:pt x="140716" y="47663"/>
                </a:lnTo>
                <a:close/>
              </a:path>
              <a:path w="160654" h="198755">
                <a:moveTo>
                  <a:pt x="155909" y="47663"/>
                </a:moveTo>
                <a:lnTo>
                  <a:pt x="140716" y="47663"/>
                </a:lnTo>
                <a:lnTo>
                  <a:pt x="137071" y="30073"/>
                </a:lnTo>
                <a:lnTo>
                  <a:pt x="158281" y="30073"/>
                </a:lnTo>
                <a:lnTo>
                  <a:pt x="159384" y="32092"/>
                </a:lnTo>
                <a:lnTo>
                  <a:pt x="160121" y="34467"/>
                </a:lnTo>
                <a:lnTo>
                  <a:pt x="160388" y="36944"/>
                </a:lnTo>
                <a:lnTo>
                  <a:pt x="160159" y="39433"/>
                </a:lnTo>
                <a:lnTo>
                  <a:pt x="159461" y="41821"/>
                </a:lnTo>
                <a:lnTo>
                  <a:pt x="158305" y="44018"/>
                </a:lnTo>
                <a:lnTo>
                  <a:pt x="155909" y="47663"/>
                </a:lnTo>
                <a:close/>
              </a:path>
              <a:path w="160654" h="198755">
                <a:moveTo>
                  <a:pt x="90804" y="52044"/>
                </a:moveTo>
                <a:lnTo>
                  <a:pt x="69583" y="52044"/>
                </a:lnTo>
                <a:lnTo>
                  <a:pt x="80196" y="35899"/>
                </a:lnTo>
                <a:lnTo>
                  <a:pt x="90804" y="52044"/>
                </a:lnTo>
                <a:close/>
              </a:path>
              <a:path w="160654" h="198755">
                <a:moveTo>
                  <a:pt x="130098" y="158069"/>
                </a:moveTo>
                <a:lnTo>
                  <a:pt x="96113" y="106349"/>
                </a:lnTo>
                <a:lnTo>
                  <a:pt x="94957" y="104178"/>
                </a:lnTo>
                <a:lnTo>
                  <a:pt x="94259" y="101815"/>
                </a:lnTo>
                <a:lnTo>
                  <a:pt x="94018" y="99371"/>
                </a:lnTo>
                <a:lnTo>
                  <a:pt x="94259" y="96926"/>
                </a:lnTo>
                <a:lnTo>
                  <a:pt x="94957" y="94576"/>
                </a:lnTo>
                <a:lnTo>
                  <a:pt x="96113" y="92392"/>
                </a:lnTo>
                <a:lnTo>
                  <a:pt x="130098" y="40682"/>
                </a:lnTo>
                <a:lnTo>
                  <a:pt x="140716" y="47663"/>
                </a:lnTo>
                <a:lnTo>
                  <a:pt x="155909" y="47663"/>
                </a:lnTo>
                <a:lnTo>
                  <a:pt x="126509" y="92392"/>
                </a:lnTo>
                <a:lnTo>
                  <a:pt x="117335" y="92392"/>
                </a:lnTo>
                <a:lnTo>
                  <a:pt x="117335" y="106349"/>
                </a:lnTo>
                <a:lnTo>
                  <a:pt x="126509" y="106349"/>
                </a:lnTo>
                <a:lnTo>
                  <a:pt x="155918" y="151091"/>
                </a:lnTo>
                <a:lnTo>
                  <a:pt x="140716" y="151091"/>
                </a:lnTo>
                <a:lnTo>
                  <a:pt x="130098" y="158069"/>
                </a:lnTo>
                <a:close/>
              </a:path>
              <a:path w="160654" h="198755">
                <a:moveTo>
                  <a:pt x="34881" y="47663"/>
                </a:moveTo>
                <a:lnTo>
                  <a:pt x="19685" y="47663"/>
                </a:lnTo>
                <a:lnTo>
                  <a:pt x="30293" y="40685"/>
                </a:lnTo>
                <a:lnTo>
                  <a:pt x="34881" y="47663"/>
                </a:lnTo>
                <a:close/>
              </a:path>
              <a:path w="160654" h="198755">
                <a:moveTo>
                  <a:pt x="43052" y="106349"/>
                </a:moveTo>
                <a:lnTo>
                  <a:pt x="38467" y="99371"/>
                </a:lnTo>
                <a:lnTo>
                  <a:pt x="43052" y="92392"/>
                </a:lnTo>
                <a:lnTo>
                  <a:pt x="43052" y="106349"/>
                </a:lnTo>
                <a:close/>
              </a:path>
              <a:path w="160654" h="198755">
                <a:moveTo>
                  <a:pt x="64287" y="106349"/>
                </a:moveTo>
                <a:lnTo>
                  <a:pt x="43052" y="106349"/>
                </a:lnTo>
                <a:lnTo>
                  <a:pt x="43052" y="92392"/>
                </a:lnTo>
                <a:lnTo>
                  <a:pt x="64287" y="92392"/>
                </a:lnTo>
                <a:lnTo>
                  <a:pt x="65430" y="94576"/>
                </a:lnTo>
                <a:lnTo>
                  <a:pt x="66128" y="96926"/>
                </a:lnTo>
                <a:lnTo>
                  <a:pt x="66370" y="99377"/>
                </a:lnTo>
                <a:lnTo>
                  <a:pt x="66128" y="101815"/>
                </a:lnTo>
                <a:lnTo>
                  <a:pt x="65430" y="104178"/>
                </a:lnTo>
                <a:lnTo>
                  <a:pt x="64287" y="106349"/>
                </a:lnTo>
                <a:close/>
              </a:path>
              <a:path w="160654" h="198755">
                <a:moveTo>
                  <a:pt x="117335" y="106349"/>
                </a:moveTo>
                <a:lnTo>
                  <a:pt x="117335" y="92392"/>
                </a:lnTo>
                <a:lnTo>
                  <a:pt x="121918" y="99377"/>
                </a:lnTo>
                <a:lnTo>
                  <a:pt x="117335" y="106349"/>
                </a:lnTo>
                <a:close/>
              </a:path>
              <a:path w="160654" h="198755">
                <a:moveTo>
                  <a:pt x="121922" y="99371"/>
                </a:moveTo>
                <a:lnTo>
                  <a:pt x="117335" y="92392"/>
                </a:lnTo>
                <a:lnTo>
                  <a:pt x="126509" y="92392"/>
                </a:lnTo>
                <a:lnTo>
                  <a:pt x="121922" y="99371"/>
                </a:lnTo>
                <a:close/>
              </a:path>
              <a:path w="160654" h="198755">
                <a:moveTo>
                  <a:pt x="49847" y="198755"/>
                </a:moveTo>
                <a:lnTo>
                  <a:pt x="5727" y="172313"/>
                </a:lnTo>
                <a:lnTo>
                  <a:pt x="0" y="161798"/>
                </a:lnTo>
                <a:lnTo>
                  <a:pt x="228" y="159321"/>
                </a:lnTo>
                <a:lnTo>
                  <a:pt x="939" y="156933"/>
                </a:lnTo>
                <a:lnTo>
                  <a:pt x="2095" y="154724"/>
                </a:lnTo>
                <a:lnTo>
                  <a:pt x="38467" y="99371"/>
                </a:lnTo>
                <a:lnTo>
                  <a:pt x="43052" y="106349"/>
                </a:lnTo>
                <a:lnTo>
                  <a:pt x="64287" y="106349"/>
                </a:lnTo>
                <a:lnTo>
                  <a:pt x="34878" y="151091"/>
                </a:lnTo>
                <a:lnTo>
                  <a:pt x="19685" y="151091"/>
                </a:lnTo>
                <a:lnTo>
                  <a:pt x="23317" y="168681"/>
                </a:lnTo>
                <a:lnTo>
                  <a:pt x="45959" y="168681"/>
                </a:lnTo>
                <a:lnTo>
                  <a:pt x="39128" y="179069"/>
                </a:lnTo>
                <a:lnTo>
                  <a:pt x="69534" y="179069"/>
                </a:lnTo>
                <a:lnTo>
                  <a:pt x="52324" y="198488"/>
                </a:lnTo>
                <a:lnTo>
                  <a:pt x="49847" y="198755"/>
                </a:lnTo>
                <a:close/>
              </a:path>
              <a:path w="160654" h="198755">
                <a:moveTo>
                  <a:pt x="126509" y="106349"/>
                </a:moveTo>
                <a:lnTo>
                  <a:pt x="117335" y="106349"/>
                </a:lnTo>
                <a:lnTo>
                  <a:pt x="121922" y="99371"/>
                </a:lnTo>
                <a:lnTo>
                  <a:pt x="126509" y="106349"/>
                </a:lnTo>
                <a:close/>
              </a:path>
              <a:path w="160654" h="198755">
                <a:moveTo>
                  <a:pt x="69534" y="179069"/>
                </a:moveTo>
                <a:lnTo>
                  <a:pt x="39128" y="179069"/>
                </a:lnTo>
                <a:lnTo>
                  <a:pt x="56718" y="175437"/>
                </a:lnTo>
                <a:lnTo>
                  <a:pt x="46104" y="168460"/>
                </a:lnTo>
                <a:lnTo>
                  <a:pt x="69583" y="132753"/>
                </a:lnTo>
                <a:lnTo>
                  <a:pt x="78803" y="127101"/>
                </a:lnTo>
                <a:lnTo>
                  <a:pt x="81584" y="127101"/>
                </a:lnTo>
                <a:lnTo>
                  <a:pt x="99973" y="146697"/>
                </a:lnTo>
                <a:lnTo>
                  <a:pt x="69583" y="146697"/>
                </a:lnTo>
                <a:lnTo>
                  <a:pt x="80196" y="162843"/>
                </a:lnTo>
                <a:lnTo>
                  <a:pt x="69534" y="179069"/>
                </a:lnTo>
                <a:close/>
              </a:path>
              <a:path w="160654" h="198755">
                <a:moveTo>
                  <a:pt x="80196" y="162843"/>
                </a:moveTo>
                <a:lnTo>
                  <a:pt x="69583" y="146697"/>
                </a:lnTo>
                <a:lnTo>
                  <a:pt x="90804" y="146697"/>
                </a:lnTo>
                <a:lnTo>
                  <a:pt x="80196" y="162843"/>
                </a:lnTo>
                <a:close/>
              </a:path>
              <a:path w="160654" h="198755">
                <a:moveTo>
                  <a:pt x="110553" y="198755"/>
                </a:moveTo>
                <a:lnTo>
                  <a:pt x="80196" y="162843"/>
                </a:lnTo>
                <a:lnTo>
                  <a:pt x="90804" y="146697"/>
                </a:lnTo>
                <a:lnTo>
                  <a:pt x="99973" y="146697"/>
                </a:lnTo>
                <a:lnTo>
                  <a:pt x="114284" y="168462"/>
                </a:lnTo>
                <a:lnTo>
                  <a:pt x="103670" y="175437"/>
                </a:lnTo>
                <a:lnTo>
                  <a:pt x="121259" y="179069"/>
                </a:lnTo>
                <a:lnTo>
                  <a:pt x="144383" y="179069"/>
                </a:lnTo>
                <a:lnTo>
                  <a:pt x="117627" y="196659"/>
                </a:lnTo>
                <a:lnTo>
                  <a:pt x="115417" y="197815"/>
                </a:lnTo>
                <a:lnTo>
                  <a:pt x="113029" y="198526"/>
                </a:lnTo>
                <a:lnTo>
                  <a:pt x="110553" y="198755"/>
                </a:lnTo>
                <a:close/>
              </a:path>
              <a:path w="160654" h="198755">
                <a:moveTo>
                  <a:pt x="23317" y="168681"/>
                </a:moveTo>
                <a:lnTo>
                  <a:pt x="19685" y="151091"/>
                </a:lnTo>
                <a:lnTo>
                  <a:pt x="30292" y="158069"/>
                </a:lnTo>
                <a:lnTo>
                  <a:pt x="23317" y="168681"/>
                </a:lnTo>
                <a:close/>
              </a:path>
              <a:path w="160654" h="198755">
                <a:moveTo>
                  <a:pt x="30294" y="158066"/>
                </a:moveTo>
                <a:lnTo>
                  <a:pt x="19685" y="151091"/>
                </a:lnTo>
                <a:lnTo>
                  <a:pt x="34878" y="151091"/>
                </a:lnTo>
                <a:lnTo>
                  <a:pt x="30294" y="158066"/>
                </a:lnTo>
                <a:close/>
              </a:path>
              <a:path w="160654" h="198755">
                <a:moveTo>
                  <a:pt x="137071" y="168681"/>
                </a:moveTo>
                <a:lnTo>
                  <a:pt x="130103" y="158066"/>
                </a:lnTo>
                <a:lnTo>
                  <a:pt x="140716" y="151091"/>
                </a:lnTo>
                <a:lnTo>
                  <a:pt x="137071" y="168681"/>
                </a:lnTo>
                <a:close/>
              </a:path>
              <a:path w="160654" h="198755">
                <a:moveTo>
                  <a:pt x="158274" y="168681"/>
                </a:moveTo>
                <a:lnTo>
                  <a:pt x="137071" y="168681"/>
                </a:lnTo>
                <a:lnTo>
                  <a:pt x="140716" y="151091"/>
                </a:lnTo>
                <a:lnTo>
                  <a:pt x="155918" y="151091"/>
                </a:lnTo>
                <a:lnTo>
                  <a:pt x="158305" y="154724"/>
                </a:lnTo>
                <a:lnTo>
                  <a:pt x="159461" y="156933"/>
                </a:lnTo>
                <a:lnTo>
                  <a:pt x="160159" y="159321"/>
                </a:lnTo>
                <a:lnTo>
                  <a:pt x="160275" y="162843"/>
                </a:lnTo>
                <a:lnTo>
                  <a:pt x="160121" y="164274"/>
                </a:lnTo>
                <a:lnTo>
                  <a:pt x="159384" y="166649"/>
                </a:lnTo>
                <a:lnTo>
                  <a:pt x="158274" y="168681"/>
                </a:lnTo>
                <a:close/>
              </a:path>
              <a:path w="160654" h="198755">
                <a:moveTo>
                  <a:pt x="45959" y="168681"/>
                </a:moveTo>
                <a:lnTo>
                  <a:pt x="23317" y="168681"/>
                </a:lnTo>
                <a:lnTo>
                  <a:pt x="30299" y="158069"/>
                </a:lnTo>
                <a:lnTo>
                  <a:pt x="46103" y="168462"/>
                </a:lnTo>
                <a:lnTo>
                  <a:pt x="45959" y="168681"/>
                </a:lnTo>
                <a:close/>
              </a:path>
              <a:path w="160654" h="198755">
                <a:moveTo>
                  <a:pt x="144383" y="179069"/>
                </a:moveTo>
                <a:lnTo>
                  <a:pt x="121259" y="179069"/>
                </a:lnTo>
                <a:lnTo>
                  <a:pt x="114284" y="168462"/>
                </a:lnTo>
                <a:lnTo>
                  <a:pt x="130098" y="158069"/>
                </a:lnTo>
                <a:lnTo>
                  <a:pt x="137071" y="168681"/>
                </a:lnTo>
                <a:lnTo>
                  <a:pt x="158274" y="168681"/>
                </a:lnTo>
                <a:lnTo>
                  <a:pt x="158191" y="168833"/>
                </a:lnTo>
                <a:lnTo>
                  <a:pt x="156603" y="170751"/>
                </a:lnTo>
                <a:lnTo>
                  <a:pt x="154660" y="172313"/>
                </a:lnTo>
                <a:lnTo>
                  <a:pt x="144383" y="179069"/>
                </a:lnTo>
                <a:close/>
              </a:path>
              <a:path w="160654" h="198755">
                <a:moveTo>
                  <a:pt x="39128" y="179069"/>
                </a:moveTo>
                <a:lnTo>
                  <a:pt x="46107" y="168462"/>
                </a:lnTo>
                <a:lnTo>
                  <a:pt x="56718" y="175437"/>
                </a:lnTo>
                <a:lnTo>
                  <a:pt x="39128" y="179069"/>
                </a:lnTo>
                <a:close/>
              </a:path>
              <a:path w="160654" h="198755">
                <a:moveTo>
                  <a:pt x="121259" y="179069"/>
                </a:moveTo>
                <a:lnTo>
                  <a:pt x="103670" y="175437"/>
                </a:lnTo>
                <a:lnTo>
                  <a:pt x="114284" y="168462"/>
                </a:lnTo>
                <a:lnTo>
                  <a:pt x="121259" y="1790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B9476A9D-3931-EA02-7CC5-E4A31D3967F6}"/>
              </a:ext>
            </a:extLst>
          </p:cNvPr>
          <p:cNvSpPr/>
          <p:nvPr/>
        </p:nvSpPr>
        <p:spPr>
          <a:xfrm>
            <a:off x="6437671" y="3916738"/>
            <a:ext cx="2021293" cy="15321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D47BF44C-C9B3-B0B2-5D6F-618FAE189FEC}"/>
              </a:ext>
            </a:extLst>
          </p:cNvPr>
          <p:cNvSpPr/>
          <p:nvPr/>
        </p:nvSpPr>
        <p:spPr>
          <a:xfrm>
            <a:off x="1600200" y="3914961"/>
            <a:ext cx="3451293" cy="8750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D186C28E-A264-2ED7-D1E7-7694B255820E}"/>
              </a:ext>
            </a:extLst>
          </p:cNvPr>
          <p:cNvSpPr txBox="1"/>
          <p:nvPr/>
        </p:nvSpPr>
        <p:spPr>
          <a:xfrm>
            <a:off x="1973318" y="4036450"/>
            <a:ext cx="2733459" cy="656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indent="-285750">
              <a:spcBef>
                <a:spcPts val="765"/>
              </a:spcBef>
              <a:buFont typeface="Wingdings" pitchFamily="2" charset="2"/>
              <a:buChar char="q"/>
            </a:pPr>
            <a:r>
              <a:rPr lang="zh-CN" altLang="en-US" dirty="0">
                <a:latin typeface="Microsoft JhengHei UI"/>
                <a:cs typeface="Microsoft JhengHei UI"/>
              </a:rPr>
              <a:t>所有中间图</a:t>
            </a:r>
            <a:endParaRPr lang="en-US" altLang="zh-CN" dirty="0">
              <a:latin typeface="Microsoft JhengHei UI"/>
              <a:cs typeface="Microsoft JhengHei UI"/>
            </a:endParaRPr>
          </a:p>
          <a:p>
            <a:pPr indent="-285750">
              <a:spcBef>
                <a:spcPts val="765"/>
              </a:spcBef>
              <a:buFont typeface="Wingdings" pitchFamily="2" charset="2"/>
              <a:buChar char="q"/>
            </a:pPr>
            <a:r>
              <a:rPr lang="zh-CN" altLang="en-US" spc="5" dirty="0">
                <a:latin typeface="Microsoft JhengHei UI"/>
                <a:cs typeface="Microsoft JhengHei UI"/>
              </a:rPr>
              <a:t>初始状态是</a:t>
            </a:r>
            <a:r>
              <a:rPr lang="en-US" altLang="zh-CN" spc="5" dirty="0">
                <a:latin typeface="Microsoft JhengHei UI"/>
                <a:cs typeface="Microsoft JhengHei UI"/>
              </a:rPr>
              <a:t>S</a:t>
            </a:r>
            <a:r>
              <a:rPr lang="en-US" altLang="zh-CN" spc="5" baseline="-25000" dirty="0">
                <a:latin typeface="Microsoft JhengHei UI"/>
                <a:cs typeface="Microsoft JhengHei UI"/>
              </a:rPr>
              <a:t>1</a:t>
            </a:r>
            <a:r>
              <a:rPr lang="en-US" altLang="zh-CN" spc="5" dirty="0">
                <a:latin typeface="Microsoft JhengHei UI"/>
                <a:cs typeface="Microsoft JhengHei UI"/>
              </a:rPr>
              <a:t>=G</a:t>
            </a:r>
            <a:endParaRPr lang="zh-CN" altLang="en-US" dirty="0">
              <a:latin typeface="Cambria Math"/>
              <a:cs typeface="Cambria Math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ED6E7329-8A8B-F6CF-8AF1-086A90D76D24}"/>
              </a:ext>
            </a:extLst>
          </p:cNvPr>
          <p:cNvSpPr/>
          <p:nvPr/>
        </p:nvSpPr>
        <p:spPr>
          <a:xfrm>
            <a:off x="1600200" y="5902726"/>
            <a:ext cx="3451293" cy="8750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433A2C3D-C9E3-22DB-4E5B-C69A2B65B39B}"/>
              </a:ext>
            </a:extLst>
          </p:cNvPr>
          <p:cNvSpPr/>
          <p:nvPr/>
        </p:nvSpPr>
        <p:spPr>
          <a:xfrm>
            <a:off x="6466231" y="5955443"/>
            <a:ext cx="3451293" cy="8750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marL="927100" marR="5080" indent="-914400"/>
            <a:r>
              <a:rPr lang="zh-CN" altLang="en-US" dirty="0">
                <a:latin typeface="Microsoft JhengHei UI"/>
                <a:cs typeface="Microsoft JhengHei UI"/>
              </a:rPr>
              <a:t>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击者修改了修改的边的数量达到了预算上限</a:t>
            </a:r>
            <a:endParaRPr lang="zh-CN" altLang="en-US" dirty="0">
              <a:latin typeface="Microsoft JhengHei UI"/>
              <a:cs typeface="Microsoft JhengHei UI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E5FC4A39-AA24-C768-6C0D-1EE776537AFA}"/>
              </a:ext>
            </a:extLst>
          </p:cNvPr>
          <p:cNvSpPr/>
          <p:nvPr/>
        </p:nvSpPr>
        <p:spPr>
          <a:xfrm>
            <a:off x="9178073" y="4074816"/>
            <a:ext cx="2632927" cy="1135033"/>
          </a:xfrm>
          <a:custGeom>
            <a:avLst/>
            <a:gdLst/>
            <a:ahLst/>
            <a:cxnLst/>
            <a:rect l="l" t="t" r="r" b="b"/>
            <a:pathLst>
              <a:path w="1912620" h="893445">
                <a:moveTo>
                  <a:pt x="1763268" y="893063"/>
                </a:moveTo>
                <a:lnTo>
                  <a:pt x="147827" y="893063"/>
                </a:lnTo>
                <a:lnTo>
                  <a:pt x="100980" y="885431"/>
                </a:lnTo>
                <a:lnTo>
                  <a:pt x="60268" y="864248"/>
                </a:lnTo>
                <a:lnTo>
                  <a:pt x="28197" y="831945"/>
                </a:lnTo>
                <a:lnTo>
                  <a:pt x="7272" y="790956"/>
                </a:lnTo>
                <a:lnTo>
                  <a:pt x="0" y="743712"/>
                </a:lnTo>
                <a:lnTo>
                  <a:pt x="0" y="147827"/>
                </a:lnTo>
                <a:lnTo>
                  <a:pt x="7272" y="101029"/>
                </a:lnTo>
                <a:lnTo>
                  <a:pt x="28197" y="60341"/>
                </a:lnTo>
                <a:lnTo>
                  <a:pt x="60268" y="28270"/>
                </a:lnTo>
                <a:lnTo>
                  <a:pt x="100980" y="7321"/>
                </a:lnTo>
                <a:lnTo>
                  <a:pt x="147827" y="0"/>
                </a:lnTo>
                <a:lnTo>
                  <a:pt x="1763268" y="0"/>
                </a:lnTo>
                <a:lnTo>
                  <a:pt x="1810463" y="7321"/>
                </a:lnTo>
                <a:lnTo>
                  <a:pt x="1851428" y="28270"/>
                </a:lnTo>
                <a:lnTo>
                  <a:pt x="1883731" y="60341"/>
                </a:lnTo>
                <a:lnTo>
                  <a:pt x="1904939" y="101029"/>
                </a:lnTo>
                <a:lnTo>
                  <a:pt x="1912620" y="147827"/>
                </a:lnTo>
                <a:lnTo>
                  <a:pt x="1912620" y="743712"/>
                </a:lnTo>
                <a:lnTo>
                  <a:pt x="1904939" y="790955"/>
                </a:lnTo>
                <a:lnTo>
                  <a:pt x="1883731" y="831945"/>
                </a:lnTo>
                <a:lnTo>
                  <a:pt x="1851428" y="864248"/>
                </a:lnTo>
                <a:lnTo>
                  <a:pt x="1810463" y="885431"/>
                </a:lnTo>
                <a:lnTo>
                  <a:pt x="1763268" y="893063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5F81ECE3-82AB-4965-A8FB-5039FA0BF735}"/>
              </a:ext>
            </a:extLst>
          </p:cNvPr>
          <p:cNvSpPr txBox="1"/>
          <p:nvPr/>
        </p:nvSpPr>
        <p:spPr>
          <a:xfrm>
            <a:off x="9547078" y="4226833"/>
            <a:ext cx="1953957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spcBef>
                <a:spcPts val="355"/>
              </a:spcBef>
            </a:pPr>
            <a:r>
              <a:rPr dirty="0" err="1">
                <a:latin typeface="Microsoft JhengHei UI"/>
                <a:cs typeface="Microsoft JhengHei UI"/>
              </a:rPr>
              <a:t>目标模型基于被攻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r>
              <a:rPr spc="270" dirty="0" err="1">
                <a:latin typeface="Microsoft JhengHei UI"/>
                <a:cs typeface="Microsoft JhengHei UI"/>
              </a:rPr>
              <a:t>的图的预测结果与原图不同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64242B-7C5E-473A-862A-7C5B29E4310B}"/>
              </a:ext>
            </a:extLst>
          </p:cNvPr>
          <p:cNvSpPr txBox="1"/>
          <p:nvPr/>
        </p:nvSpPr>
        <p:spPr>
          <a:xfrm>
            <a:off x="2589595" y="5440929"/>
            <a:ext cx="12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JhengHei UI"/>
                <a:cs typeface="Microsoft JhengHei UI"/>
              </a:rPr>
              <a:t>行为空间</a:t>
            </a:r>
            <a:endParaRPr lang="en-C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2B36E6-CBEA-8AD4-ACFA-D51F60717CC7}"/>
              </a:ext>
            </a:extLst>
          </p:cNvPr>
          <p:cNvSpPr txBox="1"/>
          <p:nvPr/>
        </p:nvSpPr>
        <p:spPr>
          <a:xfrm>
            <a:off x="2438681" y="3352800"/>
            <a:ext cx="12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JhengHei UI"/>
                <a:cs typeface="Microsoft JhengHei UI"/>
              </a:rPr>
              <a:t>状态空间</a:t>
            </a:r>
            <a:endParaRPr lang="en-CN" dirty="0"/>
          </a:p>
        </p:txBody>
      </p:sp>
      <p:sp>
        <p:nvSpPr>
          <p:cNvPr id="44" name="object 29">
            <a:extLst>
              <a:ext uri="{FF2B5EF4-FFF2-40B4-BE49-F238E27FC236}">
                <a16:creationId xmlns:a16="http://schemas.microsoft.com/office/drawing/2014/main" id="{18061752-F3A3-F9E3-24BD-B527ADBCDF66}"/>
              </a:ext>
            </a:extLst>
          </p:cNvPr>
          <p:cNvSpPr txBox="1"/>
          <p:nvPr/>
        </p:nvSpPr>
        <p:spPr>
          <a:xfrm>
            <a:off x="1959116" y="5988049"/>
            <a:ext cx="2733459" cy="733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spcBef>
                <a:spcPts val="1365"/>
              </a:spcBef>
              <a:buFont typeface="Wingdings" pitchFamily="2" charset="2"/>
              <a:buChar char="q"/>
            </a:pPr>
            <a:r>
              <a:rPr lang="zh-CN" altLang="en-CN" dirty="0">
                <a:latin typeface="Microsoft JhengHei UI"/>
                <a:cs typeface="Microsoft JhengHei UI"/>
              </a:rPr>
              <a:t>加边</a:t>
            </a:r>
            <a:r>
              <a:rPr lang="zh-CN" altLang="en-US" dirty="0">
                <a:latin typeface="Microsoft JhengHei UI"/>
                <a:cs typeface="Microsoft JhengHei UI"/>
              </a:rPr>
              <a:t>或减边</a:t>
            </a:r>
            <a:endParaRPr lang="en-US" altLang="zh-CN" dirty="0">
              <a:latin typeface="Microsoft JhengHei UI"/>
              <a:cs typeface="Microsoft JhengHei UI"/>
            </a:endParaRPr>
          </a:p>
          <a:p>
            <a:pPr marL="298450" indent="-285750">
              <a:spcBef>
                <a:spcPts val="1365"/>
              </a:spcBef>
              <a:buFont typeface="Wingdings" pitchFamily="2" charset="2"/>
              <a:buChar char="q"/>
            </a:pPr>
            <a:r>
              <a:rPr lang="zh-CN" altLang="en-CN" spc="5" dirty="0">
                <a:latin typeface="Microsoft JhengHei UI"/>
                <a:cs typeface="Microsoft JhengHei UI"/>
              </a:rPr>
              <a:t>第</a:t>
            </a:r>
            <a:r>
              <a:rPr lang="en-US" altLang="zh-CN" spc="5" dirty="0">
                <a:latin typeface="Microsoft JhengHei UI"/>
                <a:cs typeface="Microsoft JhengHei UI"/>
              </a:rPr>
              <a:t>t</a:t>
            </a:r>
            <a:r>
              <a:rPr lang="zh-CN" altLang="en-US" spc="5" dirty="0">
                <a:latin typeface="Microsoft JhengHei UI"/>
                <a:cs typeface="Microsoft JhengHei UI"/>
              </a:rPr>
              <a:t>个行为：</a:t>
            </a:r>
            <a:r>
              <a:rPr lang="en-US" altLang="zh-CN" spc="5" dirty="0">
                <a:latin typeface="Microsoft JhengHei UI"/>
                <a:cs typeface="Microsoft JhengHei UI"/>
              </a:rPr>
              <a:t>a</a:t>
            </a:r>
            <a:r>
              <a:rPr lang="en-US" altLang="zh-CN" spc="5" baseline="-25000" dirty="0">
                <a:latin typeface="Microsoft JhengHei UI"/>
                <a:cs typeface="Microsoft JhengHei UI"/>
              </a:rPr>
              <a:t>t</a:t>
            </a:r>
            <a:endParaRPr lang="zh-CN" altLang="en-US" baseline="-25000" dirty="0">
              <a:latin typeface="Cambria Math"/>
              <a:cs typeface="Cambria Math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2A7DD5-0A83-95A8-F77F-7539F9569F79}"/>
              </a:ext>
            </a:extLst>
          </p:cNvPr>
          <p:cNvSpPr txBox="1"/>
          <p:nvPr/>
        </p:nvSpPr>
        <p:spPr>
          <a:xfrm>
            <a:off x="6827064" y="3435916"/>
            <a:ext cx="12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Microsoft JhengHei UI"/>
              </a:rPr>
              <a:t>奖励</a:t>
            </a:r>
            <a:endParaRPr lang="en-CN" dirty="0"/>
          </a:p>
        </p:txBody>
      </p:sp>
      <p:sp>
        <p:nvSpPr>
          <p:cNvPr id="46" name="object 29">
            <a:extLst>
              <a:ext uri="{FF2B5EF4-FFF2-40B4-BE49-F238E27FC236}">
                <a16:creationId xmlns:a16="http://schemas.microsoft.com/office/drawing/2014/main" id="{83526A53-4F7B-2F67-5296-823BEA8CD185}"/>
              </a:ext>
            </a:extLst>
          </p:cNvPr>
          <p:cNvSpPr txBox="1"/>
          <p:nvPr/>
        </p:nvSpPr>
        <p:spPr>
          <a:xfrm>
            <a:off x="6593870" y="4095414"/>
            <a:ext cx="2001159" cy="1190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spcBef>
                <a:spcPts val="1365"/>
              </a:spcBef>
              <a:buFont typeface="Wingdings" pitchFamily="2" charset="2"/>
              <a:buChar char="q"/>
            </a:pPr>
            <a:r>
              <a:rPr lang="zh-CN" altLang="en-US" dirty="0">
                <a:latin typeface="Microsoft JhengHei UI"/>
                <a:cs typeface="Microsoft JhengHei UI"/>
              </a:rPr>
              <a:t>攻击成功：</a:t>
            </a:r>
            <a:r>
              <a:rPr lang="en-US" altLang="zh-CN" dirty="0">
                <a:latin typeface="Microsoft JhengHei UI"/>
                <a:cs typeface="Microsoft JhengHei UI"/>
              </a:rPr>
              <a:t>1</a:t>
            </a:r>
          </a:p>
          <a:p>
            <a:pPr marL="298450" indent="-285750">
              <a:spcBef>
                <a:spcPts val="1365"/>
              </a:spcBef>
              <a:buFont typeface="Wingdings" pitchFamily="2" charset="2"/>
              <a:buChar char="q"/>
            </a:pPr>
            <a:r>
              <a:rPr lang="zh-CN" altLang="en-US" dirty="0">
                <a:latin typeface="Microsoft JhengHei UI"/>
                <a:cs typeface="Microsoft JhengHei UI"/>
              </a:rPr>
              <a:t>攻击失败：</a:t>
            </a:r>
            <a:r>
              <a:rPr lang="en-US" altLang="zh-CN" dirty="0">
                <a:latin typeface="Microsoft JhengHei UI"/>
                <a:cs typeface="Microsoft JhengHei UI"/>
              </a:rPr>
              <a:t>-1</a:t>
            </a:r>
          </a:p>
          <a:p>
            <a:pPr marL="298450" indent="-285750">
              <a:spcBef>
                <a:spcPts val="1365"/>
              </a:spcBef>
              <a:buFont typeface="Wingdings" pitchFamily="2" charset="2"/>
              <a:buChar char="q"/>
            </a:pPr>
            <a:r>
              <a:rPr lang="zh-CN" altLang="en-US" dirty="0">
                <a:latin typeface="Microsoft JhengHei UI"/>
                <a:cs typeface="Microsoft JhengHei UI"/>
              </a:rPr>
              <a:t>中间步骤：</a:t>
            </a:r>
            <a:r>
              <a:rPr lang="en-US" altLang="zh-CN" dirty="0">
                <a:latin typeface="Microsoft JhengHei UI"/>
                <a:cs typeface="Microsoft JhengHei UI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EFB8A91-99AC-E99E-461B-5E96094F0D4D}"/>
              </a:ext>
            </a:extLst>
          </p:cNvPr>
          <p:cNvSpPr txBox="1"/>
          <p:nvPr/>
        </p:nvSpPr>
        <p:spPr>
          <a:xfrm>
            <a:off x="7715715" y="5525517"/>
            <a:ext cx="12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Microsoft JhengHei UI"/>
              </a:rPr>
              <a:t>终止条件</a:t>
            </a:r>
            <a:endParaRPr lang="en-C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C5C355-CB24-D3FE-FCB9-BCDE94CB4488}"/>
              </a:ext>
            </a:extLst>
          </p:cNvPr>
          <p:cNvSpPr txBox="1"/>
          <p:nvPr/>
        </p:nvSpPr>
        <p:spPr>
          <a:xfrm>
            <a:off x="9585218" y="3505200"/>
            <a:ext cx="12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Microsoft JhengHei UI"/>
              </a:rPr>
              <a:t>攻击成功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2960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/>
          <a:lstStyle/>
          <a:p>
            <a:r>
              <a:rPr lang="zh-CN" altLang="en-US" sz="2400" dirty="0"/>
              <a:t>图神经网络的鲁棒性</a:t>
            </a:r>
            <a:endParaRPr lang="en-US" altLang="zh-CN" sz="2400" dirty="0"/>
          </a:p>
          <a:p>
            <a:pPr>
              <a:buClr>
                <a:srgbClr val="C00000"/>
              </a:buClr>
            </a:pPr>
            <a:r>
              <a:rPr lang="zh-CN" altLang="en-US" sz="2400" dirty="0"/>
              <a:t>图对抗攻击</a:t>
            </a:r>
            <a:endParaRPr lang="en-US" altLang="zh-CN" sz="24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白盒攻击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灰盒攻击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黑盒攻击</a:t>
            </a:r>
            <a:endParaRPr lang="en-US" altLang="zh-CN" sz="2000" dirty="0"/>
          </a:p>
          <a:p>
            <a:pPr>
              <a:buClr>
                <a:srgbClr val="C00000"/>
              </a:buClr>
            </a:pPr>
            <a:r>
              <a:rPr lang="zh-CN" altLang="en-US" sz="2400" dirty="0">
                <a:solidFill>
                  <a:srgbClr val="C00000"/>
                </a:solidFill>
              </a:rPr>
              <a:t>图对抗防御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1">
              <a:buClr>
                <a:srgbClr val="C00000"/>
              </a:buClr>
            </a:pPr>
            <a:r>
              <a:rPr lang="zh-CN" altLang="en-US" sz="2000" dirty="0">
                <a:solidFill>
                  <a:srgbClr val="C00000"/>
                </a:solidFill>
              </a:rPr>
              <a:t>对抗训练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图净化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图结构学习</a:t>
            </a:r>
            <a:endParaRPr lang="en-US" altLang="zh-CN" sz="2000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690982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对抗训练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37E1566-BC32-CB17-A519-3DBA84DCC471}"/>
              </a:ext>
            </a:extLst>
          </p:cNvPr>
          <p:cNvSpPr/>
          <p:nvPr/>
        </p:nvSpPr>
        <p:spPr>
          <a:xfrm>
            <a:off x="2513495" y="3232371"/>
            <a:ext cx="1795205" cy="1273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7E68389-91CE-3ED5-522C-D60AB527B26D}"/>
              </a:ext>
            </a:extLst>
          </p:cNvPr>
          <p:cNvSpPr txBox="1"/>
          <p:nvPr/>
        </p:nvSpPr>
        <p:spPr>
          <a:xfrm>
            <a:off x="3452698" y="361247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633067F-B198-5BEB-A278-0A770BC2F10A}"/>
              </a:ext>
            </a:extLst>
          </p:cNvPr>
          <p:cNvSpPr txBox="1"/>
          <p:nvPr/>
        </p:nvSpPr>
        <p:spPr>
          <a:xfrm>
            <a:off x="3124200" y="329050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B24BB38-16FE-597B-DEF0-89A64DE5D389}"/>
              </a:ext>
            </a:extLst>
          </p:cNvPr>
          <p:cNvSpPr txBox="1"/>
          <p:nvPr/>
        </p:nvSpPr>
        <p:spPr>
          <a:xfrm>
            <a:off x="2970289" y="381635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50BA065-1895-4511-9F00-D3717AE00E9B}"/>
              </a:ext>
            </a:extLst>
          </p:cNvPr>
          <p:cNvSpPr txBox="1"/>
          <p:nvPr/>
        </p:nvSpPr>
        <p:spPr>
          <a:xfrm>
            <a:off x="3691128" y="322510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E9CA411-8EA1-AA00-AED0-60C0DCB0C6C5}"/>
              </a:ext>
            </a:extLst>
          </p:cNvPr>
          <p:cNvSpPr txBox="1"/>
          <p:nvPr/>
        </p:nvSpPr>
        <p:spPr>
          <a:xfrm>
            <a:off x="2547239" y="391442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15A5FE7-3A57-0789-7753-5F0E503EE398}"/>
              </a:ext>
            </a:extLst>
          </p:cNvPr>
          <p:cNvSpPr txBox="1"/>
          <p:nvPr/>
        </p:nvSpPr>
        <p:spPr>
          <a:xfrm>
            <a:off x="4133888" y="367271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AA61D67-022C-C8FF-89CF-5C5A1F29106C}"/>
              </a:ext>
            </a:extLst>
          </p:cNvPr>
          <p:cNvSpPr txBox="1"/>
          <p:nvPr/>
        </p:nvSpPr>
        <p:spPr>
          <a:xfrm>
            <a:off x="2840216" y="4244091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CBFE0582-1A55-F7AE-C37F-C944063EA2AB}"/>
              </a:ext>
            </a:extLst>
          </p:cNvPr>
          <p:cNvSpPr txBox="1"/>
          <p:nvPr/>
        </p:nvSpPr>
        <p:spPr>
          <a:xfrm>
            <a:off x="3890315" y="413833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E06F25A-74D5-081F-A9B2-FC3DA1B6CCE9}"/>
              </a:ext>
            </a:extLst>
          </p:cNvPr>
          <p:cNvSpPr txBox="1"/>
          <p:nvPr/>
        </p:nvSpPr>
        <p:spPr>
          <a:xfrm>
            <a:off x="5286413" y="2703911"/>
            <a:ext cx="76644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15" dirty="0">
                <a:latin typeface="Cambria Math"/>
                <a:cs typeface="Cambria Math"/>
              </a:rPr>
              <a:t>A,</a:t>
            </a:r>
            <a:r>
              <a:rPr sz="3600" spc="-275" dirty="0">
                <a:latin typeface="Cambria Math"/>
                <a:cs typeface="Cambria Math"/>
              </a:rPr>
              <a:t> </a:t>
            </a:r>
            <a:r>
              <a:rPr sz="3600" spc="260" dirty="0">
                <a:latin typeface="Cambria Math"/>
                <a:cs typeface="Cambria Math"/>
              </a:rPr>
              <a:t>F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06653707-2C82-43E0-49CE-3AC4A6760269}"/>
              </a:ext>
            </a:extLst>
          </p:cNvPr>
          <p:cNvSpPr/>
          <p:nvPr/>
        </p:nvSpPr>
        <p:spPr>
          <a:xfrm>
            <a:off x="6268668" y="2894043"/>
            <a:ext cx="1615440" cy="288290"/>
          </a:xfrm>
          <a:custGeom>
            <a:avLst/>
            <a:gdLst/>
            <a:ahLst/>
            <a:cxnLst/>
            <a:rect l="l" t="t" r="r" b="b"/>
            <a:pathLst>
              <a:path w="1615439" h="288289">
                <a:moveTo>
                  <a:pt x="1472184" y="288036"/>
                </a:moveTo>
                <a:lnTo>
                  <a:pt x="1472184" y="216407"/>
                </a:lnTo>
                <a:lnTo>
                  <a:pt x="0" y="216407"/>
                </a:lnTo>
                <a:lnTo>
                  <a:pt x="0" y="73151"/>
                </a:lnTo>
                <a:lnTo>
                  <a:pt x="1472184" y="73151"/>
                </a:lnTo>
                <a:lnTo>
                  <a:pt x="1472184" y="0"/>
                </a:lnTo>
                <a:lnTo>
                  <a:pt x="1615440" y="144780"/>
                </a:lnTo>
                <a:lnTo>
                  <a:pt x="1472184" y="28803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F1A66C76-2618-23DB-455D-66A331DA6CB0}"/>
              </a:ext>
            </a:extLst>
          </p:cNvPr>
          <p:cNvSpPr txBox="1"/>
          <p:nvPr/>
        </p:nvSpPr>
        <p:spPr>
          <a:xfrm>
            <a:off x="6842048" y="2582297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D3B82033-1FE7-6913-5F4D-D502B36F2825}"/>
              </a:ext>
            </a:extLst>
          </p:cNvPr>
          <p:cNvSpPr/>
          <p:nvPr/>
        </p:nvSpPr>
        <p:spPr>
          <a:xfrm>
            <a:off x="8059368" y="2546571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59" h="859789">
                <a:moveTo>
                  <a:pt x="1517903" y="859535"/>
                </a:moveTo>
                <a:lnTo>
                  <a:pt x="143256" y="859535"/>
                </a:lnTo>
                <a:lnTo>
                  <a:pt x="97849" y="852252"/>
                </a:lnTo>
                <a:lnTo>
                  <a:pt x="58455" y="831918"/>
                </a:lnTo>
                <a:lnTo>
                  <a:pt x="27439" y="800901"/>
                </a:lnTo>
                <a:lnTo>
                  <a:pt x="7166" y="761565"/>
                </a:lnTo>
                <a:lnTo>
                  <a:pt x="0" y="716279"/>
                </a:lnTo>
                <a:lnTo>
                  <a:pt x="0" y="143255"/>
                </a:lnTo>
                <a:lnTo>
                  <a:pt x="7166" y="97768"/>
                </a:lnTo>
                <a:lnTo>
                  <a:pt x="27439" y="58333"/>
                </a:lnTo>
                <a:lnTo>
                  <a:pt x="58455" y="27315"/>
                </a:lnTo>
                <a:lnTo>
                  <a:pt x="97849" y="7082"/>
                </a:lnTo>
                <a:lnTo>
                  <a:pt x="143256" y="0"/>
                </a:lnTo>
                <a:lnTo>
                  <a:pt x="1517903" y="0"/>
                </a:lnTo>
                <a:lnTo>
                  <a:pt x="1563482" y="7082"/>
                </a:lnTo>
                <a:lnTo>
                  <a:pt x="1602963" y="27315"/>
                </a:lnTo>
                <a:lnTo>
                  <a:pt x="1633981" y="58333"/>
                </a:lnTo>
                <a:lnTo>
                  <a:pt x="1654169" y="97768"/>
                </a:lnTo>
                <a:lnTo>
                  <a:pt x="1661160" y="143255"/>
                </a:lnTo>
                <a:lnTo>
                  <a:pt x="1661160" y="716279"/>
                </a:lnTo>
                <a:lnTo>
                  <a:pt x="1654169" y="761565"/>
                </a:lnTo>
                <a:lnTo>
                  <a:pt x="1633981" y="800901"/>
                </a:lnTo>
                <a:lnTo>
                  <a:pt x="1602963" y="831918"/>
                </a:lnTo>
                <a:lnTo>
                  <a:pt x="1563482" y="852252"/>
                </a:lnTo>
                <a:lnTo>
                  <a:pt x="1517903" y="859535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78F87381-8491-6316-341D-11BF4FC515EA}"/>
              </a:ext>
            </a:extLst>
          </p:cNvPr>
          <p:cNvSpPr txBox="1"/>
          <p:nvPr/>
        </p:nvSpPr>
        <p:spPr>
          <a:xfrm>
            <a:off x="8437613" y="2673177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4087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对抗训练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37E1566-BC32-CB17-A519-3DBA84DCC471}"/>
              </a:ext>
            </a:extLst>
          </p:cNvPr>
          <p:cNvSpPr/>
          <p:nvPr/>
        </p:nvSpPr>
        <p:spPr>
          <a:xfrm>
            <a:off x="2513495" y="3232371"/>
            <a:ext cx="1795205" cy="1273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7E68389-91CE-3ED5-522C-D60AB527B26D}"/>
              </a:ext>
            </a:extLst>
          </p:cNvPr>
          <p:cNvSpPr txBox="1"/>
          <p:nvPr/>
        </p:nvSpPr>
        <p:spPr>
          <a:xfrm>
            <a:off x="3452698" y="361247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633067F-B198-5BEB-A278-0A770BC2F10A}"/>
              </a:ext>
            </a:extLst>
          </p:cNvPr>
          <p:cNvSpPr txBox="1"/>
          <p:nvPr/>
        </p:nvSpPr>
        <p:spPr>
          <a:xfrm>
            <a:off x="3124200" y="329050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B24BB38-16FE-597B-DEF0-89A64DE5D389}"/>
              </a:ext>
            </a:extLst>
          </p:cNvPr>
          <p:cNvSpPr txBox="1"/>
          <p:nvPr/>
        </p:nvSpPr>
        <p:spPr>
          <a:xfrm>
            <a:off x="2970289" y="381635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50BA065-1895-4511-9F00-D3717AE00E9B}"/>
              </a:ext>
            </a:extLst>
          </p:cNvPr>
          <p:cNvSpPr txBox="1"/>
          <p:nvPr/>
        </p:nvSpPr>
        <p:spPr>
          <a:xfrm>
            <a:off x="3691128" y="322510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E9CA411-8EA1-AA00-AED0-60C0DCB0C6C5}"/>
              </a:ext>
            </a:extLst>
          </p:cNvPr>
          <p:cNvSpPr txBox="1"/>
          <p:nvPr/>
        </p:nvSpPr>
        <p:spPr>
          <a:xfrm>
            <a:off x="2547239" y="391442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15A5FE7-3A57-0789-7753-5F0E503EE398}"/>
              </a:ext>
            </a:extLst>
          </p:cNvPr>
          <p:cNvSpPr txBox="1"/>
          <p:nvPr/>
        </p:nvSpPr>
        <p:spPr>
          <a:xfrm>
            <a:off x="4133888" y="367271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AA61D67-022C-C8FF-89CF-5C5A1F29106C}"/>
              </a:ext>
            </a:extLst>
          </p:cNvPr>
          <p:cNvSpPr txBox="1"/>
          <p:nvPr/>
        </p:nvSpPr>
        <p:spPr>
          <a:xfrm>
            <a:off x="2840216" y="4244091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CBFE0582-1A55-F7AE-C37F-C944063EA2AB}"/>
              </a:ext>
            </a:extLst>
          </p:cNvPr>
          <p:cNvSpPr txBox="1"/>
          <p:nvPr/>
        </p:nvSpPr>
        <p:spPr>
          <a:xfrm>
            <a:off x="3890315" y="413833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E06F25A-74D5-081F-A9B2-FC3DA1B6CCE9}"/>
              </a:ext>
            </a:extLst>
          </p:cNvPr>
          <p:cNvSpPr txBox="1"/>
          <p:nvPr/>
        </p:nvSpPr>
        <p:spPr>
          <a:xfrm>
            <a:off x="5286413" y="2703911"/>
            <a:ext cx="76644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15" dirty="0">
                <a:latin typeface="Cambria Math"/>
                <a:cs typeface="Cambria Math"/>
              </a:rPr>
              <a:t>A,</a:t>
            </a:r>
            <a:r>
              <a:rPr sz="3600" spc="-275" dirty="0">
                <a:latin typeface="Cambria Math"/>
                <a:cs typeface="Cambria Math"/>
              </a:rPr>
              <a:t> </a:t>
            </a:r>
            <a:r>
              <a:rPr sz="3600" spc="260" dirty="0">
                <a:latin typeface="Cambria Math"/>
                <a:cs typeface="Cambria Math"/>
              </a:rPr>
              <a:t>F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AF2BB688-A9BA-E238-9E64-FE0DBA89C02A}"/>
              </a:ext>
            </a:extLst>
          </p:cNvPr>
          <p:cNvSpPr/>
          <p:nvPr/>
        </p:nvSpPr>
        <p:spPr>
          <a:xfrm>
            <a:off x="5540198" y="3342099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4" h="1125220">
                <a:moveTo>
                  <a:pt x="224027" y="975359"/>
                </a:moveTo>
                <a:lnTo>
                  <a:pt x="74675" y="975359"/>
                </a:lnTo>
                <a:lnTo>
                  <a:pt x="74675" y="0"/>
                </a:lnTo>
                <a:lnTo>
                  <a:pt x="224027" y="0"/>
                </a:lnTo>
                <a:lnTo>
                  <a:pt x="224027" y="975359"/>
                </a:lnTo>
                <a:close/>
              </a:path>
              <a:path w="300354" h="1125220">
                <a:moveTo>
                  <a:pt x="149351" y="1124711"/>
                </a:moveTo>
                <a:lnTo>
                  <a:pt x="0" y="975359"/>
                </a:lnTo>
                <a:lnTo>
                  <a:pt x="300227" y="975359"/>
                </a:lnTo>
                <a:lnTo>
                  <a:pt x="149351" y="1124711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11AC09B-2B2C-8909-CBF8-3A8A6D08ED50}"/>
              </a:ext>
            </a:extLst>
          </p:cNvPr>
          <p:cNvSpPr txBox="1"/>
          <p:nvPr/>
        </p:nvSpPr>
        <p:spPr>
          <a:xfrm>
            <a:off x="5267832" y="4450212"/>
            <a:ext cx="101981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5" dirty="0">
                <a:solidFill>
                  <a:srgbClr val="C0504D"/>
                </a:solidFill>
                <a:latin typeface="Cambria Math"/>
                <a:cs typeface="Cambria Math"/>
              </a:rPr>
              <a:t>A</a:t>
            </a:r>
            <a:r>
              <a:rPr lang="en-US" altLang="zh-CN" sz="4000" spc="130" dirty="0">
                <a:solidFill>
                  <a:srgbClr val="C0504D"/>
                </a:solidFill>
                <a:latin typeface="Cambria Math"/>
                <a:cs typeface="Cambria Math"/>
              </a:rPr>
              <a:t>′</a:t>
            </a:r>
            <a:r>
              <a:rPr sz="3600" spc="5" dirty="0">
                <a:solidFill>
                  <a:srgbClr val="C0504D"/>
                </a:solidFill>
                <a:latin typeface="Cambria Math"/>
                <a:cs typeface="Cambria Math"/>
              </a:rPr>
              <a:t>,</a:t>
            </a:r>
            <a:r>
              <a:rPr sz="3600" spc="-270" dirty="0">
                <a:solidFill>
                  <a:srgbClr val="C0504D"/>
                </a:solidFill>
                <a:latin typeface="Cambria Math"/>
                <a:cs typeface="Cambria Math"/>
              </a:rPr>
              <a:t> </a:t>
            </a:r>
            <a:r>
              <a:rPr sz="3600" spc="130" dirty="0">
                <a:solidFill>
                  <a:srgbClr val="C0504D"/>
                </a:solidFill>
                <a:latin typeface="Cambria Math"/>
                <a:cs typeface="Cambria Math"/>
              </a:rPr>
              <a:t>F′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6E5682A2-5C05-A243-1159-6665BCF4BA62}"/>
              </a:ext>
            </a:extLst>
          </p:cNvPr>
          <p:cNvSpPr txBox="1"/>
          <p:nvPr/>
        </p:nvSpPr>
        <p:spPr>
          <a:xfrm>
            <a:off x="5836677" y="3672706"/>
            <a:ext cx="139550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dirty="0">
                <a:latin typeface="Microsoft JhengHei UI"/>
                <a:cs typeface="Microsoft JhengHei UI"/>
              </a:rPr>
              <a:t>对抗攻击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06653707-2C82-43E0-49CE-3AC4A6760269}"/>
              </a:ext>
            </a:extLst>
          </p:cNvPr>
          <p:cNvSpPr/>
          <p:nvPr/>
        </p:nvSpPr>
        <p:spPr>
          <a:xfrm>
            <a:off x="6268668" y="2894043"/>
            <a:ext cx="1615440" cy="288290"/>
          </a:xfrm>
          <a:custGeom>
            <a:avLst/>
            <a:gdLst/>
            <a:ahLst/>
            <a:cxnLst/>
            <a:rect l="l" t="t" r="r" b="b"/>
            <a:pathLst>
              <a:path w="1615439" h="288289">
                <a:moveTo>
                  <a:pt x="1472184" y="288036"/>
                </a:moveTo>
                <a:lnTo>
                  <a:pt x="1472184" y="216407"/>
                </a:lnTo>
                <a:lnTo>
                  <a:pt x="0" y="216407"/>
                </a:lnTo>
                <a:lnTo>
                  <a:pt x="0" y="73151"/>
                </a:lnTo>
                <a:lnTo>
                  <a:pt x="1472184" y="73151"/>
                </a:lnTo>
                <a:lnTo>
                  <a:pt x="1472184" y="0"/>
                </a:lnTo>
                <a:lnTo>
                  <a:pt x="1615440" y="144780"/>
                </a:lnTo>
                <a:lnTo>
                  <a:pt x="1472184" y="28803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F1A66C76-2618-23DB-455D-66A331DA6CB0}"/>
              </a:ext>
            </a:extLst>
          </p:cNvPr>
          <p:cNvSpPr txBox="1"/>
          <p:nvPr/>
        </p:nvSpPr>
        <p:spPr>
          <a:xfrm>
            <a:off x="6842048" y="2582297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D3B82033-1FE7-6913-5F4D-D502B36F2825}"/>
              </a:ext>
            </a:extLst>
          </p:cNvPr>
          <p:cNvSpPr/>
          <p:nvPr/>
        </p:nvSpPr>
        <p:spPr>
          <a:xfrm>
            <a:off x="8059368" y="2546571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59" h="859789">
                <a:moveTo>
                  <a:pt x="1517903" y="859535"/>
                </a:moveTo>
                <a:lnTo>
                  <a:pt x="143256" y="859535"/>
                </a:lnTo>
                <a:lnTo>
                  <a:pt x="97849" y="852252"/>
                </a:lnTo>
                <a:lnTo>
                  <a:pt x="58455" y="831918"/>
                </a:lnTo>
                <a:lnTo>
                  <a:pt x="27439" y="800901"/>
                </a:lnTo>
                <a:lnTo>
                  <a:pt x="7166" y="761565"/>
                </a:lnTo>
                <a:lnTo>
                  <a:pt x="0" y="716279"/>
                </a:lnTo>
                <a:lnTo>
                  <a:pt x="0" y="143255"/>
                </a:lnTo>
                <a:lnTo>
                  <a:pt x="7166" y="97768"/>
                </a:lnTo>
                <a:lnTo>
                  <a:pt x="27439" y="58333"/>
                </a:lnTo>
                <a:lnTo>
                  <a:pt x="58455" y="27315"/>
                </a:lnTo>
                <a:lnTo>
                  <a:pt x="97849" y="7082"/>
                </a:lnTo>
                <a:lnTo>
                  <a:pt x="143256" y="0"/>
                </a:lnTo>
                <a:lnTo>
                  <a:pt x="1517903" y="0"/>
                </a:lnTo>
                <a:lnTo>
                  <a:pt x="1563482" y="7082"/>
                </a:lnTo>
                <a:lnTo>
                  <a:pt x="1602963" y="27315"/>
                </a:lnTo>
                <a:lnTo>
                  <a:pt x="1633981" y="58333"/>
                </a:lnTo>
                <a:lnTo>
                  <a:pt x="1654169" y="97768"/>
                </a:lnTo>
                <a:lnTo>
                  <a:pt x="1661160" y="143255"/>
                </a:lnTo>
                <a:lnTo>
                  <a:pt x="1661160" y="716279"/>
                </a:lnTo>
                <a:lnTo>
                  <a:pt x="1654169" y="761565"/>
                </a:lnTo>
                <a:lnTo>
                  <a:pt x="1633981" y="800901"/>
                </a:lnTo>
                <a:lnTo>
                  <a:pt x="1602963" y="831918"/>
                </a:lnTo>
                <a:lnTo>
                  <a:pt x="1563482" y="852252"/>
                </a:lnTo>
                <a:lnTo>
                  <a:pt x="1517903" y="859535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78F87381-8491-6316-341D-11BF4FC515EA}"/>
              </a:ext>
            </a:extLst>
          </p:cNvPr>
          <p:cNvSpPr txBox="1"/>
          <p:nvPr/>
        </p:nvSpPr>
        <p:spPr>
          <a:xfrm>
            <a:off x="8437613" y="2673177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E89973-5064-1119-D696-BB1165E9555B}"/>
              </a:ext>
            </a:extLst>
          </p:cNvPr>
          <p:cNvSpPr/>
          <p:nvPr/>
        </p:nvSpPr>
        <p:spPr>
          <a:xfrm>
            <a:off x="3200400" y="5257800"/>
            <a:ext cx="2277668" cy="966916"/>
          </a:xfrm>
          <a:prstGeom prst="round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tx1"/>
                </a:solidFill>
              </a:rPr>
              <a:t>数据增广</a:t>
            </a:r>
          </a:p>
        </p:txBody>
      </p:sp>
    </p:spTree>
    <p:extLst>
      <p:ext uri="{BB962C8B-B14F-4D97-AF65-F5344CB8AC3E}">
        <p14:creationId xmlns:p14="http://schemas.microsoft.com/office/powerpoint/2010/main" val="7161592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对抗训练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37E1566-BC32-CB17-A519-3DBA84DCC471}"/>
              </a:ext>
            </a:extLst>
          </p:cNvPr>
          <p:cNvSpPr/>
          <p:nvPr/>
        </p:nvSpPr>
        <p:spPr>
          <a:xfrm>
            <a:off x="2513495" y="3232371"/>
            <a:ext cx="1795205" cy="1273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7E68389-91CE-3ED5-522C-D60AB527B26D}"/>
              </a:ext>
            </a:extLst>
          </p:cNvPr>
          <p:cNvSpPr txBox="1"/>
          <p:nvPr/>
        </p:nvSpPr>
        <p:spPr>
          <a:xfrm>
            <a:off x="3452698" y="361247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633067F-B198-5BEB-A278-0A770BC2F10A}"/>
              </a:ext>
            </a:extLst>
          </p:cNvPr>
          <p:cNvSpPr txBox="1"/>
          <p:nvPr/>
        </p:nvSpPr>
        <p:spPr>
          <a:xfrm>
            <a:off x="3124200" y="329050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B24BB38-16FE-597B-DEF0-89A64DE5D389}"/>
              </a:ext>
            </a:extLst>
          </p:cNvPr>
          <p:cNvSpPr txBox="1"/>
          <p:nvPr/>
        </p:nvSpPr>
        <p:spPr>
          <a:xfrm>
            <a:off x="2970289" y="381635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50BA065-1895-4511-9F00-D3717AE00E9B}"/>
              </a:ext>
            </a:extLst>
          </p:cNvPr>
          <p:cNvSpPr txBox="1"/>
          <p:nvPr/>
        </p:nvSpPr>
        <p:spPr>
          <a:xfrm>
            <a:off x="3691128" y="322510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E9CA411-8EA1-AA00-AED0-60C0DCB0C6C5}"/>
              </a:ext>
            </a:extLst>
          </p:cNvPr>
          <p:cNvSpPr txBox="1"/>
          <p:nvPr/>
        </p:nvSpPr>
        <p:spPr>
          <a:xfrm>
            <a:off x="2547239" y="3914425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15A5FE7-3A57-0789-7753-5F0E503EE398}"/>
              </a:ext>
            </a:extLst>
          </p:cNvPr>
          <p:cNvSpPr txBox="1"/>
          <p:nvPr/>
        </p:nvSpPr>
        <p:spPr>
          <a:xfrm>
            <a:off x="4133888" y="367271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AA61D67-022C-C8FF-89CF-5C5A1F29106C}"/>
              </a:ext>
            </a:extLst>
          </p:cNvPr>
          <p:cNvSpPr txBox="1"/>
          <p:nvPr/>
        </p:nvSpPr>
        <p:spPr>
          <a:xfrm>
            <a:off x="2840216" y="4244091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CBFE0582-1A55-F7AE-C37F-C944063EA2AB}"/>
              </a:ext>
            </a:extLst>
          </p:cNvPr>
          <p:cNvSpPr txBox="1"/>
          <p:nvPr/>
        </p:nvSpPr>
        <p:spPr>
          <a:xfrm>
            <a:off x="3890315" y="413833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E06F25A-74D5-081F-A9B2-FC3DA1B6CCE9}"/>
              </a:ext>
            </a:extLst>
          </p:cNvPr>
          <p:cNvSpPr txBox="1"/>
          <p:nvPr/>
        </p:nvSpPr>
        <p:spPr>
          <a:xfrm>
            <a:off x="5286413" y="2703911"/>
            <a:ext cx="76644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15" dirty="0">
                <a:latin typeface="Cambria Math"/>
                <a:cs typeface="Cambria Math"/>
              </a:rPr>
              <a:t>A,</a:t>
            </a:r>
            <a:r>
              <a:rPr sz="3600" spc="-275" dirty="0">
                <a:latin typeface="Cambria Math"/>
                <a:cs typeface="Cambria Math"/>
              </a:rPr>
              <a:t> </a:t>
            </a:r>
            <a:r>
              <a:rPr sz="3600" spc="260" dirty="0">
                <a:latin typeface="Cambria Math"/>
                <a:cs typeface="Cambria Math"/>
              </a:rPr>
              <a:t>F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AF2BB688-A9BA-E238-9E64-FE0DBA89C02A}"/>
              </a:ext>
            </a:extLst>
          </p:cNvPr>
          <p:cNvSpPr/>
          <p:nvPr/>
        </p:nvSpPr>
        <p:spPr>
          <a:xfrm>
            <a:off x="5540198" y="3342099"/>
            <a:ext cx="300355" cy="1125220"/>
          </a:xfrm>
          <a:custGeom>
            <a:avLst/>
            <a:gdLst/>
            <a:ahLst/>
            <a:cxnLst/>
            <a:rect l="l" t="t" r="r" b="b"/>
            <a:pathLst>
              <a:path w="300354" h="1125220">
                <a:moveTo>
                  <a:pt x="224027" y="975359"/>
                </a:moveTo>
                <a:lnTo>
                  <a:pt x="74675" y="975359"/>
                </a:lnTo>
                <a:lnTo>
                  <a:pt x="74675" y="0"/>
                </a:lnTo>
                <a:lnTo>
                  <a:pt x="224027" y="0"/>
                </a:lnTo>
                <a:lnTo>
                  <a:pt x="224027" y="975359"/>
                </a:lnTo>
                <a:close/>
              </a:path>
              <a:path w="300354" h="1125220">
                <a:moveTo>
                  <a:pt x="149351" y="1124711"/>
                </a:moveTo>
                <a:lnTo>
                  <a:pt x="0" y="975359"/>
                </a:lnTo>
                <a:lnTo>
                  <a:pt x="300227" y="975359"/>
                </a:lnTo>
                <a:lnTo>
                  <a:pt x="149351" y="1124711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11AC09B-2B2C-8909-CBF8-3A8A6D08ED50}"/>
              </a:ext>
            </a:extLst>
          </p:cNvPr>
          <p:cNvSpPr txBox="1"/>
          <p:nvPr/>
        </p:nvSpPr>
        <p:spPr>
          <a:xfrm>
            <a:off x="5267832" y="4450212"/>
            <a:ext cx="101981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5" dirty="0">
                <a:solidFill>
                  <a:srgbClr val="C0504D"/>
                </a:solidFill>
                <a:latin typeface="Cambria Math"/>
                <a:cs typeface="Cambria Math"/>
              </a:rPr>
              <a:t>A</a:t>
            </a:r>
            <a:r>
              <a:rPr lang="en-US" altLang="zh-CN" sz="4000" spc="130" dirty="0">
                <a:solidFill>
                  <a:srgbClr val="C0504D"/>
                </a:solidFill>
                <a:latin typeface="Cambria Math"/>
                <a:cs typeface="Cambria Math"/>
              </a:rPr>
              <a:t>′</a:t>
            </a:r>
            <a:r>
              <a:rPr sz="3600" spc="5" dirty="0">
                <a:solidFill>
                  <a:srgbClr val="C0504D"/>
                </a:solidFill>
                <a:latin typeface="Cambria Math"/>
                <a:cs typeface="Cambria Math"/>
              </a:rPr>
              <a:t>,</a:t>
            </a:r>
            <a:r>
              <a:rPr sz="3600" spc="-270" dirty="0">
                <a:solidFill>
                  <a:srgbClr val="C0504D"/>
                </a:solidFill>
                <a:latin typeface="Cambria Math"/>
                <a:cs typeface="Cambria Math"/>
              </a:rPr>
              <a:t> </a:t>
            </a:r>
            <a:r>
              <a:rPr sz="3600" spc="130" dirty="0">
                <a:solidFill>
                  <a:srgbClr val="C0504D"/>
                </a:solidFill>
                <a:latin typeface="Cambria Math"/>
                <a:cs typeface="Cambria Math"/>
              </a:rPr>
              <a:t>F′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6E5682A2-5C05-A243-1159-6665BCF4BA62}"/>
              </a:ext>
            </a:extLst>
          </p:cNvPr>
          <p:cNvSpPr txBox="1"/>
          <p:nvPr/>
        </p:nvSpPr>
        <p:spPr>
          <a:xfrm>
            <a:off x="5836677" y="3672706"/>
            <a:ext cx="139550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dirty="0">
                <a:latin typeface="Microsoft JhengHei UI"/>
                <a:cs typeface="Microsoft JhengHei UI"/>
              </a:rPr>
              <a:t>对抗攻击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06653707-2C82-43E0-49CE-3AC4A6760269}"/>
              </a:ext>
            </a:extLst>
          </p:cNvPr>
          <p:cNvSpPr/>
          <p:nvPr/>
        </p:nvSpPr>
        <p:spPr>
          <a:xfrm>
            <a:off x="6268668" y="2894043"/>
            <a:ext cx="1615440" cy="288290"/>
          </a:xfrm>
          <a:custGeom>
            <a:avLst/>
            <a:gdLst/>
            <a:ahLst/>
            <a:cxnLst/>
            <a:rect l="l" t="t" r="r" b="b"/>
            <a:pathLst>
              <a:path w="1615439" h="288289">
                <a:moveTo>
                  <a:pt x="1472184" y="288036"/>
                </a:moveTo>
                <a:lnTo>
                  <a:pt x="1472184" y="216407"/>
                </a:lnTo>
                <a:lnTo>
                  <a:pt x="0" y="216407"/>
                </a:lnTo>
                <a:lnTo>
                  <a:pt x="0" y="73151"/>
                </a:lnTo>
                <a:lnTo>
                  <a:pt x="1472184" y="73151"/>
                </a:lnTo>
                <a:lnTo>
                  <a:pt x="1472184" y="0"/>
                </a:lnTo>
                <a:lnTo>
                  <a:pt x="1615440" y="144780"/>
                </a:lnTo>
                <a:lnTo>
                  <a:pt x="1472184" y="28803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F1A66C76-2618-23DB-455D-66A331DA6CB0}"/>
              </a:ext>
            </a:extLst>
          </p:cNvPr>
          <p:cNvSpPr txBox="1"/>
          <p:nvPr/>
        </p:nvSpPr>
        <p:spPr>
          <a:xfrm>
            <a:off x="6842048" y="2582297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D3B82033-1FE7-6913-5F4D-D502B36F2825}"/>
              </a:ext>
            </a:extLst>
          </p:cNvPr>
          <p:cNvSpPr/>
          <p:nvPr/>
        </p:nvSpPr>
        <p:spPr>
          <a:xfrm>
            <a:off x="8059368" y="2546571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59" h="859789">
                <a:moveTo>
                  <a:pt x="1517903" y="859535"/>
                </a:moveTo>
                <a:lnTo>
                  <a:pt x="143256" y="859535"/>
                </a:lnTo>
                <a:lnTo>
                  <a:pt x="97849" y="852252"/>
                </a:lnTo>
                <a:lnTo>
                  <a:pt x="58455" y="831918"/>
                </a:lnTo>
                <a:lnTo>
                  <a:pt x="27439" y="800901"/>
                </a:lnTo>
                <a:lnTo>
                  <a:pt x="7166" y="761565"/>
                </a:lnTo>
                <a:lnTo>
                  <a:pt x="0" y="716279"/>
                </a:lnTo>
                <a:lnTo>
                  <a:pt x="0" y="143255"/>
                </a:lnTo>
                <a:lnTo>
                  <a:pt x="7166" y="97768"/>
                </a:lnTo>
                <a:lnTo>
                  <a:pt x="27439" y="58333"/>
                </a:lnTo>
                <a:lnTo>
                  <a:pt x="58455" y="27315"/>
                </a:lnTo>
                <a:lnTo>
                  <a:pt x="97849" y="7082"/>
                </a:lnTo>
                <a:lnTo>
                  <a:pt x="143256" y="0"/>
                </a:lnTo>
                <a:lnTo>
                  <a:pt x="1517903" y="0"/>
                </a:lnTo>
                <a:lnTo>
                  <a:pt x="1563482" y="7082"/>
                </a:lnTo>
                <a:lnTo>
                  <a:pt x="1602963" y="27315"/>
                </a:lnTo>
                <a:lnTo>
                  <a:pt x="1633981" y="58333"/>
                </a:lnTo>
                <a:lnTo>
                  <a:pt x="1654169" y="97768"/>
                </a:lnTo>
                <a:lnTo>
                  <a:pt x="1661160" y="143255"/>
                </a:lnTo>
                <a:lnTo>
                  <a:pt x="1661160" y="716279"/>
                </a:lnTo>
                <a:lnTo>
                  <a:pt x="1654169" y="761565"/>
                </a:lnTo>
                <a:lnTo>
                  <a:pt x="1633981" y="800901"/>
                </a:lnTo>
                <a:lnTo>
                  <a:pt x="1602963" y="831918"/>
                </a:lnTo>
                <a:lnTo>
                  <a:pt x="1563482" y="852252"/>
                </a:lnTo>
                <a:lnTo>
                  <a:pt x="1517903" y="859535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78F87381-8491-6316-341D-11BF4FC515EA}"/>
              </a:ext>
            </a:extLst>
          </p:cNvPr>
          <p:cNvSpPr txBox="1"/>
          <p:nvPr/>
        </p:nvSpPr>
        <p:spPr>
          <a:xfrm>
            <a:off x="8437613" y="2673177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B1F38EBE-B4F2-63DD-5B1D-4025AF1D7744}"/>
              </a:ext>
            </a:extLst>
          </p:cNvPr>
          <p:cNvSpPr/>
          <p:nvPr/>
        </p:nvSpPr>
        <p:spPr>
          <a:xfrm>
            <a:off x="6299148" y="3442682"/>
            <a:ext cx="2232660" cy="1430020"/>
          </a:xfrm>
          <a:custGeom>
            <a:avLst/>
            <a:gdLst/>
            <a:ahLst/>
            <a:cxnLst/>
            <a:rect l="l" t="t" r="r" b="b"/>
            <a:pathLst>
              <a:path w="2232660" h="1430020">
                <a:moveTo>
                  <a:pt x="73151" y="1429512"/>
                </a:moveTo>
                <a:lnTo>
                  <a:pt x="0" y="1307592"/>
                </a:lnTo>
                <a:lnTo>
                  <a:pt x="2072639" y="60960"/>
                </a:lnTo>
                <a:lnTo>
                  <a:pt x="2036064" y="0"/>
                </a:lnTo>
                <a:lnTo>
                  <a:pt x="2232660" y="48768"/>
                </a:lnTo>
                <a:lnTo>
                  <a:pt x="2199013" y="184404"/>
                </a:lnTo>
                <a:lnTo>
                  <a:pt x="2145791" y="184404"/>
                </a:lnTo>
                <a:lnTo>
                  <a:pt x="73151" y="1429512"/>
                </a:lnTo>
                <a:close/>
              </a:path>
              <a:path w="2232660" h="1430020">
                <a:moveTo>
                  <a:pt x="2183891" y="245363"/>
                </a:moveTo>
                <a:lnTo>
                  <a:pt x="2145791" y="184404"/>
                </a:lnTo>
                <a:lnTo>
                  <a:pt x="2199013" y="184404"/>
                </a:lnTo>
                <a:lnTo>
                  <a:pt x="2183891" y="24536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CE9B2D89-43BC-E66A-D697-E840EE347FDE}"/>
              </a:ext>
            </a:extLst>
          </p:cNvPr>
          <p:cNvSpPr txBox="1"/>
          <p:nvPr/>
        </p:nvSpPr>
        <p:spPr>
          <a:xfrm>
            <a:off x="7232179" y="4293799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0A5E011-F148-5B65-4921-2D70D9EA1D65}"/>
              </a:ext>
            </a:extLst>
          </p:cNvPr>
          <p:cNvSpPr/>
          <p:nvPr/>
        </p:nvSpPr>
        <p:spPr>
          <a:xfrm>
            <a:off x="3200400" y="5257800"/>
            <a:ext cx="2277668" cy="966916"/>
          </a:xfrm>
          <a:prstGeom prst="roundRect">
            <a:avLst/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tx1"/>
                </a:solidFill>
              </a:rPr>
              <a:t>数据增广</a:t>
            </a:r>
          </a:p>
        </p:txBody>
      </p:sp>
    </p:spTree>
    <p:extLst>
      <p:ext uri="{BB962C8B-B14F-4D97-AF65-F5344CB8AC3E}">
        <p14:creationId xmlns:p14="http://schemas.microsoft.com/office/powerpoint/2010/main" val="18805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/>
          <a:lstStyle/>
          <a:p>
            <a:r>
              <a:rPr lang="zh-CN" altLang="en-US" sz="2400" dirty="0"/>
              <a:t>图神经网络的鲁棒性</a:t>
            </a:r>
            <a:endParaRPr lang="en-US" altLang="zh-CN" sz="2400" dirty="0"/>
          </a:p>
          <a:p>
            <a:pPr>
              <a:buClr>
                <a:srgbClr val="C00000"/>
              </a:buClr>
            </a:pPr>
            <a:r>
              <a:rPr lang="zh-CN" altLang="en-US" sz="2400" dirty="0">
                <a:solidFill>
                  <a:srgbClr val="C00000"/>
                </a:solidFill>
              </a:rPr>
              <a:t>图对抗攻击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白盒攻击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灰盒攻击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黑盒攻击</a:t>
            </a:r>
            <a:endParaRPr lang="en-US" altLang="zh-CN" sz="2000" dirty="0"/>
          </a:p>
          <a:p>
            <a:pPr>
              <a:buClr>
                <a:srgbClr val="C00000"/>
              </a:buClr>
            </a:pPr>
            <a:r>
              <a:rPr lang="zh-CN" altLang="en-US" sz="2400" dirty="0"/>
              <a:t>图对抗防御</a:t>
            </a:r>
            <a:endParaRPr lang="en-US" altLang="zh-CN" sz="24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对抗训练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图净化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图结构学习</a:t>
            </a:r>
            <a:endParaRPr lang="en-US" altLang="zh-CN" sz="2000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080632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2599056" y="2763051"/>
            <a:ext cx="76644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15" dirty="0">
                <a:latin typeface="Cambria Math"/>
                <a:cs typeface="Cambria Math"/>
              </a:rPr>
              <a:t>A,</a:t>
            </a:r>
            <a:r>
              <a:rPr sz="3600" spc="-275" dirty="0">
                <a:latin typeface="Cambria Math"/>
                <a:cs typeface="Cambria Math"/>
              </a:rPr>
              <a:t> </a:t>
            </a:r>
            <a:r>
              <a:rPr sz="3600" spc="260" dirty="0">
                <a:latin typeface="Cambria Math"/>
                <a:cs typeface="Cambria Math"/>
              </a:rPr>
              <a:t>F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79965" y="2953640"/>
            <a:ext cx="1617345" cy="287020"/>
          </a:xfrm>
          <a:custGeom>
            <a:avLst/>
            <a:gdLst/>
            <a:ahLst/>
            <a:cxnLst/>
            <a:rect l="l" t="t" r="r" b="b"/>
            <a:pathLst>
              <a:path w="1617345" h="287019">
                <a:moveTo>
                  <a:pt x="1473708" y="286512"/>
                </a:moveTo>
                <a:lnTo>
                  <a:pt x="1473708" y="214884"/>
                </a:lnTo>
                <a:lnTo>
                  <a:pt x="0" y="214884"/>
                </a:lnTo>
                <a:lnTo>
                  <a:pt x="0" y="71628"/>
                </a:lnTo>
                <a:lnTo>
                  <a:pt x="1473708" y="71628"/>
                </a:lnTo>
                <a:lnTo>
                  <a:pt x="1473708" y="0"/>
                </a:lnTo>
                <a:lnTo>
                  <a:pt x="1616964" y="143256"/>
                </a:lnTo>
                <a:lnTo>
                  <a:pt x="1473708" y="28651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54678" y="2641437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72189" y="2604643"/>
            <a:ext cx="1661160" cy="861060"/>
          </a:xfrm>
          <a:custGeom>
            <a:avLst/>
            <a:gdLst/>
            <a:ahLst/>
            <a:cxnLst/>
            <a:rect l="l" t="t" r="r" b="b"/>
            <a:pathLst>
              <a:path w="1661160" h="861060">
                <a:moveTo>
                  <a:pt x="1517903" y="861060"/>
                </a:moveTo>
                <a:lnTo>
                  <a:pt x="143255" y="861060"/>
                </a:lnTo>
                <a:lnTo>
                  <a:pt x="97763" y="853552"/>
                </a:lnTo>
                <a:lnTo>
                  <a:pt x="58327" y="833108"/>
                </a:lnTo>
                <a:lnTo>
                  <a:pt x="27311" y="802092"/>
                </a:lnTo>
                <a:lnTo>
                  <a:pt x="7081" y="762869"/>
                </a:lnTo>
                <a:lnTo>
                  <a:pt x="0" y="717804"/>
                </a:lnTo>
                <a:lnTo>
                  <a:pt x="0" y="143256"/>
                </a:lnTo>
                <a:lnTo>
                  <a:pt x="7081" y="98276"/>
                </a:lnTo>
                <a:lnTo>
                  <a:pt x="27311" y="59095"/>
                </a:lnTo>
                <a:lnTo>
                  <a:pt x="58327" y="28080"/>
                </a:lnTo>
                <a:lnTo>
                  <a:pt x="97763" y="7593"/>
                </a:lnTo>
                <a:lnTo>
                  <a:pt x="143255" y="0"/>
                </a:lnTo>
                <a:lnTo>
                  <a:pt x="1517903" y="0"/>
                </a:lnTo>
                <a:lnTo>
                  <a:pt x="1563396" y="7593"/>
                </a:lnTo>
                <a:lnTo>
                  <a:pt x="1602832" y="28080"/>
                </a:lnTo>
                <a:lnTo>
                  <a:pt x="1633848" y="59095"/>
                </a:lnTo>
                <a:lnTo>
                  <a:pt x="1654078" y="98276"/>
                </a:lnTo>
                <a:lnTo>
                  <a:pt x="1661159" y="143256"/>
                </a:lnTo>
                <a:lnTo>
                  <a:pt x="1661159" y="717804"/>
                </a:lnTo>
                <a:lnTo>
                  <a:pt x="1654078" y="762869"/>
                </a:lnTo>
                <a:lnTo>
                  <a:pt x="1633848" y="802092"/>
                </a:lnTo>
                <a:lnTo>
                  <a:pt x="1602832" y="833108"/>
                </a:lnTo>
                <a:lnTo>
                  <a:pt x="1563396" y="853552"/>
                </a:lnTo>
                <a:lnTo>
                  <a:pt x="1517903" y="86106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50242" y="2732316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D72E0E18-974C-9D9A-2623-7722C3A3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Microsoft JhengHei UI"/>
                <a:cs typeface="Microsoft JhengHei UI"/>
              </a:rPr>
              <a:t>针对图结构的图对抗训练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05285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2599056" y="2763051"/>
            <a:ext cx="76644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15" dirty="0">
                <a:latin typeface="Cambria Math"/>
                <a:cs typeface="Cambria Math"/>
              </a:rPr>
              <a:t>A,</a:t>
            </a:r>
            <a:r>
              <a:rPr sz="3600" spc="-275" dirty="0">
                <a:latin typeface="Cambria Math"/>
                <a:cs typeface="Cambria Math"/>
              </a:rPr>
              <a:t> </a:t>
            </a:r>
            <a:r>
              <a:rPr sz="3600" spc="260" dirty="0">
                <a:latin typeface="Cambria Math"/>
                <a:cs typeface="Cambria Math"/>
              </a:rPr>
              <a:t>F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79965" y="2953640"/>
            <a:ext cx="1617345" cy="287020"/>
          </a:xfrm>
          <a:custGeom>
            <a:avLst/>
            <a:gdLst/>
            <a:ahLst/>
            <a:cxnLst/>
            <a:rect l="l" t="t" r="r" b="b"/>
            <a:pathLst>
              <a:path w="1617345" h="287019">
                <a:moveTo>
                  <a:pt x="1473708" y="286512"/>
                </a:moveTo>
                <a:lnTo>
                  <a:pt x="1473708" y="214884"/>
                </a:lnTo>
                <a:lnTo>
                  <a:pt x="0" y="214884"/>
                </a:lnTo>
                <a:lnTo>
                  <a:pt x="0" y="71628"/>
                </a:lnTo>
                <a:lnTo>
                  <a:pt x="1473708" y="71628"/>
                </a:lnTo>
                <a:lnTo>
                  <a:pt x="1473708" y="0"/>
                </a:lnTo>
                <a:lnTo>
                  <a:pt x="1616964" y="143256"/>
                </a:lnTo>
                <a:lnTo>
                  <a:pt x="1473708" y="28651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54678" y="2641437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72189" y="2604643"/>
            <a:ext cx="1661160" cy="861060"/>
          </a:xfrm>
          <a:custGeom>
            <a:avLst/>
            <a:gdLst/>
            <a:ahLst/>
            <a:cxnLst/>
            <a:rect l="l" t="t" r="r" b="b"/>
            <a:pathLst>
              <a:path w="1661160" h="861060">
                <a:moveTo>
                  <a:pt x="1517903" y="861060"/>
                </a:moveTo>
                <a:lnTo>
                  <a:pt x="143255" y="861060"/>
                </a:lnTo>
                <a:lnTo>
                  <a:pt x="97763" y="853552"/>
                </a:lnTo>
                <a:lnTo>
                  <a:pt x="58327" y="833108"/>
                </a:lnTo>
                <a:lnTo>
                  <a:pt x="27311" y="802092"/>
                </a:lnTo>
                <a:lnTo>
                  <a:pt x="7081" y="762869"/>
                </a:lnTo>
                <a:lnTo>
                  <a:pt x="0" y="717804"/>
                </a:lnTo>
                <a:lnTo>
                  <a:pt x="0" y="143256"/>
                </a:lnTo>
                <a:lnTo>
                  <a:pt x="7081" y="98276"/>
                </a:lnTo>
                <a:lnTo>
                  <a:pt x="27311" y="59095"/>
                </a:lnTo>
                <a:lnTo>
                  <a:pt x="58327" y="28080"/>
                </a:lnTo>
                <a:lnTo>
                  <a:pt x="97763" y="7593"/>
                </a:lnTo>
                <a:lnTo>
                  <a:pt x="143255" y="0"/>
                </a:lnTo>
                <a:lnTo>
                  <a:pt x="1517903" y="0"/>
                </a:lnTo>
                <a:lnTo>
                  <a:pt x="1563396" y="7593"/>
                </a:lnTo>
                <a:lnTo>
                  <a:pt x="1602832" y="28080"/>
                </a:lnTo>
                <a:lnTo>
                  <a:pt x="1633848" y="59095"/>
                </a:lnTo>
                <a:lnTo>
                  <a:pt x="1654078" y="98276"/>
                </a:lnTo>
                <a:lnTo>
                  <a:pt x="1661159" y="143256"/>
                </a:lnTo>
                <a:lnTo>
                  <a:pt x="1661159" y="717804"/>
                </a:lnTo>
                <a:lnTo>
                  <a:pt x="1654078" y="762869"/>
                </a:lnTo>
                <a:lnTo>
                  <a:pt x="1633848" y="802092"/>
                </a:lnTo>
                <a:lnTo>
                  <a:pt x="1602832" y="833108"/>
                </a:lnTo>
                <a:lnTo>
                  <a:pt x="1563396" y="853552"/>
                </a:lnTo>
                <a:lnTo>
                  <a:pt x="1517903" y="86106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50242" y="2732316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27585" y="4678312"/>
            <a:ext cx="9017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5" dirty="0">
                <a:solidFill>
                  <a:srgbClr val="C0504D"/>
                </a:solidFill>
                <a:latin typeface="Cambria Math"/>
                <a:cs typeface="Cambria Math"/>
              </a:rPr>
              <a:t>A</a:t>
            </a:r>
            <a:r>
              <a:rPr lang="en-US" altLang="zh-CN" sz="3600" spc="130" dirty="0">
                <a:solidFill>
                  <a:srgbClr val="C0504D"/>
                </a:solidFill>
                <a:latin typeface="Cambria Math"/>
                <a:cs typeface="Cambria Math"/>
              </a:rPr>
              <a:t>′</a:t>
            </a:r>
            <a:r>
              <a:rPr sz="3600" spc="5" dirty="0">
                <a:solidFill>
                  <a:srgbClr val="C0504D"/>
                </a:solidFill>
                <a:latin typeface="Cambria Math"/>
                <a:cs typeface="Cambria Math"/>
              </a:rPr>
              <a:t>,</a:t>
            </a:r>
            <a:r>
              <a:rPr sz="3600" spc="-270" dirty="0">
                <a:solidFill>
                  <a:srgbClr val="C0504D"/>
                </a:solidFill>
                <a:latin typeface="Cambria Math"/>
                <a:cs typeface="Cambria Math"/>
              </a:rPr>
              <a:t> </a:t>
            </a:r>
            <a:r>
              <a:rPr sz="3600" spc="260" dirty="0">
                <a:latin typeface="Cambria Math"/>
                <a:cs typeface="Cambria Math"/>
              </a:rPr>
              <a:t>F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63511" y="3888246"/>
            <a:ext cx="322828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105" dirty="0" err="1">
                <a:latin typeface="Microsoft JhengHei UI"/>
                <a:cs typeface="Microsoft JhengHei UI"/>
              </a:rPr>
              <a:t>对抗攻</a:t>
            </a:r>
            <a:r>
              <a:rPr lang="zh-CN" altLang="en-US" spc="105" dirty="0">
                <a:latin typeface="Microsoft JhengHei UI"/>
                <a:cs typeface="Microsoft JhengHei UI"/>
              </a:rPr>
              <a:t>击</a:t>
            </a:r>
            <a:r>
              <a:rPr spc="105" dirty="0">
                <a:latin typeface="Microsoft JhengHei UI"/>
                <a:cs typeface="Microsoft JhengHei UI"/>
              </a:rPr>
              <a:t> </a:t>
            </a:r>
            <a:r>
              <a:rPr spc="-5" dirty="0">
                <a:latin typeface="Microsoft JhengHei UI"/>
                <a:cs typeface="Microsoft JhengHei UI"/>
              </a:rPr>
              <a:t>(如</a:t>
            </a:r>
            <a:r>
              <a:rPr spc="-180" dirty="0">
                <a:latin typeface="Microsoft JhengHei UI"/>
                <a:cs typeface="Microsoft JhengHei UI"/>
              </a:rPr>
              <a:t> </a:t>
            </a:r>
            <a:r>
              <a:rPr spc="75" dirty="0" err="1">
                <a:latin typeface="Microsoft JhengHei UI"/>
                <a:cs typeface="Microsoft JhengHei UI"/>
              </a:rPr>
              <a:t>PGD攻</a:t>
            </a:r>
            <a:r>
              <a:rPr lang="zh-CN" altLang="en-US" spc="75" dirty="0">
                <a:latin typeface="Microsoft JhengHei UI"/>
                <a:cs typeface="Microsoft JhengHei UI"/>
              </a:rPr>
              <a:t>击</a:t>
            </a:r>
            <a:r>
              <a:rPr spc="75" dirty="0">
                <a:latin typeface="Microsoft JhengHei UI"/>
                <a:cs typeface="Microsoft JhengHei UI"/>
              </a:rPr>
              <a:t>)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81800" y="2971800"/>
            <a:ext cx="544195" cy="2032000"/>
          </a:xfrm>
          <a:custGeom>
            <a:avLst/>
            <a:gdLst/>
            <a:ahLst/>
            <a:cxnLst/>
            <a:rect l="l" t="t" r="r" b="b"/>
            <a:pathLst>
              <a:path w="544195" h="2032000">
                <a:moveTo>
                  <a:pt x="318655" y="279400"/>
                </a:moveTo>
                <a:lnTo>
                  <a:pt x="314083" y="254000"/>
                </a:lnTo>
                <a:lnTo>
                  <a:pt x="314350" y="254000"/>
                </a:lnTo>
                <a:lnTo>
                  <a:pt x="309714" y="241300"/>
                </a:lnTo>
                <a:lnTo>
                  <a:pt x="310019" y="241300"/>
                </a:lnTo>
                <a:lnTo>
                  <a:pt x="305320" y="228600"/>
                </a:lnTo>
                <a:lnTo>
                  <a:pt x="305650" y="228600"/>
                </a:lnTo>
                <a:lnTo>
                  <a:pt x="300888" y="215900"/>
                </a:lnTo>
                <a:lnTo>
                  <a:pt x="296862" y="215900"/>
                </a:lnTo>
                <a:lnTo>
                  <a:pt x="292011" y="203200"/>
                </a:lnTo>
                <a:lnTo>
                  <a:pt x="292468" y="203200"/>
                </a:lnTo>
                <a:lnTo>
                  <a:pt x="287566" y="190500"/>
                </a:lnTo>
                <a:lnTo>
                  <a:pt x="288086" y="190500"/>
                </a:lnTo>
                <a:lnTo>
                  <a:pt x="283133" y="177800"/>
                </a:lnTo>
                <a:lnTo>
                  <a:pt x="283743" y="177800"/>
                </a:lnTo>
                <a:lnTo>
                  <a:pt x="278739" y="165100"/>
                </a:lnTo>
                <a:lnTo>
                  <a:pt x="275196" y="165100"/>
                </a:lnTo>
                <a:lnTo>
                  <a:pt x="270116" y="152400"/>
                </a:lnTo>
                <a:lnTo>
                  <a:pt x="267030" y="152400"/>
                </a:lnTo>
                <a:lnTo>
                  <a:pt x="261874" y="139700"/>
                </a:lnTo>
                <a:lnTo>
                  <a:pt x="259524" y="139700"/>
                </a:lnTo>
                <a:lnTo>
                  <a:pt x="254304" y="127000"/>
                </a:lnTo>
                <a:lnTo>
                  <a:pt x="252564" y="127000"/>
                </a:lnTo>
                <a:lnTo>
                  <a:pt x="249885" y="114300"/>
                </a:lnTo>
                <a:lnTo>
                  <a:pt x="254165" y="0"/>
                </a:lnTo>
                <a:lnTo>
                  <a:pt x="300012" y="0"/>
                </a:lnTo>
                <a:lnTo>
                  <a:pt x="302869" y="12700"/>
                </a:lnTo>
                <a:lnTo>
                  <a:pt x="321043" y="12700"/>
                </a:lnTo>
                <a:lnTo>
                  <a:pt x="324967" y="25400"/>
                </a:lnTo>
                <a:lnTo>
                  <a:pt x="333514" y="25400"/>
                </a:lnTo>
                <a:lnTo>
                  <a:pt x="338797" y="38100"/>
                </a:lnTo>
                <a:lnTo>
                  <a:pt x="346735" y="38100"/>
                </a:lnTo>
                <a:lnTo>
                  <a:pt x="348945" y="50800"/>
                </a:lnTo>
                <a:lnTo>
                  <a:pt x="356019" y="50800"/>
                </a:lnTo>
                <a:lnTo>
                  <a:pt x="361238" y="63500"/>
                </a:lnTo>
                <a:lnTo>
                  <a:pt x="362775" y="63500"/>
                </a:lnTo>
                <a:lnTo>
                  <a:pt x="367957" y="76200"/>
                </a:lnTo>
                <a:lnTo>
                  <a:pt x="375500" y="76200"/>
                </a:lnTo>
                <a:lnTo>
                  <a:pt x="380618" y="88900"/>
                </a:lnTo>
                <a:lnTo>
                  <a:pt x="381558" y="88900"/>
                </a:lnTo>
                <a:lnTo>
                  <a:pt x="386638" y="101600"/>
                </a:lnTo>
                <a:lnTo>
                  <a:pt x="387451" y="101600"/>
                </a:lnTo>
                <a:lnTo>
                  <a:pt x="393191" y="114300"/>
                </a:lnTo>
                <a:lnTo>
                  <a:pt x="398195" y="127000"/>
                </a:lnTo>
                <a:lnTo>
                  <a:pt x="403758" y="139700"/>
                </a:lnTo>
                <a:lnTo>
                  <a:pt x="409663" y="152400"/>
                </a:lnTo>
                <a:lnTo>
                  <a:pt x="414934" y="165100"/>
                </a:lnTo>
                <a:lnTo>
                  <a:pt x="419734" y="177800"/>
                </a:lnTo>
                <a:lnTo>
                  <a:pt x="424865" y="190500"/>
                </a:lnTo>
                <a:lnTo>
                  <a:pt x="429882" y="203200"/>
                </a:lnTo>
                <a:lnTo>
                  <a:pt x="434809" y="215900"/>
                </a:lnTo>
                <a:lnTo>
                  <a:pt x="439648" y="228600"/>
                </a:lnTo>
                <a:lnTo>
                  <a:pt x="444398" y="254000"/>
                </a:lnTo>
                <a:lnTo>
                  <a:pt x="449059" y="266700"/>
                </a:lnTo>
                <a:lnTo>
                  <a:pt x="318414" y="266700"/>
                </a:lnTo>
                <a:lnTo>
                  <a:pt x="318655" y="279400"/>
                </a:lnTo>
                <a:close/>
              </a:path>
              <a:path w="544195" h="2032000">
                <a:moveTo>
                  <a:pt x="247103" y="127000"/>
                </a:moveTo>
                <a:lnTo>
                  <a:pt x="241795" y="114300"/>
                </a:lnTo>
                <a:lnTo>
                  <a:pt x="243179" y="114300"/>
                </a:lnTo>
                <a:lnTo>
                  <a:pt x="247103" y="127000"/>
                </a:lnTo>
                <a:close/>
              </a:path>
              <a:path w="544195" h="2032000">
                <a:moveTo>
                  <a:pt x="248488" y="127000"/>
                </a:moveTo>
                <a:lnTo>
                  <a:pt x="243179" y="114300"/>
                </a:lnTo>
                <a:lnTo>
                  <a:pt x="245249" y="114300"/>
                </a:lnTo>
                <a:lnTo>
                  <a:pt x="248488" y="127000"/>
                </a:lnTo>
                <a:close/>
              </a:path>
              <a:path w="544195" h="2032000">
                <a:moveTo>
                  <a:pt x="251015" y="127000"/>
                </a:moveTo>
                <a:lnTo>
                  <a:pt x="250532" y="127000"/>
                </a:lnTo>
                <a:lnTo>
                  <a:pt x="245249" y="114300"/>
                </a:lnTo>
                <a:lnTo>
                  <a:pt x="246913" y="114300"/>
                </a:lnTo>
                <a:lnTo>
                  <a:pt x="251015" y="127000"/>
                </a:lnTo>
                <a:close/>
              </a:path>
              <a:path w="544195" h="2032000">
                <a:moveTo>
                  <a:pt x="252564" y="127000"/>
                </a:moveTo>
                <a:lnTo>
                  <a:pt x="251015" y="127000"/>
                </a:lnTo>
                <a:lnTo>
                  <a:pt x="248335" y="114300"/>
                </a:lnTo>
                <a:lnTo>
                  <a:pt x="252564" y="127000"/>
                </a:lnTo>
                <a:close/>
              </a:path>
              <a:path w="544195" h="2032000">
                <a:moveTo>
                  <a:pt x="381977" y="571500"/>
                </a:moveTo>
                <a:lnTo>
                  <a:pt x="378879" y="546100"/>
                </a:lnTo>
                <a:lnTo>
                  <a:pt x="375729" y="520700"/>
                </a:lnTo>
                <a:lnTo>
                  <a:pt x="372490" y="508000"/>
                </a:lnTo>
                <a:lnTo>
                  <a:pt x="369150" y="482600"/>
                </a:lnTo>
                <a:lnTo>
                  <a:pt x="365721" y="469900"/>
                </a:lnTo>
                <a:lnTo>
                  <a:pt x="362191" y="444500"/>
                </a:lnTo>
                <a:lnTo>
                  <a:pt x="358584" y="431800"/>
                </a:lnTo>
                <a:lnTo>
                  <a:pt x="354888" y="419100"/>
                </a:lnTo>
                <a:lnTo>
                  <a:pt x="351116" y="393700"/>
                </a:lnTo>
                <a:lnTo>
                  <a:pt x="347256" y="381000"/>
                </a:lnTo>
                <a:lnTo>
                  <a:pt x="347383" y="381000"/>
                </a:lnTo>
                <a:lnTo>
                  <a:pt x="343331" y="368300"/>
                </a:lnTo>
                <a:lnTo>
                  <a:pt x="343471" y="368300"/>
                </a:lnTo>
                <a:lnTo>
                  <a:pt x="339331" y="342900"/>
                </a:lnTo>
                <a:lnTo>
                  <a:pt x="339483" y="342900"/>
                </a:lnTo>
                <a:lnTo>
                  <a:pt x="335267" y="330200"/>
                </a:lnTo>
                <a:lnTo>
                  <a:pt x="335432" y="330200"/>
                </a:lnTo>
                <a:lnTo>
                  <a:pt x="331139" y="317500"/>
                </a:lnTo>
                <a:lnTo>
                  <a:pt x="331317" y="317500"/>
                </a:lnTo>
                <a:lnTo>
                  <a:pt x="326948" y="304800"/>
                </a:lnTo>
                <a:lnTo>
                  <a:pt x="327151" y="304800"/>
                </a:lnTo>
                <a:lnTo>
                  <a:pt x="322706" y="292100"/>
                </a:lnTo>
                <a:lnTo>
                  <a:pt x="322922" y="292100"/>
                </a:lnTo>
                <a:lnTo>
                  <a:pt x="318414" y="266700"/>
                </a:lnTo>
                <a:lnTo>
                  <a:pt x="449059" y="266700"/>
                </a:lnTo>
                <a:lnTo>
                  <a:pt x="453631" y="279400"/>
                </a:lnTo>
                <a:lnTo>
                  <a:pt x="458101" y="304800"/>
                </a:lnTo>
                <a:lnTo>
                  <a:pt x="462648" y="317500"/>
                </a:lnTo>
                <a:lnTo>
                  <a:pt x="466788" y="330200"/>
                </a:lnTo>
                <a:lnTo>
                  <a:pt x="470979" y="355600"/>
                </a:lnTo>
                <a:lnTo>
                  <a:pt x="475094" y="368300"/>
                </a:lnTo>
                <a:lnTo>
                  <a:pt x="479107" y="393700"/>
                </a:lnTo>
                <a:lnTo>
                  <a:pt x="483019" y="406400"/>
                </a:lnTo>
                <a:lnTo>
                  <a:pt x="486829" y="431800"/>
                </a:lnTo>
                <a:lnTo>
                  <a:pt x="490550" y="444500"/>
                </a:lnTo>
                <a:lnTo>
                  <a:pt x="494156" y="469900"/>
                </a:lnTo>
                <a:lnTo>
                  <a:pt x="497662" y="482600"/>
                </a:lnTo>
                <a:lnTo>
                  <a:pt x="501053" y="508000"/>
                </a:lnTo>
                <a:lnTo>
                  <a:pt x="504342" y="520700"/>
                </a:lnTo>
                <a:lnTo>
                  <a:pt x="507517" y="546100"/>
                </a:lnTo>
                <a:lnTo>
                  <a:pt x="509047" y="558800"/>
                </a:lnTo>
                <a:lnTo>
                  <a:pt x="381914" y="558800"/>
                </a:lnTo>
                <a:lnTo>
                  <a:pt x="381977" y="571500"/>
                </a:lnTo>
                <a:close/>
              </a:path>
              <a:path w="544195" h="2032000">
                <a:moveTo>
                  <a:pt x="542518" y="1117600"/>
                </a:moveTo>
                <a:lnTo>
                  <a:pt x="415607" y="1117600"/>
                </a:lnTo>
                <a:lnTo>
                  <a:pt x="416471" y="1092200"/>
                </a:lnTo>
                <a:lnTo>
                  <a:pt x="416966" y="1066800"/>
                </a:lnTo>
                <a:lnTo>
                  <a:pt x="417042" y="1016000"/>
                </a:lnTo>
                <a:lnTo>
                  <a:pt x="416801" y="1003300"/>
                </a:lnTo>
                <a:lnTo>
                  <a:pt x="416394" y="977900"/>
                </a:lnTo>
                <a:lnTo>
                  <a:pt x="415836" y="952500"/>
                </a:lnTo>
                <a:lnTo>
                  <a:pt x="415112" y="927100"/>
                </a:lnTo>
                <a:lnTo>
                  <a:pt x="414248" y="914400"/>
                </a:lnTo>
                <a:lnTo>
                  <a:pt x="413232" y="889000"/>
                </a:lnTo>
                <a:lnTo>
                  <a:pt x="412076" y="863600"/>
                </a:lnTo>
                <a:lnTo>
                  <a:pt x="410768" y="838200"/>
                </a:lnTo>
                <a:lnTo>
                  <a:pt x="409320" y="825500"/>
                </a:lnTo>
                <a:lnTo>
                  <a:pt x="407733" y="800100"/>
                </a:lnTo>
                <a:lnTo>
                  <a:pt x="406018" y="774700"/>
                </a:lnTo>
                <a:lnTo>
                  <a:pt x="404164" y="749300"/>
                </a:lnTo>
                <a:lnTo>
                  <a:pt x="402170" y="736600"/>
                </a:lnTo>
                <a:lnTo>
                  <a:pt x="400062" y="711200"/>
                </a:lnTo>
                <a:lnTo>
                  <a:pt x="397827" y="685800"/>
                </a:lnTo>
                <a:lnTo>
                  <a:pt x="395465" y="673100"/>
                </a:lnTo>
                <a:lnTo>
                  <a:pt x="392976" y="647700"/>
                </a:lnTo>
                <a:lnTo>
                  <a:pt x="390385" y="622300"/>
                </a:lnTo>
                <a:lnTo>
                  <a:pt x="387667" y="609600"/>
                </a:lnTo>
                <a:lnTo>
                  <a:pt x="384848" y="584200"/>
                </a:lnTo>
                <a:lnTo>
                  <a:pt x="381914" y="558800"/>
                </a:lnTo>
                <a:lnTo>
                  <a:pt x="509047" y="558800"/>
                </a:lnTo>
                <a:lnTo>
                  <a:pt x="510578" y="571500"/>
                </a:lnTo>
                <a:lnTo>
                  <a:pt x="513524" y="584200"/>
                </a:lnTo>
                <a:lnTo>
                  <a:pt x="516343" y="609600"/>
                </a:lnTo>
                <a:lnTo>
                  <a:pt x="519049" y="635000"/>
                </a:lnTo>
                <a:lnTo>
                  <a:pt x="521639" y="647700"/>
                </a:lnTo>
                <a:lnTo>
                  <a:pt x="524090" y="673100"/>
                </a:lnTo>
                <a:lnTo>
                  <a:pt x="526414" y="698500"/>
                </a:lnTo>
                <a:lnTo>
                  <a:pt x="528612" y="723900"/>
                </a:lnTo>
                <a:lnTo>
                  <a:pt x="530669" y="736600"/>
                </a:lnTo>
                <a:lnTo>
                  <a:pt x="532599" y="762000"/>
                </a:lnTo>
                <a:lnTo>
                  <a:pt x="534377" y="787400"/>
                </a:lnTo>
                <a:lnTo>
                  <a:pt x="536028" y="812800"/>
                </a:lnTo>
                <a:lnTo>
                  <a:pt x="537527" y="838200"/>
                </a:lnTo>
                <a:lnTo>
                  <a:pt x="538886" y="850900"/>
                </a:lnTo>
                <a:lnTo>
                  <a:pt x="541146" y="901700"/>
                </a:lnTo>
                <a:lnTo>
                  <a:pt x="542785" y="952500"/>
                </a:lnTo>
                <a:lnTo>
                  <a:pt x="543788" y="1003300"/>
                </a:lnTo>
                <a:lnTo>
                  <a:pt x="544042" y="1016000"/>
                </a:lnTo>
                <a:lnTo>
                  <a:pt x="544118" y="1041400"/>
                </a:lnTo>
                <a:lnTo>
                  <a:pt x="543953" y="1066800"/>
                </a:lnTo>
                <a:lnTo>
                  <a:pt x="543407" y="1092200"/>
                </a:lnTo>
                <a:lnTo>
                  <a:pt x="542518" y="1117600"/>
                </a:lnTo>
                <a:close/>
              </a:path>
              <a:path w="544195" h="2032000">
                <a:moveTo>
                  <a:pt x="417042" y="1028700"/>
                </a:moveTo>
                <a:lnTo>
                  <a:pt x="416921" y="1016000"/>
                </a:lnTo>
                <a:lnTo>
                  <a:pt x="417042" y="1028700"/>
                </a:lnTo>
                <a:close/>
              </a:path>
              <a:path w="544195" h="2032000">
                <a:moveTo>
                  <a:pt x="535533" y="1206500"/>
                </a:moveTo>
                <a:lnTo>
                  <a:pt x="409092" y="1206500"/>
                </a:lnTo>
                <a:lnTo>
                  <a:pt x="411264" y="1181100"/>
                </a:lnTo>
                <a:lnTo>
                  <a:pt x="413042" y="1155700"/>
                </a:lnTo>
                <a:lnTo>
                  <a:pt x="414502" y="1130300"/>
                </a:lnTo>
                <a:lnTo>
                  <a:pt x="415645" y="1104900"/>
                </a:lnTo>
                <a:lnTo>
                  <a:pt x="415607" y="1117600"/>
                </a:lnTo>
                <a:lnTo>
                  <a:pt x="542518" y="1117600"/>
                </a:lnTo>
                <a:lnTo>
                  <a:pt x="541286" y="1143000"/>
                </a:lnTo>
                <a:lnTo>
                  <a:pt x="539699" y="1168400"/>
                </a:lnTo>
                <a:lnTo>
                  <a:pt x="537781" y="1193800"/>
                </a:lnTo>
                <a:lnTo>
                  <a:pt x="535533" y="1206500"/>
                </a:lnTo>
                <a:close/>
              </a:path>
              <a:path w="544195" h="2032000">
                <a:moveTo>
                  <a:pt x="254676" y="1740070"/>
                </a:moveTo>
                <a:lnTo>
                  <a:pt x="251303" y="1735811"/>
                </a:lnTo>
                <a:lnTo>
                  <a:pt x="257314" y="1727200"/>
                </a:lnTo>
                <a:lnTo>
                  <a:pt x="256806" y="1727200"/>
                </a:lnTo>
                <a:lnTo>
                  <a:pt x="265506" y="1714500"/>
                </a:lnTo>
                <a:lnTo>
                  <a:pt x="265023" y="1714500"/>
                </a:lnTo>
                <a:lnTo>
                  <a:pt x="273557" y="1701800"/>
                </a:lnTo>
                <a:lnTo>
                  <a:pt x="273100" y="1701800"/>
                </a:lnTo>
                <a:lnTo>
                  <a:pt x="281457" y="1676400"/>
                </a:lnTo>
                <a:lnTo>
                  <a:pt x="281038" y="1676400"/>
                </a:lnTo>
                <a:lnTo>
                  <a:pt x="289217" y="1663700"/>
                </a:lnTo>
                <a:lnTo>
                  <a:pt x="288810" y="1663700"/>
                </a:lnTo>
                <a:lnTo>
                  <a:pt x="296799" y="1651000"/>
                </a:lnTo>
                <a:lnTo>
                  <a:pt x="296417" y="1651000"/>
                </a:lnTo>
                <a:lnTo>
                  <a:pt x="304215" y="1625600"/>
                </a:lnTo>
                <a:lnTo>
                  <a:pt x="303847" y="1625600"/>
                </a:lnTo>
                <a:lnTo>
                  <a:pt x="311454" y="1612900"/>
                </a:lnTo>
                <a:lnTo>
                  <a:pt x="311111" y="1612900"/>
                </a:lnTo>
                <a:lnTo>
                  <a:pt x="318503" y="1587500"/>
                </a:lnTo>
                <a:lnTo>
                  <a:pt x="318185" y="1587500"/>
                </a:lnTo>
                <a:lnTo>
                  <a:pt x="325374" y="1574800"/>
                </a:lnTo>
                <a:lnTo>
                  <a:pt x="325056" y="1574800"/>
                </a:lnTo>
                <a:lnTo>
                  <a:pt x="332028" y="1549400"/>
                </a:lnTo>
                <a:lnTo>
                  <a:pt x="331749" y="1549400"/>
                </a:lnTo>
                <a:lnTo>
                  <a:pt x="338493" y="1536700"/>
                </a:lnTo>
                <a:lnTo>
                  <a:pt x="338226" y="1536700"/>
                </a:lnTo>
                <a:lnTo>
                  <a:pt x="344754" y="1511300"/>
                </a:lnTo>
                <a:lnTo>
                  <a:pt x="344487" y="1511300"/>
                </a:lnTo>
                <a:lnTo>
                  <a:pt x="350786" y="1498600"/>
                </a:lnTo>
                <a:lnTo>
                  <a:pt x="350532" y="1498600"/>
                </a:lnTo>
                <a:lnTo>
                  <a:pt x="356590" y="1473200"/>
                </a:lnTo>
                <a:lnTo>
                  <a:pt x="356362" y="1473200"/>
                </a:lnTo>
                <a:lnTo>
                  <a:pt x="362178" y="1460500"/>
                </a:lnTo>
                <a:lnTo>
                  <a:pt x="361950" y="1460500"/>
                </a:lnTo>
                <a:lnTo>
                  <a:pt x="367525" y="1435100"/>
                </a:lnTo>
                <a:lnTo>
                  <a:pt x="367309" y="1435100"/>
                </a:lnTo>
                <a:lnTo>
                  <a:pt x="372630" y="1409700"/>
                </a:lnTo>
                <a:lnTo>
                  <a:pt x="372427" y="1409700"/>
                </a:lnTo>
                <a:lnTo>
                  <a:pt x="377494" y="1397000"/>
                </a:lnTo>
                <a:lnTo>
                  <a:pt x="377304" y="1397000"/>
                </a:lnTo>
                <a:lnTo>
                  <a:pt x="382104" y="1371600"/>
                </a:lnTo>
                <a:lnTo>
                  <a:pt x="381927" y="1371600"/>
                </a:lnTo>
                <a:lnTo>
                  <a:pt x="386448" y="1346200"/>
                </a:lnTo>
                <a:lnTo>
                  <a:pt x="386283" y="1346200"/>
                </a:lnTo>
                <a:lnTo>
                  <a:pt x="390537" y="1333500"/>
                </a:lnTo>
                <a:lnTo>
                  <a:pt x="390385" y="1333500"/>
                </a:lnTo>
                <a:lnTo>
                  <a:pt x="394347" y="1308100"/>
                </a:lnTo>
                <a:lnTo>
                  <a:pt x="394207" y="1308100"/>
                </a:lnTo>
                <a:lnTo>
                  <a:pt x="397890" y="1282700"/>
                </a:lnTo>
                <a:lnTo>
                  <a:pt x="397751" y="1282700"/>
                </a:lnTo>
                <a:lnTo>
                  <a:pt x="401154" y="1270000"/>
                </a:lnTo>
                <a:lnTo>
                  <a:pt x="404126" y="1244600"/>
                </a:lnTo>
                <a:lnTo>
                  <a:pt x="406806" y="1219200"/>
                </a:lnTo>
                <a:lnTo>
                  <a:pt x="409181" y="1193800"/>
                </a:lnTo>
                <a:lnTo>
                  <a:pt x="409092" y="1206500"/>
                </a:lnTo>
                <a:lnTo>
                  <a:pt x="535533" y="1206500"/>
                </a:lnTo>
                <a:lnTo>
                  <a:pt x="530059" y="1257300"/>
                </a:lnTo>
                <a:lnTo>
                  <a:pt x="523341" y="1308100"/>
                </a:lnTo>
                <a:lnTo>
                  <a:pt x="515404" y="1358900"/>
                </a:lnTo>
                <a:lnTo>
                  <a:pt x="510997" y="1371600"/>
                </a:lnTo>
                <a:lnTo>
                  <a:pt x="506310" y="1397000"/>
                </a:lnTo>
                <a:lnTo>
                  <a:pt x="501154" y="1422400"/>
                </a:lnTo>
                <a:lnTo>
                  <a:pt x="495896" y="1447800"/>
                </a:lnTo>
                <a:lnTo>
                  <a:pt x="490575" y="1460500"/>
                </a:lnTo>
                <a:lnTo>
                  <a:pt x="484797" y="1485900"/>
                </a:lnTo>
                <a:lnTo>
                  <a:pt x="478751" y="1511300"/>
                </a:lnTo>
                <a:lnTo>
                  <a:pt x="472452" y="1536700"/>
                </a:lnTo>
                <a:lnTo>
                  <a:pt x="465912" y="1549400"/>
                </a:lnTo>
                <a:lnTo>
                  <a:pt x="459117" y="1574800"/>
                </a:lnTo>
                <a:lnTo>
                  <a:pt x="452081" y="1600200"/>
                </a:lnTo>
                <a:lnTo>
                  <a:pt x="444817" y="1612900"/>
                </a:lnTo>
                <a:lnTo>
                  <a:pt x="437324" y="1638300"/>
                </a:lnTo>
                <a:lnTo>
                  <a:pt x="429602" y="1651000"/>
                </a:lnTo>
                <a:lnTo>
                  <a:pt x="421665" y="1676400"/>
                </a:lnTo>
                <a:lnTo>
                  <a:pt x="413499" y="1689100"/>
                </a:lnTo>
                <a:lnTo>
                  <a:pt x="405129" y="1714500"/>
                </a:lnTo>
                <a:lnTo>
                  <a:pt x="396544" y="1727200"/>
                </a:lnTo>
                <a:lnTo>
                  <a:pt x="392150" y="1739900"/>
                </a:lnTo>
                <a:lnTo>
                  <a:pt x="254876" y="1739900"/>
                </a:lnTo>
                <a:lnTo>
                  <a:pt x="254676" y="1740070"/>
                </a:lnTo>
                <a:close/>
              </a:path>
              <a:path w="544195" h="2032000">
                <a:moveTo>
                  <a:pt x="0" y="2032000"/>
                </a:moveTo>
                <a:lnTo>
                  <a:pt x="174078" y="1638300"/>
                </a:lnTo>
                <a:lnTo>
                  <a:pt x="251303" y="1735811"/>
                </a:lnTo>
                <a:lnTo>
                  <a:pt x="248450" y="1739900"/>
                </a:lnTo>
                <a:lnTo>
                  <a:pt x="248996" y="1739900"/>
                </a:lnTo>
                <a:lnTo>
                  <a:pt x="246425" y="1747131"/>
                </a:lnTo>
                <a:lnTo>
                  <a:pt x="180670" y="1803400"/>
                </a:lnTo>
                <a:lnTo>
                  <a:pt x="261492" y="1905000"/>
                </a:lnTo>
                <a:lnTo>
                  <a:pt x="385294" y="1905000"/>
                </a:lnTo>
                <a:lnTo>
                  <a:pt x="415467" y="1943100"/>
                </a:lnTo>
                <a:lnTo>
                  <a:pt x="0" y="2032000"/>
                </a:lnTo>
                <a:close/>
              </a:path>
              <a:path w="544195" h="2032000">
                <a:moveTo>
                  <a:pt x="246425" y="1747131"/>
                </a:moveTo>
                <a:lnTo>
                  <a:pt x="248996" y="1739900"/>
                </a:lnTo>
                <a:lnTo>
                  <a:pt x="248450" y="1739900"/>
                </a:lnTo>
                <a:lnTo>
                  <a:pt x="251303" y="1735811"/>
                </a:lnTo>
                <a:lnTo>
                  <a:pt x="254676" y="1740070"/>
                </a:lnTo>
                <a:lnTo>
                  <a:pt x="246425" y="1747131"/>
                </a:lnTo>
                <a:close/>
              </a:path>
              <a:path w="544195" h="2032000">
                <a:moveTo>
                  <a:pt x="254733" y="1740142"/>
                </a:moveTo>
                <a:lnTo>
                  <a:pt x="254876" y="1739900"/>
                </a:lnTo>
                <a:lnTo>
                  <a:pt x="254733" y="1740142"/>
                </a:lnTo>
                <a:close/>
              </a:path>
              <a:path w="544195" h="2032000">
                <a:moveTo>
                  <a:pt x="335285" y="1841854"/>
                </a:moveTo>
                <a:lnTo>
                  <a:pt x="254733" y="1740142"/>
                </a:lnTo>
                <a:lnTo>
                  <a:pt x="254876" y="1739900"/>
                </a:lnTo>
                <a:lnTo>
                  <a:pt x="392150" y="1739900"/>
                </a:lnTo>
                <a:lnTo>
                  <a:pt x="387756" y="1752600"/>
                </a:lnTo>
                <a:lnTo>
                  <a:pt x="378764" y="1765300"/>
                </a:lnTo>
                <a:lnTo>
                  <a:pt x="369062" y="1790700"/>
                </a:lnTo>
                <a:lnTo>
                  <a:pt x="360184" y="1803400"/>
                </a:lnTo>
                <a:lnTo>
                  <a:pt x="350608" y="1816100"/>
                </a:lnTo>
                <a:lnTo>
                  <a:pt x="347510" y="1828800"/>
                </a:lnTo>
                <a:lnTo>
                  <a:pt x="343979" y="1828800"/>
                </a:lnTo>
                <a:lnTo>
                  <a:pt x="340029" y="1841500"/>
                </a:lnTo>
                <a:lnTo>
                  <a:pt x="335699" y="1841500"/>
                </a:lnTo>
                <a:lnTo>
                  <a:pt x="335285" y="1841854"/>
                </a:lnTo>
                <a:close/>
              </a:path>
              <a:path w="544195" h="2032000">
                <a:moveTo>
                  <a:pt x="239966" y="1765300"/>
                </a:moveTo>
                <a:lnTo>
                  <a:pt x="246425" y="1747131"/>
                </a:lnTo>
                <a:lnTo>
                  <a:pt x="254676" y="1740070"/>
                </a:lnTo>
                <a:lnTo>
                  <a:pt x="239966" y="1765300"/>
                </a:lnTo>
                <a:close/>
              </a:path>
              <a:path w="544195" h="2032000">
                <a:moveTo>
                  <a:pt x="274657" y="1765300"/>
                </a:moveTo>
                <a:lnTo>
                  <a:pt x="239966" y="1765300"/>
                </a:lnTo>
                <a:lnTo>
                  <a:pt x="254733" y="1740142"/>
                </a:lnTo>
                <a:lnTo>
                  <a:pt x="274657" y="1765300"/>
                </a:lnTo>
                <a:close/>
              </a:path>
              <a:path w="544195" h="2032000">
                <a:moveTo>
                  <a:pt x="261492" y="1905000"/>
                </a:moveTo>
                <a:lnTo>
                  <a:pt x="180670" y="1803400"/>
                </a:lnTo>
                <a:lnTo>
                  <a:pt x="246425" y="1747131"/>
                </a:lnTo>
                <a:lnTo>
                  <a:pt x="239966" y="1765300"/>
                </a:lnTo>
                <a:lnTo>
                  <a:pt x="274657" y="1765300"/>
                </a:lnTo>
                <a:lnTo>
                  <a:pt x="335285" y="1841854"/>
                </a:lnTo>
                <a:lnTo>
                  <a:pt x="261492" y="1905000"/>
                </a:lnTo>
                <a:close/>
              </a:path>
              <a:path w="544195" h="2032000">
                <a:moveTo>
                  <a:pt x="385294" y="1905000"/>
                </a:moveTo>
                <a:lnTo>
                  <a:pt x="261492" y="1905000"/>
                </a:lnTo>
                <a:lnTo>
                  <a:pt x="335285" y="1841854"/>
                </a:lnTo>
                <a:lnTo>
                  <a:pt x="385294" y="19050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D72E0E18-974C-9D9A-2623-7722C3A3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Microsoft JhengHei UI"/>
                <a:cs typeface="Microsoft JhengHei UI"/>
              </a:rPr>
              <a:t>针对图结构的图对抗训练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74436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2599056" y="2763051"/>
            <a:ext cx="76644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15" dirty="0">
                <a:latin typeface="Cambria Math"/>
                <a:cs typeface="Cambria Math"/>
              </a:rPr>
              <a:t>A,</a:t>
            </a:r>
            <a:r>
              <a:rPr sz="3600" spc="-275" dirty="0">
                <a:latin typeface="Cambria Math"/>
                <a:cs typeface="Cambria Math"/>
              </a:rPr>
              <a:t> </a:t>
            </a:r>
            <a:r>
              <a:rPr sz="3600" spc="260" dirty="0">
                <a:latin typeface="Cambria Math"/>
                <a:cs typeface="Cambria Math"/>
              </a:rPr>
              <a:t>F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79965" y="2953640"/>
            <a:ext cx="1617345" cy="287020"/>
          </a:xfrm>
          <a:custGeom>
            <a:avLst/>
            <a:gdLst/>
            <a:ahLst/>
            <a:cxnLst/>
            <a:rect l="l" t="t" r="r" b="b"/>
            <a:pathLst>
              <a:path w="1617345" h="287019">
                <a:moveTo>
                  <a:pt x="1473708" y="286512"/>
                </a:moveTo>
                <a:lnTo>
                  <a:pt x="1473708" y="214884"/>
                </a:lnTo>
                <a:lnTo>
                  <a:pt x="0" y="214884"/>
                </a:lnTo>
                <a:lnTo>
                  <a:pt x="0" y="71628"/>
                </a:lnTo>
                <a:lnTo>
                  <a:pt x="1473708" y="71628"/>
                </a:lnTo>
                <a:lnTo>
                  <a:pt x="1473708" y="0"/>
                </a:lnTo>
                <a:lnTo>
                  <a:pt x="1616964" y="143256"/>
                </a:lnTo>
                <a:lnTo>
                  <a:pt x="1473708" y="28651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54678" y="2641437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72189" y="2604643"/>
            <a:ext cx="1661160" cy="861060"/>
          </a:xfrm>
          <a:custGeom>
            <a:avLst/>
            <a:gdLst/>
            <a:ahLst/>
            <a:cxnLst/>
            <a:rect l="l" t="t" r="r" b="b"/>
            <a:pathLst>
              <a:path w="1661160" h="861060">
                <a:moveTo>
                  <a:pt x="1517903" y="861060"/>
                </a:moveTo>
                <a:lnTo>
                  <a:pt x="143255" y="861060"/>
                </a:lnTo>
                <a:lnTo>
                  <a:pt x="97763" y="853552"/>
                </a:lnTo>
                <a:lnTo>
                  <a:pt x="58327" y="833108"/>
                </a:lnTo>
                <a:lnTo>
                  <a:pt x="27311" y="802092"/>
                </a:lnTo>
                <a:lnTo>
                  <a:pt x="7081" y="762869"/>
                </a:lnTo>
                <a:lnTo>
                  <a:pt x="0" y="717804"/>
                </a:lnTo>
                <a:lnTo>
                  <a:pt x="0" y="143256"/>
                </a:lnTo>
                <a:lnTo>
                  <a:pt x="7081" y="98276"/>
                </a:lnTo>
                <a:lnTo>
                  <a:pt x="27311" y="59095"/>
                </a:lnTo>
                <a:lnTo>
                  <a:pt x="58327" y="28080"/>
                </a:lnTo>
                <a:lnTo>
                  <a:pt x="97763" y="7593"/>
                </a:lnTo>
                <a:lnTo>
                  <a:pt x="143255" y="0"/>
                </a:lnTo>
                <a:lnTo>
                  <a:pt x="1517903" y="0"/>
                </a:lnTo>
                <a:lnTo>
                  <a:pt x="1563396" y="7593"/>
                </a:lnTo>
                <a:lnTo>
                  <a:pt x="1602832" y="28080"/>
                </a:lnTo>
                <a:lnTo>
                  <a:pt x="1633848" y="59095"/>
                </a:lnTo>
                <a:lnTo>
                  <a:pt x="1654078" y="98276"/>
                </a:lnTo>
                <a:lnTo>
                  <a:pt x="1661159" y="143256"/>
                </a:lnTo>
                <a:lnTo>
                  <a:pt x="1661159" y="717804"/>
                </a:lnTo>
                <a:lnTo>
                  <a:pt x="1654078" y="762869"/>
                </a:lnTo>
                <a:lnTo>
                  <a:pt x="1633848" y="802092"/>
                </a:lnTo>
                <a:lnTo>
                  <a:pt x="1602832" y="833108"/>
                </a:lnTo>
                <a:lnTo>
                  <a:pt x="1563396" y="853552"/>
                </a:lnTo>
                <a:lnTo>
                  <a:pt x="1517903" y="861060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50242" y="2732316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27585" y="4678312"/>
            <a:ext cx="9017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5" dirty="0">
                <a:solidFill>
                  <a:srgbClr val="C0504D"/>
                </a:solidFill>
                <a:latin typeface="Cambria Math"/>
                <a:cs typeface="Cambria Math"/>
              </a:rPr>
              <a:t>A</a:t>
            </a:r>
            <a:r>
              <a:rPr lang="en-US" altLang="zh-CN" sz="3600" spc="130" dirty="0">
                <a:solidFill>
                  <a:srgbClr val="C0504D"/>
                </a:solidFill>
                <a:latin typeface="Cambria Math"/>
                <a:cs typeface="Cambria Math"/>
              </a:rPr>
              <a:t>′</a:t>
            </a:r>
            <a:r>
              <a:rPr sz="3600" spc="5" dirty="0">
                <a:solidFill>
                  <a:srgbClr val="C0504D"/>
                </a:solidFill>
                <a:latin typeface="Cambria Math"/>
                <a:cs typeface="Cambria Math"/>
              </a:rPr>
              <a:t>,</a:t>
            </a:r>
            <a:r>
              <a:rPr sz="3600" spc="-270" dirty="0">
                <a:solidFill>
                  <a:srgbClr val="C0504D"/>
                </a:solidFill>
                <a:latin typeface="Cambria Math"/>
                <a:cs typeface="Cambria Math"/>
              </a:rPr>
              <a:t> </a:t>
            </a:r>
            <a:r>
              <a:rPr sz="3600" spc="260" dirty="0">
                <a:latin typeface="Cambria Math"/>
                <a:cs typeface="Cambria Math"/>
              </a:rPr>
              <a:t>F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63511" y="3888246"/>
            <a:ext cx="277108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105" dirty="0" err="1">
                <a:latin typeface="Microsoft JhengHei UI"/>
                <a:cs typeface="Microsoft JhengHei UI"/>
              </a:rPr>
              <a:t>对抗攻</a:t>
            </a:r>
            <a:r>
              <a:rPr lang="zh-CN" altLang="en-US" spc="105" dirty="0">
                <a:latin typeface="Microsoft JhengHei UI"/>
                <a:cs typeface="Microsoft JhengHei UI"/>
              </a:rPr>
              <a:t>击</a:t>
            </a:r>
            <a:r>
              <a:rPr spc="105" dirty="0">
                <a:latin typeface="Microsoft JhengHei UI"/>
                <a:cs typeface="Microsoft JhengHei UI"/>
              </a:rPr>
              <a:t> </a:t>
            </a:r>
            <a:r>
              <a:rPr spc="-5" dirty="0">
                <a:latin typeface="Microsoft JhengHei UI"/>
                <a:cs typeface="Microsoft JhengHei UI"/>
              </a:rPr>
              <a:t>(如</a:t>
            </a:r>
            <a:r>
              <a:rPr spc="-180" dirty="0">
                <a:latin typeface="Microsoft JhengHei UI"/>
                <a:cs typeface="Microsoft JhengHei UI"/>
              </a:rPr>
              <a:t> </a:t>
            </a:r>
            <a:r>
              <a:rPr spc="75" dirty="0" err="1">
                <a:latin typeface="Microsoft JhengHei UI"/>
                <a:cs typeface="Microsoft JhengHei UI"/>
              </a:rPr>
              <a:t>PGD攻</a:t>
            </a:r>
            <a:r>
              <a:rPr lang="zh-CN" altLang="en-US" spc="75" dirty="0">
                <a:latin typeface="Microsoft JhengHei UI"/>
                <a:cs typeface="Microsoft JhengHei UI"/>
              </a:rPr>
              <a:t>击</a:t>
            </a:r>
            <a:r>
              <a:rPr spc="75" dirty="0">
                <a:latin typeface="Microsoft JhengHei UI"/>
                <a:cs typeface="Microsoft JhengHei UI"/>
              </a:rPr>
              <a:t>)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35092" y="3035262"/>
            <a:ext cx="542290" cy="2032000"/>
          </a:xfrm>
          <a:custGeom>
            <a:avLst/>
            <a:gdLst/>
            <a:ahLst/>
            <a:cxnLst/>
            <a:rect l="l" t="t" r="r" b="b"/>
            <a:pathLst>
              <a:path w="542289" h="2032000">
                <a:moveTo>
                  <a:pt x="113691" y="308649"/>
                </a:moveTo>
                <a:lnTo>
                  <a:pt x="0" y="254000"/>
                </a:lnTo>
                <a:lnTo>
                  <a:pt x="336626" y="0"/>
                </a:lnTo>
                <a:lnTo>
                  <a:pt x="340359" y="228600"/>
                </a:lnTo>
                <a:lnTo>
                  <a:pt x="155663" y="228600"/>
                </a:lnTo>
                <a:lnTo>
                  <a:pt x="114300" y="304800"/>
                </a:lnTo>
                <a:lnTo>
                  <a:pt x="113691" y="308649"/>
                </a:lnTo>
                <a:close/>
              </a:path>
              <a:path w="542289" h="2032000">
                <a:moveTo>
                  <a:pt x="230267" y="364685"/>
                </a:moveTo>
                <a:lnTo>
                  <a:pt x="113691" y="308649"/>
                </a:lnTo>
                <a:lnTo>
                  <a:pt x="114300" y="304800"/>
                </a:lnTo>
                <a:lnTo>
                  <a:pt x="155663" y="228600"/>
                </a:lnTo>
                <a:lnTo>
                  <a:pt x="270255" y="279400"/>
                </a:lnTo>
                <a:lnTo>
                  <a:pt x="234790" y="355600"/>
                </a:lnTo>
                <a:lnTo>
                  <a:pt x="233756" y="355600"/>
                </a:lnTo>
                <a:lnTo>
                  <a:pt x="230267" y="364685"/>
                </a:lnTo>
                <a:close/>
              </a:path>
              <a:path w="542289" h="2032000">
                <a:moveTo>
                  <a:pt x="343471" y="419100"/>
                </a:moveTo>
                <a:lnTo>
                  <a:pt x="230942" y="365009"/>
                </a:lnTo>
                <a:lnTo>
                  <a:pt x="231898" y="361813"/>
                </a:lnTo>
                <a:lnTo>
                  <a:pt x="270255" y="279400"/>
                </a:lnTo>
                <a:lnTo>
                  <a:pt x="155663" y="228600"/>
                </a:lnTo>
                <a:lnTo>
                  <a:pt x="340359" y="228600"/>
                </a:lnTo>
                <a:lnTo>
                  <a:pt x="343471" y="419100"/>
                </a:lnTo>
                <a:close/>
              </a:path>
              <a:path w="542289" h="2032000">
                <a:moveTo>
                  <a:pt x="453224" y="1866900"/>
                </a:moveTo>
                <a:lnTo>
                  <a:pt x="283260" y="1866900"/>
                </a:lnTo>
                <a:lnTo>
                  <a:pt x="273469" y="1854200"/>
                </a:lnTo>
                <a:lnTo>
                  <a:pt x="263842" y="1828800"/>
                </a:lnTo>
                <a:lnTo>
                  <a:pt x="254380" y="1816100"/>
                </a:lnTo>
                <a:lnTo>
                  <a:pt x="245097" y="1803400"/>
                </a:lnTo>
                <a:lnTo>
                  <a:pt x="235978" y="1790700"/>
                </a:lnTo>
                <a:lnTo>
                  <a:pt x="227571" y="1778000"/>
                </a:lnTo>
                <a:lnTo>
                  <a:pt x="218249" y="1752600"/>
                </a:lnTo>
                <a:lnTo>
                  <a:pt x="210121" y="1739900"/>
                </a:lnTo>
                <a:lnTo>
                  <a:pt x="201218" y="1727200"/>
                </a:lnTo>
                <a:lnTo>
                  <a:pt x="192963" y="1701800"/>
                </a:lnTo>
                <a:lnTo>
                  <a:pt x="184886" y="1689100"/>
                </a:lnTo>
                <a:lnTo>
                  <a:pt x="177355" y="1663700"/>
                </a:lnTo>
                <a:lnTo>
                  <a:pt x="169290" y="1651000"/>
                </a:lnTo>
                <a:lnTo>
                  <a:pt x="161772" y="1625600"/>
                </a:lnTo>
                <a:lnTo>
                  <a:pt x="154444" y="1612900"/>
                </a:lnTo>
                <a:lnTo>
                  <a:pt x="147307" y="1587500"/>
                </a:lnTo>
                <a:lnTo>
                  <a:pt x="140373" y="1574800"/>
                </a:lnTo>
                <a:lnTo>
                  <a:pt x="133642" y="1549400"/>
                </a:lnTo>
                <a:lnTo>
                  <a:pt x="127126" y="1524000"/>
                </a:lnTo>
                <a:lnTo>
                  <a:pt x="120815" y="1511300"/>
                </a:lnTo>
                <a:lnTo>
                  <a:pt x="114719" y="1485900"/>
                </a:lnTo>
                <a:lnTo>
                  <a:pt x="108838" y="1460500"/>
                </a:lnTo>
                <a:lnTo>
                  <a:pt x="103187" y="1447800"/>
                </a:lnTo>
                <a:lnTo>
                  <a:pt x="97764" y="1422400"/>
                </a:lnTo>
                <a:lnTo>
                  <a:pt x="92582" y="1397000"/>
                </a:lnTo>
                <a:lnTo>
                  <a:pt x="87629" y="1384300"/>
                </a:lnTo>
                <a:lnTo>
                  <a:pt x="82918" y="1358900"/>
                </a:lnTo>
                <a:lnTo>
                  <a:pt x="78460" y="1333500"/>
                </a:lnTo>
                <a:lnTo>
                  <a:pt x="74244" y="1308100"/>
                </a:lnTo>
                <a:lnTo>
                  <a:pt x="70294" y="1282700"/>
                </a:lnTo>
                <a:lnTo>
                  <a:pt x="66598" y="1270000"/>
                </a:lnTo>
                <a:lnTo>
                  <a:pt x="60020" y="1219200"/>
                </a:lnTo>
                <a:lnTo>
                  <a:pt x="54546" y="1168400"/>
                </a:lnTo>
                <a:lnTo>
                  <a:pt x="52235" y="1143000"/>
                </a:lnTo>
                <a:lnTo>
                  <a:pt x="50215" y="1130300"/>
                </a:lnTo>
                <a:lnTo>
                  <a:pt x="47066" y="1079500"/>
                </a:lnTo>
                <a:lnTo>
                  <a:pt x="45161" y="1028700"/>
                </a:lnTo>
                <a:lnTo>
                  <a:pt x="44602" y="952500"/>
                </a:lnTo>
                <a:lnTo>
                  <a:pt x="44856" y="939800"/>
                </a:lnTo>
                <a:lnTo>
                  <a:pt x="45275" y="914400"/>
                </a:lnTo>
                <a:lnTo>
                  <a:pt x="46608" y="863600"/>
                </a:lnTo>
                <a:lnTo>
                  <a:pt x="48552" y="812800"/>
                </a:lnTo>
                <a:lnTo>
                  <a:pt x="51117" y="774700"/>
                </a:lnTo>
                <a:lnTo>
                  <a:pt x="52616" y="749300"/>
                </a:lnTo>
                <a:lnTo>
                  <a:pt x="54267" y="723900"/>
                </a:lnTo>
                <a:lnTo>
                  <a:pt x="56045" y="698500"/>
                </a:lnTo>
                <a:lnTo>
                  <a:pt x="57975" y="673100"/>
                </a:lnTo>
                <a:lnTo>
                  <a:pt x="60032" y="660400"/>
                </a:lnTo>
                <a:lnTo>
                  <a:pt x="62229" y="635000"/>
                </a:lnTo>
                <a:lnTo>
                  <a:pt x="64554" y="609600"/>
                </a:lnTo>
                <a:lnTo>
                  <a:pt x="67005" y="584200"/>
                </a:lnTo>
                <a:lnTo>
                  <a:pt x="69595" y="571500"/>
                </a:lnTo>
                <a:lnTo>
                  <a:pt x="72301" y="546100"/>
                </a:lnTo>
                <a:lnTo>
                  <a:pt x="75120" y="520700"/>
                </a:lnTo>
                <a:lnTo>
                  <a:pt x="78066" y="508000"/>
                </a:lnTo>
                <a:lnTo>
                  <a:pt x="81127" y="482600"/>
                </a:lnTo>
                <a:lnTo>
                  <a:pt x="84302" y="457200"/>
                </a:lnTo>
                <a:lnTo>
                  <a:pt x="87591" y="444500"/>
                </a:lnTo>
                <a:lnTo>
                  <a:pt x="90982" y="419100"/>
                </a:lnTo>
                <a:lnTo>
                  <a:pt x="94487" y="406400"/>
                </a:lnTo>
                <a:lnTo>
                  <a:pt x="98094" y="381000"/>
                </a:lnTo>
                <a:lnTo>
                  <a:pt x="101815" y="368300"/>
                </a:lnTo>
                <a:lnTo>
                  <a:pt x="105625" y="342900"/>
                </a:lnTo>
                <a:lnTo>
                  <a:pt x="109423" y="330200"/>
                </a:lnTo>
                <a:lnTo>
                  <a:pt x="110667" y="317500"/>
                </a:lnTo>
                <a:lnTo>
                  <a:pt x="112293" y="317500"/>
                </a:lnTo>
                <a:lnTo>
                  <a:pt x="113691" y="308649"/>
                </a:lnTo>
                <a:lnTo>
                  <a:pt x="230267" y="364685"/>
                </a:lnTo>
                <a:lnTo>
                  <a:pt x="228879" y="368300"/>
                </a:lnTo>
                <a:lnTo>
                  <a:pt x="230060" y="368300"/>
                </a:lnTo>
                <a:lnTo>
                  <a:pt x="226352" y="381000"/>
                </a:lnTo>
                <a:lnTo>
                  <a:pt x="222834" y="406400"/>
                </a:lnTo>
                <a:lnTo>
                  <a:pt x="219405" y="419100"/>
                </a:lnTo>
                <a:lnTo>
                  <a:pt x="216077" y="444500"/>
                </a:lnTo>
                <a:lnTo>
                  <a:pt x="212839" y="457200"/>
                </a:lnTo>
                <a:lnTo>
                  <a:pt x="209702" y="482600"/>
                </a:lnTo>
                <a:lnTo>
                  <a:pt x="208216" y="495300"/>
                </a:lnTo>
                <a:lnTo>
                  <a:pt x="206730" y="495300"/>
                </a:lnTo>
                <a:lnTo>
                  <a:pt x="203733" y="520700"/>
                </a:lnTo>
                <a:lnTo>
                  <a:pt x="200913" y="546100"/>
                </a:lnTo>
                <a:lnTo>
                  <a:pt x="198208" y="558800"/>
                </a:lnTo>
                <a:lnTo>
                  <a:pt x="195618" y="584200"/>
                </a:lnTo>
                <a:lnTo>
                  <a:pt x="193128" y="609600"/>
                </a:lnTo>
                <a:lnTo>
                  <a:pt x="190779" y="622300"/>
                </a:lnTo>
                <a:lnTo>
                  <a:pt x="188544" y="647700"/>
                </a:lnTo>
                <a:lnTo>
                  <a:pt x="186436" y="673100"/>
                </a:lnTo>
                <a:lnTo>
                  <a:pt x="184442" y="685800"/>
                </a:lnTo>
                <a:lnTo>
                  <a:pt x="182600" y="711200"/>
                </a:lnTo>
                <a:lnTo>
                  <a:pt x="180873" y="736600"/>
                </a:lnTo>
                <a:lnTo>
                  <a:pt x="179298" y="762000"/>
                </a:lnTo>
                <a:lnTo>
                  <a:pt x="177850" y="774700"/>
                </a:lnTo>
                <a:lnTo>
                  <a:pt x="176542" y="800100"/>
                </a:lnTo>
                <a:lnTo>
                  <a:pt x="175387" y="825500"/>
                </a:lnTo>
                <a:lnTo>
                  <a:pt x="174370" y="850900"/>
                </a:lnTo>
                <a:lnTo>
                  <a:pt x="173507" y="863600"/>
                </a:lnTo>
                <a:lnTo>
                  <a:pt x="172796" y="889000"/>
                </a:lnTo>
                <a:lnTo>
                  <a:pt x="172237" y="914400"/>
                </a:lnTo>
                <a:lnTo>
                  <a:pt x="171843" y="939800"/>
                </a:lnTo>
                <a:lnTo>
                  <a:pt x="171723" y="952500"/>
                </a:lnTo>
                <a:lnTo>
                  <a:pt x="171513" y="977900"/>
                </a:lnTo>
                <a:lnTo>
                  <a:pt x="171678" y="1003300"/>
                </a:lnTo>
                <a:lnTo>
                  <a:pt x="172135" y="1028700"/>
                </a:lnTo>
                <a:lnTo>
                  <a:pt x="172885" y="1054100"/>
                </a:lnTo>
                <a:lnTo>
                  <a:pt x="173939" y="1066800"/>
                </a:lnTo>
                <a:lnTo>
                  <a:pt x="175260" y="1092200"/>
                </a:lnTo>
                <a:lnTo>
                  <a:pt x="176885" y="1117600"/>
                </a:lnTo>
                <a:lnTo>
                  <a:pt x="178777" y="1143000"/>
                </a:lnTo>
                <a:lnTo>
                  <a:pt x="180936" y="1155700"/>
                </a:lnTo>
                <a:lnTo>
                  <a:pt x="183375" y="1181100"/>
                </a:lnTo>
                <a:lnTo>
                  <a:pt x="186067" y="1206500"/>
                </a:lnTo>
                <a:lnTo>
                  <a:pt x="189026" y="1219200"/>
                </a:lnTo>
                <a:lnTo>
                  <a:pt x="192227" y="1244600"/>
                </a:lnTo>
                <a:lnTo>
                  <a:pt x="195681" y="1270000"/>
                </a:lnTo>
                <a:lnTo>
                  <a:pt x="199389" y="1295400"/>
                </a:lnTo>
                <a:lnTo>
                  <a:pt x="201288" y="1295400"/>
                </a:lnTo>
                <a:lnTo>
                  <a:pt x="203326" y="1308100"/>
                </a:lnTo>
                <a:lnTo>
                  <a:pt x="203174" y="1308100"/>
                </a:lnTo>
                <a:lnTo>
                  <a:pt x="207492" y="1333500"/>
                </a:lnTo>
                <a:lnTo>
                  <a:pt x="207340" y="1333500"/>
                </a:lnTo>
                <a:lnTo>
                  <a:pt x="211899" y="1358900"/>
                </a:lnTo>
                <a:lnTo>
                  <a:pt x="214128" y="1358900"/>
                </a:lnTo>
                <a:lnTo>
                  <a:pt x="216522" y="1371600"/>
                </a:lnTo>
                <a:lnTo>
                  <a:pt x="216344" y="1371600"/>
                </a:lnTo>
                <a:lnTo>
                  <a:pt x="221361" y="1397000"/>
                </a:lnTo>
                <a:lnTo>
                  <a:pt x="221183" y="1397000"/>
                </a:lnTo>
                <a:lnTo>
                  <a:pt x="226415" y="1409700"/>
                </a:lnTo>
                <a:lnTo>
                  <a:pt x="226225" y="1409700"/>
                </a:lnTo>
                <a:lnTo>
                  <a:pt x="231673" y="1435100"/>
                </a:lnTo>
                <a:lnTo>
                  <a:pt x="231470" y="1435100"/>
                </a:lnTo>
                <a:lnTo>
                  <a:pt x="237134" y="1447800"/>
                </a:lnTo>
                <a:lnTo>
                  <a:pt x="236918" y="1447800"/>
                </a:lnTo>
                <a:lnTo>
                  <a:pt x="242798" y="1473200"/>
                </a:lnTo>
                <a:lnTo>
                  <a:pt x="242569" y="1473200"/>
                </a:lnTo>
                <a:lnTo>
                  <a:pt x="248653" y="1498600"/>
                </a:lnTo>
                <a:lnTo>
                  <a:pt x="251542" y="1498600"/>
                </a:lnTo>
                <a:lnTo>
                  <a:pt x="254685" y="1511300"/>
                </a:lnTo>
                <a:lnTo>
                  <a:pt x="254431" y="1511300"/>
                </a:lnTo>
                <a:lnTo>
                  <a:pt x="260896" y="1536700"/>
                </a:lnTo>
                <a:lnTo>
                  <a:pt x="263956" y="1536700"/>
                </a:lnTo>
                <a:lnTo>
                  <a:pt x="267284" y="1549400"/>
                </a:lnTo>
                <a:lnTo>
                  <a:pt x="266992" y="1549400"/>
                </a:lnTo>
                <a:lnTo>
                  <a:pt x="273837" y="1562100"/>
                </a:lnTo>
                <a:lnTo>
                  <a:pt x="273532" y="1562100"/>
                </a:lnTo>
                <a:lnTo>
                  <a:pt x="280555" y="1587500"/>
                </a:lnTo>
                <a:lnTo>
                  <a:pt x="280225" y="1587500"/>
                </a:lnTo>
                <a:lnTo>
                  <a:pt x="287426" y="1600200"/>
                </a:lnTo>
                <a:lnTo>
                  <a:pt x="287083" y="1600200"/>
                </a:lnTo>
                <a:lnTo>
                  <a:pt x="294436" y="1612900"/>
                </a:lnTo>
                <a:lnTo>
                  <a:pt x="294068" y="1612900"/>
                </a:lnTo>
                <a:lnTo>
                  <a:pt x="301599" y="1638300"/>
                </a:lnTo>
                <a:lnTo>
                  <a:pt x="301205" y="1638300"/>
                </a:lnTo>
                <a:lnTo>
                  <a:pt x="308889" y="1651000"/>
                </a:lnTo>
                <a:lnTo>
                  <a:pt x="308482" y="1651000"/>
                </a:lnTo>
                <a:lnTo>
                  <a:pt x="316318" y="1663700"/>
                </a:lnTo>
                <a:lnTo>
                  <a:pt x="315874" y="1663700"/>
                </a:lnTo>
                <a:lnTo>
                  <a:pt x="323862" y="1689100"/>
                </a:lnTo>
                <a:lnTo>
                  <a:pt x="327450" y="1689100"/>
                </a:lnTo>
                <a:lnTo>
                  <a:pt x="331520" y="1701800"/>
                </a:lnTo>
                <a:lnTo>
                  <a:pt x="331000" y="1701800"/>
                </a:lnTo>
                <a:lnTo>
                  <a:pt x="339280" y="1714500"/>
                </a:lnTo>
                <a:lnTo>
                  <a:pt x="338734" y="1714500"/>
                </a:lnTo>
                <a:lnTo>
                  <a:pt x="347129" y="1727200"/>
                </a:lnTo>
                <a:lnTo>
                  <a:pt x="346544" y="1727200"/>
                </a:lnTo>
                <a:lnTo>
                  <a:pt x="355079" y="1739900"/>
                </a:lnTo>
                <a:lnTo>
                  <a:pt x="354444" y="1739900"/>
                </a:lnTo>
                <a:lnTo>
                  <a:pt x="363105" y="1752600"/>
                </a:lnTo>
                <a:lnTo>
                  <a:pt x="362419" y="1752600"/>
                </a:lnTo>
                <a:lnTo>
                  <a:pt x="371195" y="1765300"/>
                </a:lnTo>
                <a:lnTo>
                  <a:pt x="370458" y="1765300"/>
                </a:lnTo>
                <a:lnTo>
                  <a:pt x="379349" y="1778000"/>
                </a:lnTo>
                <a:lnTo>
                  <a:pt x="378548" y="1778000"/>
                </a:lnTo>
                <a:lnTo>
                  <a:pt x="387540" y="1790700"/>
                </a:lnTo>
                <a:lnTo>
                  <a:pt x="386676" y="1790700"/>
                </a:lnTo>
                <a:lnTo>
                  <a:pt x="395770" y="1803400"/>
                </a:lnTo>
                <a:lnTo>
                  <a:pt x="394830" y="1803400"/>
                </a:lnTo>
                <a:lnTo>
                  <a:pt x="404037" y="1816100"/>
                </a:lnTo>
                <a:lnTo>
                  <a:pt x="403009" y="1816100"/>
                </a:lnTo>
                <a:lnTo>
                  <a:pt x="412305" y="1828800"/>
                </a:lnTo>
                <a:lnTo>
                  <a:pt x="419341" y="1828800"/>
                </a:lnTo>
                <a:lnTo>
                  <a:pt x="428802" y="1841500"/>
                </a:lnTo>
                <a:lnTo>
                  <a:pt x="427456" y="1841500"/>
                </a:lnTo>
                <a:lnTo>
                  <a:pt x="437006" y="1854200"/>
                </a:lnTo>
                <a:lnTo>
                  <a:pt x="443534" y="1854200"/>
                </a:lnTo>
                <a:lnTo>
                  <a:pt x="453224" y="1866900"/>
                </a:lnTo>
                <a:close/>
              </a:path>
              <a:path w="542289" h="2032000">
                <a:moveTo>
                  <a:pt x="230508" y="364800"/>
                </a:moveTo>
                <a:lnTo>
                  <a:pt x="230267" y="364685"/>
                </a:lnTo>
                <a:lnTo>
                  <a:pt x="233756" y="355600"/>
                </a:lnTo>
                <a:lnTo>
                  <a:pt x="231898" y="361813"/>
                </a:lnTo>
                <a:lnTo>
                  <a:pt x="230508" y="364800"/>
                </a:lnTo>
                <a:close/>
              </a:path>
              <a:path w="542289" h="2032000">
                <a:moveTo>
                  <a:pt x="231898" y="361813"/>
                </a:moveTo>
                <a:lnTo>
                  <a:pt x="233756" y="355600"/>
                </a:lnTo>
                <a:lnTo>
                  <a:pt x="234790" y="355600"/>
                </a:lnTo>
                <a:lnTo>
                  <a:pt x="231898" y="361813"/>
                </a:lnTo>
                <a:close/>
              </a:path>
              <a:path w="542289" h="2032000">
                <a:moveTo>
                  <a:pt x="230942" y="365009"/>
                </a:moveTo>
                <a:lnTo>
                  <a:pt x="230508" y="364800"/>
                </a:lnTo>
                <a:lnTo>
                  <a:pt x="231898" y="361813"/>
                </a:lnTo>
                <a:lnTo>
                  <a:pt x="230942" y="365009"/>
                </a:lnTo>
                <a:close/>
              </a:path>
              <a:path w="542289" h="2032000">
                <a:moveTo>
                  <a:pt x="228879" y="368300"/>
                </a:moveTo>
                <a:lnTo>
                  <a:pt x="230267" y="364685"/>
                </a:lnTo>
                <a:lnTo>
                  <a:pt x="230508" y="364800"/>
                </a:lnTo>
                <a:lnTo>
                  <a:pt x="228879" y="368300"/>
                </a:lnTo>
                <a:close/>
              </a:path>
              <a:path w="542289" h="2032000">
                <a:moveTo>
                  <a:pt x="229958" y="368300"/>
                </a:moveTo>
                <a:lnTo>
                  <a:pt x="228879" y="368300"/>
                </a:lnTo>
                <a:lnTo>
                  <a:pt x="230508" y="364800"/>
                </a:lnTo>
                <a:lnTo>
                  <a:pt x="230942" y="365009"/>
                </a:lnTo>
                <a:lnTo>
                  <a:pt x="229958" y="368300"/>
                </a:lnTo>
                <a:close/>
              </a:path>
              <a:path w="542289" h="2032000">
                <a:moveTo>
                  <a:pt x="206667" y="508000"/>
                </a:moveTo>
                <a:lnTo>
                  <a:pt x="206730" y="495300"/>
                </a:lnTo>
                <a:lnTo>
                  <a:pt x="208216" y="495300"/>
                </a:lnTo>
                <a:lnTo>
                  <a:pt x="206667" y="508000"/>
                </a:lnTo>
                <a:close/>
              </a:path>
              <a:path w="542289" h="2032000">
                <a:moveTo>
                  <a:pt x="171602" y="965200"/>
                </a:moveTo>
                <a:lnTo>
                  <a:pt x="171602" y="952500"/>
                </a:lnTo>
                <a:lnTo>
                  <a:pt x="171602" y="965200"/>
                </a:lnTo>
                <a:close/>
              </a:path>
              <a:path w="542289" h="2032000">
                <a:moveTo>
                  <a:pt x="201288" y="1295400"/>
                </a:moveTo>
                <a:lnTo>
                  <a:pt x="199389" y="1295400"/>
                </a:lnTo>
                <a:lnTo>
                  <a:pt x="199250" y="1282700"/>
                </a:lnTo>
                <a:lnTo>
                  <a:pt x="201288" y="1295400"/>
                </a:lnTo>
                <a:close/>
              </a:path>
              <a:path w="542289" h="2032000">
                <a:moveTo>
                  <a:pt x="214128" y="1358900"/>
                </a:moveTo>
                <a:lnTo>
                  <a:pt x="211899" y="1358900"/>
                </a:lnTo>
                <a:lnTo>
                  <a:pt x="211734" y="1346200"/>
                </a:lnTo>
                <a:lnTo>
                  <a:pt x="214128" y="1358900"/>
                </a:lnTo>
                <a:close/>
              </a:path>
              <a:path w="542289" h="2032000">
                <a:moveTo>
                  <a:pt x="251542" y="1498600"/>
                </a:moveTo>
                <a:lnTo>
                  <a:pt x="248653" y="1498600"/>
                </a:lnTo>
                <a:lnTo>
                  <a:pt x="248399" y="1485900"/>
                </a:lnTo>
                <a:lnTo>
                  <a:pt x="251542" y="1498600"/>
                </a:lnTo>
                <a:close/>
              </a:path>
              <a:path w="542289" h="2032000">
                <a:moveTo>
                  <a:pt x="263956" y="1536700"/>
                </a:moveTo>
                <a:lnTo>
                  <a:pt x="260896" y="1536700"/>
                </a:lnTo>
                <a:lnTo>
                  <a:pt x="260629" y="1524000"/>
                </a:lnTo>
                <a:lnTo>
                  <a:pt x="263956" y="1536700"/>
                </a:lnTo>
                <a:close/>
              </a:path>
              <a:path w="542289" h="2032000">
                <a:moveTo>
                  <a:pt x="327450" y="1689100"/>
                </a:moveTo>
                <a:lnTo>
                  <a:pt x="323862" y="1689100"/>
                </a:lnTo>
                <a:lnTo>
                  <a:pt x="323380" y="1676400"/>
                </a:lnTo>
                <a:lnTo>
                  <a:pt x="327450" y="1689100"/>
                </a:lnTo>
                <a:close/>
              </a:path>
              <a:path w="542289" h="2032000">
                <a:moveTo>
                  <a:pt x="420560" y="1828800"/>
                </a:moveTo>
                <a:lnTo>
                  <a:pt x="412305" y="1828800"/>
                </a:lnTo>
                <a:lnTo>
                  <a:pt x="411175" y="1816100"/>
                </a:lnTo>
                <a:lnTo>
                  <a:pt x="420560" y="1828800"/>
                </a:lnTo>
                <a:close/>
              </a:path>
              <a:path w="542289" h="2032000">
                <a:moveTo>
                  <a:pt x="469061" y="1879600"/>
                </a:moveTo>
                <a:lnTo>
                  <a:pt x="293230" y="1879600"/>
                </a:lnTo>
                <a:lnTo>
                  <a:pt x="284124" y="1866900"/>
                </a:lnTo>
                <a:lnTo>
                  <a:pt x="459257" y="1866900"/>
                </a:lnTo>
                <a:lnTo>
                  <a:pt x="469061" y="1879600"/>
                </a:lnTo>
                <a:close/>
              </a:path>
              <a:path w="542289" h="2032000">
                <a:moveTo>
                  <a:pt x="484352" y="1892300"/>
                </a:moveTo>
                <a:lnTo>
                  <a:pt x="303377" y="1892300"/>
                </a:lnTo>
                <a:lnTo>
                  <a:pt x="294170" y="1879600"/>
                </a:lnTo>
                <a:lnTo>
                  <a:pt x="474433" y="1879600"/>
                </a:lnTo>
                <a:lnTo>
                  <a:pt x="484352" y="1892300"/>
                </a:lnTo>
                <a:close/>
              </a:path>
              <a:path w="542289" h="2032000">
                <a:moveTo>
                  <a:pt x="505866" y="1905000"/>
                </a:moveTo>
                <a:lnTo>
                  <a:pt x="313689" y="1905000"/>
                </a:lnTo>
                <a:lnTo>
                  <a:pt x="304393" y="1892300"/>
                </a:lnTo>
                <a:lnTo>
                  <a:pt x="495833" y="1892300"/>
                </a:lnTo>
                <a:lnTo>
                  <a:pt x="505866" y="1905000"/>
                </a:lnTo>
                <a:close/>
              </a:path>
              <a:path w="542289" h="2032000">
                <a:moveTo>
                  <a:pt x="508419" y="1905000"/>
                </a:moveTo>
                <a:lnTo>
                  <a:pt x="505866" y="1905000"/>
                </a:lnTo>
                <a:lnTo>
                  <a:pt x="503389" y="1892300"/>
                </a:lnTo>
                <a:lnTo>
                  <a:pt x="508419" y="1905000"/>
                </a:lnTo>
                <a:close/>
              </a:path>
              <a:path w="542289" h="2032000">
                <a:moveTo>
                  <a:pt x="539610" y="2032000"/>
                </a:moveTo>
                <a:lnTo>
                  <a:pt x="489267" y="2032000"/>
                </a:lnTo>
                <a:lnTo>
                  <a:pt x="484212" y="2019300"/>
                </a:lnTo>
                <a:lnTo>
                  <a:pt x="454253" y="2019300"/>
                </a:lnTo>
                <a:lnTo>
                  <a:pt x="444220" y="2006600"/>
                </a:lnTo>
                <a:lnTo>
                  <a:pt x="428320" y="2006600"/>
                </a:lnTo>
                <a:lnTo>
                  <a:pt x="418350" y="1993900"/>
                </a:lnTo>
                <a:lnTo>
                  <a:pt x="405853" y="1993900"/>
                </a:lnTo>
                <a:lnTo>
                  <a:pt x="403491" y="1981200"/>
                </a:lnTo>
                <a:lnTo>
                  <a:pt x="391477" y="1981200"/>
                </a:lnTo>
                <a:lnTo>
                  <a:pt x="381673" y="1968500"/>
                </a:lnTo>
                <a:lnTo>
                  <a:pt x="379717" y="1968500"/>
                </a:lnTo>
                <a:lnTo>
                  <a:pt x="369963" y="1955800"/>
                </a:lnTo>
                <a:lnTo>
                  <a:pt x="358495" y="1955800"/>
                </a:lnTo>
                <a:lnTo>
                  <a:pt x="356869" y="1943100"/>
                </a:lnTo>
                <a:lnTo>
                  <a:pt x="345782" y="1943100"/>
                </a:lnTo>
                <a:lnTo>
                  <a:pt x="336232" y="1930400"/>
                </a:lnTo>
                <a:lnTo>
                  <a:pt x="334886" y="1930400"/>
                </a:lnTo>
                <a:lnTo>
                  <a:pt x="325424" y="1917700"/>
                </a:lnTo>
                <a:lnTo>
                  <a:pt x="324192" y="1917700"/>
                </a:lnTo>
                <a:lnTo>
                  <a:pt x="314820" y="1905000"/>
                </a:lnTo>
                <a:lnTo>
                  <a:pt x="541858" y="1905000"/>
                </a:lnTo>
                <a:lnTo>
                  <a:pt x="539610" y="20320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611776" y="4072904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81800" y="2971800"/>
            <a:ext cx="544195" cy="2032000"/>
          </a:xfrm>
          <a:custGeom>
            <a:avLst/>
            <a:gdLst/>
            <a:ahLst/>
            <a:cxnLst/>
            <a:rect l="l" t="t" r="r" b="b"/>
            <a:pathLst>
              <a:path w="544195" h="2032000">
                <a:moveTo>
                  <a:pt x="318655" y="279400"/>
                </a:moveTo>
                <a:lnTo>
                  <a:pt x="314083" y="254000"/>
                </a:lnTo>
                <a:lnTo>
                  <a:pt x="314350" y="254000"/>
                </a:lnTo>
                <a:lnTo>
                  <a:pt x="309714" y="241300"/>
                </a:lnTo>
                <a:lnTo>
                  <a:pt x="310019" y="241300"/>
                </a:lnTo>
                <a:lnTo>
                  <a:pt x="305320" y="228600"/>
                </a:lnTo>
                <a:lnTo>
                  <a:pt x="305650" y="228600"/>
                </a:lnTo>
                <a:lnTo>
                  <a:pt x="300888" y="215900"/>
                </a:lnTo>
                <a:lnTo>
                  <a:pt x="296862" y="215900"/>
                </a:lnTo>
                <a:lnTo>
                  <a:pt x="292011" y="203200"/>
                </a:lnTo>
                <a:lnTo>
                  <a:pt x="292468" y="203200"/>
                </a:lnTo>
                <a:lnTo>
                  <a:pt x="287566" y="190500"/>
                </a:lnTo>
                <a:lnTo>
                  <a:pt x="288086" y="190500"/>
                </a:lnTo>
                <a:lnTo>
                  <a:pt x="283133" y="177800"/>
                </a:lnTo>
                <a:lnTo>
                  <a:pt x="283743" y="177800"/>
                </a:lnTo>
                <a:lnTo>
                  <a:pt x="278739" y="165100"/>
                </a:lnTo>
                <a:lnTo>
                  <a:pt x="275196" y="165100"/>
                </a:lnTo>
                <a:lnTo>
                  <a:pt x="270116" y="152400"/>
                </a:lnTo>
                <a:lnTo>
                  <a:pt x="267030" y="152400"/>
                </a:lnTo>
                <a:lnTo>
                  <a:pt x="261874" y="139700"/>
                </a:lnTo>
                <a:lnTo>
                  <a:pt x="259524" y="139700"/>
                </a:lnTo>
                <a:lnTo>
                  <a:pt x="254304" y="127000"/>
                </a:lnTo>
                <a:lnTo>
                  <a:pt x="252564" y="127000"/>
                </a:lnTo>
                <a:lnTo>
                  <a:pt x="249885" y="114300"/>
                </a:lnTo>
                <a:lnTo>
                  <a:pt x="254165" y="0"/>
                </a:lnTo>
                <a:lnTo>
                  <a:pt x="300012" y="0"/>
                </a:lnTo>
                <a:lnTo>
                  <a:pt x="302869" y="12700"/>
                </a:lnTo>
                <a:lnTo>
                  <a:pt x="321043" y="12700"/>
                </a:lnTo>
                <a:lnTo>
                  <a:pt x="324967" y="25400"/>
                </a:lnTo>
                <a:lnTo>
                  <a:pt x="333514" y="25400"/>
                </a:lnTo>
                <a:lnTo>
                  <a:pt x="338797" y="38100"/>
                </a:lnTo>
                <a:lnTo>
                  <a:pt x="346735" y="38100"/>
                </a:lnTo>
                <a:lnTo>
                  <a:pt x="348945" y="50800"/>
                </a:lnTo>
                <a:lnTo>
                  <a:pt x="356019" y="50800"/>
                </a:lnTo>
                <a:lnTo>
                  <a:pt x="361238" y="63500"/>
                </a:lnTo>
                <a:lnTo>
                  <a:pt x="362775" y="63500"/>
                </a:lnTo>
                <a:lnTo>
                  <a:pt x="367957" y="76200"/>
                </a:lnTo>
                <a:lnTo>
                  <a:pt x="375500" y="76200"/>
                </a:lnTo>
                <a:lnTo>
                  <a:pt x="380618" y="88900"/>
                </a:lnTo>
                <a:lnTo>
                  <a:pt x="381558" y="88900"/>
                </a:lnTo>
                <a:lnTo>
                  <a:pt x="386638" y="101600"/>
                </a:lnTo>
                <a:lnTo>
                  <a:pt x="387451" y="101600"/>
                </a:lnTo>
                <a:lnTo>
                  <a:pt x="393191" y="114300"/>
                </a:lnTo>
                <a:lnTo>
                  <a:pt x="398195" y="127000"/>
                </a:lnTo>
                <a:lnTo>
                  <a:pt x="403758" y="139700"/>
                </a:lnTo>
                <a:lnTo>
                  <a:pt x="409663" y="152400"/>
                </a:lnTo>
                <a:lnTo>
                  <a:pt x="414934" y="165100"/>
                </a:lnTo>
                <a:lnTo>
                  <a:pt x="419734" y="177800"/>
                </a:lnTo>
                <a:lnTo>
                  <a:pt x="424865" y="190500"/>
                </a:lnTo>
                <a:lnTo>
                  <a:pt x="429882" y="203200"/>
                </a:lnTo>
                <a:lnTo>
                  <a:pt x="434809" y="215900"/>
                </a:lnTo>
                <a:lnTo>
                  <a:pt x="439648" y="228600"/>
                </a:lnTo>
                <a:lnTo>
                  <a:pt x="444398" y="254000"/>
                </a:lnTo>
                <a:lnTo>
                  <a:pt x="449059" y="266700"/>
                </a:lnTo>
                <a:lnTo>
                  <a:pt x="318414" y="266700"/>
                </a:lnTo>
                <a:lnTo>
                  <a:pt x="318655" y="279400"/>
                </a:lnTo>
                <a:close/>
              </a:path>
              <a:path w="544195" h="2032000">
                <a:moveTo>
                  <a:pt x="247103" y="127000"/>
                </a:moveTo>
                <a:lnTo>
                  <a:pt x="241795" y="114300"/>
                </a:lnTo>
                <a:lnTo>
                  <a:pt x="243179" y="114300"/>
                </a:lnTo>
                <a:lnTo>
                  <a:pt x="247103" y="127000"/>
                </a:lnTo>
                <a:close/>
              </a:path>
              <a:path w="544195" h="2032000">
                <a:moveTo>
                  <a:pt x="248488" y="127000"/>
                </a:moveTo>
                <a:lnTo>
                  <a:pt x="243179" y="114300"/>
                </a:lnTo>
                <a:lnTo>
                  <a:pt x="245249" y="114300"/>
                </a:lnTo>
                <a:lnTo>
                  <a:pt x="248488" y="127000"/>
                </a:lnTo>
                <a:close/>
              </a:path>
              <a:path w="544195" h="2032000">
                <a:moveTo>
                  <a:pt x="251015" y="127000"/>
                </a:moveTo>
                <a:lnTo>
                  <a:pt x="250532" y="127000"/>
                </a:lnTo>
                <a:lnTo>
                  <a:pt x="245249" y="114300"/>
                </a:lnTo>
                <a:lnTo>
                  <a:pt x="246913" y="114300"/>
                </a:lnTo>
                <a:lnTo>
                  <a:pt x="251015" y="127000"/>
                </a:lnTo>
                <a:close/>
              </a:path>
              <a:path w="544195" h="2032000">
                <a:moveTo>
                  <a:pt x="252564" y="127000"/>
                </a:moveTo>
                <a:lnTo>
                  <a:pt x="251015" y="127000"/>
                </a:lnTo>
                <a:lnTo>
                  <a:pt x="248335" y="114300"/>
                </a:lnTo>
                <a:lnTo>
                  <a:pt x="252564" y="127000"/>
                </a:lnTo>
                <a:close/>
              </a:path>
              <a:path w="544195" h="2032000">
                <a:moveTo>
                  <a:pt x="381977" y="571500"/>
                </a:moveTo>
                <a:lnTo>
                  <a:pt x="378879" y="546100"/>
                </a:lnTo>
                <a:lnTo>
                  <a:pt x="375729" y="520700"/>
                </a:lnTo>
                <a:lnTo>
                  <a:pt x="372490" y="508000"/>
                </a:lnTo>
                <a:lnTo>
                  <a:pt x="369150" y="482600"/>
                </a:lnTo>
                <a:lnTo>
                  <a:pt x="365721" y="469900"/>
                </a:lnTo>
                <a:lnTo>
                  <a:pt x="362191" y="444500"/>
                </a:lnTo>
                <a:lnTo>
                  <a:pt x="358584" y="431800"/>
                </a:lnTo>
                <a:lnTo>
                  <a:pt x="354888" y="419100"/>
                </a:lnTo>
                <a:lnTo>
                  <a:pt x="351116" y="393700"/>
                </a:lnTo>
                <a:lnTo>
                  <a:pt x="347256" y="381000"/>
                </a:lnTo>
                <a:lnTo>
                  <a:pt x="347383" y="381000"/>
                </a:lnTo>
                <a:lnTo>
                  <a:pt x="343331" y="368300"/>
                </a:lnTo>
                <a:lnTo>
                  <a:pt x="343471" y="368300"/>
                </a:lnTo>
                <a:lnTo>
                  <a:pt x="339331" y="342900"/>
                </a:lnTo>
                <a:lnTo>
                  <a:pt x="339483" y="342900"/>
                </a:lnTo>
                <a:lnTo>
                  <a:pt x="335267" y="330200"/>
                </a:lnTo>
                <a:lnTo>
                  <a:pt x="335432" y="330200"/>
                </a:lnTo>
                <a:lnTo>
                  <a:pt x="331139" y="317500"/>
                </a:lnTo>
                <a:lnTo>
                  <a:pt x="331317" y="317500"/>
                </a:lnTo>
                <a:lnTo>
                  <a:pt x="326948" y="304800"/>
                </a:lnTo>
                <a:lnTo>
                  <a:pt x="327151" y="304800"/>
                </a:lnTo>
                <a:lnTo>
                  <a:pt x="322706" y="292100"/>
                </a:lnTo>
                <a:lnTo>
                  <a:pt x="322922" y="292100"/>
                </a:lnTo>
                <a:lnTo>
                  <a:pt x="318414" y="266700"/>
                </a:lnTo>
                <a:lnTo>
                  <a:pt x="449059" y="266700"/>
                </a:lnTo>
                <a:lnTo>
                  <a:pt x="453631" y="279400"/>
                </a:lnTo>
                <a:lnTo>
                  <a:pt x="458101" y="304800"/>
                </a:lnTo>
                <a:lnTo>
                  <a:pt x="462648" y="317500"/>
                </a:lnTo>
                <a:lnTo>
                  <a:pt x="466788" y="330200"/>
                </a:lnTo>
                <a:lnTo>
                  <a:pt x="470979" y="355600"/>
                </a:lnTo>
                <a:lnTo>
                  <a:pt x="475094" y="368300"/>
                </a:lnTo>
                <a:lnTo>
                  <a:pt x="479107" y="393700"/>
                </a:lnTo>
                <a:lnTo>
                  <a:pt x="483019" y="406400"/>
                </a:lnTo>
                <a:lnTo>
                  <a:pt x="486829" y="431800"/>
                </a:lnTo>
                <a:lnTo>
                  <a:pt x="490550" y="444500"/>
                </a:lnTo>
                <a:lnTo>
                  <a:pt x="494156" y="469900"/>
                </a:lnTo>
                <a:lnTo>
                  <a:pt x="497662" y="482600"/>
                </a:lnTo>
                <a:lnTo>
                  <a:pt x="501053" y="508000"/>
                </a:lnTo>
                <a:lnTo>
                  <a:pt x="504342" y="520700"/>
                </a:lnTo>
                <a:lnTo>
                  <a:pt x="507517" y="546100"/>
                </a:lnTo>
                <a:lnTo>
                  <a:pt x="509047" y="558800"/>
                </a:lnTo>
                <a:lnTo>
                  <a:pt x="381914" y="558800"/>
                </a:lnTo>
                <a:lnTo>
                  <a:pt x="381977" y="571500"/>
                </a:lnTo>
                <a:close/>
              </a:path>
              <a:path w="544195" h="2032000">
                <a:moveTo>
                  <a:pt x="542518" y="1117600"/>
                </a:moveTo>
                <a:lnTo>
                  <a:pt x="415607" y="1117600"/>
                </a:lnTo>
                <a:lnTo>
                  <a:pt x="416471" y="1092200"/>
                </a:lnTo>
                <a:lnTo>
                  <a:pt x="416966" y="1066800"/>
                </a:lnTo>
                <a:lnTo>
                  <a:pt x="417042" y="1016000"/>
                </a:lnTo>
                <a:lnTo>
                  <a:pt x="416801" y="1003300"/>
                </a:lnTo>
                <a:lnTo>
                  <a:pt x="416394" y="977900"/>
                </a:lnTo>
                <a:lnTo>
                  <a:pt x="415836" y="952500"/>
                </a:lnTo>
                <a:lnTo>
                  <a:pt x="415112" y="927100"/>
                </a:lnTo>
                <a:lnTo>
                  <a:pt x="414248" y="914400"/>
                </a:lnTo>
                <a:lnTo>
                  <a:pt x="413232" y="889000"/>
                </a:lnTo>
                <a:lnTo>
                  <a:pt x="412076" y="863600"/>
                </a:lnTo>
                <a:lnTo>
                  <a:pt x="410768" y="838200"/>
                </a:lnTo>
                <a:lnTo>
                  <a:pt x="409320" y="825500"/>
                </a:lnTo>
                <a:lnTo>
                  <a:pt x="407733" y="800100"/>
                </a:lnTo>
                <a:lnTo>
                  <a:pt x="406018" y="774700"/>
                </a:lnTo>
                <a:lnTo>
                  <a:pt x="404164" y="749300"/>
                </a:lnTo>
                <a:lnTo>
                  <a:pt x="402170" y="736600"/>
                </a:lnTo>
                <a:lnTo>
                  <a:pt x="400062" y="711200"/>
                </a:lnTo>
                <a:lnTo>
                  <a:pt x="397827" y="685800"/>
                </a:lnTo>
                <a:lnTo>
                  <a:pt x="395465" y="673100"/>
                </a:lnTo>
                <a:lnTo>
                  <a:pt x="392976" y="647700"/>
                </a:lnTo>
                <a:lnTo>
                  <a:pt x="390385" y="622300"/>
                </a:lnTo>
                <a:lnTo>
                  <a:pt x="387667" y="609600"/>
                </a:lnTo>
                <a:lnTo>
                  <a:pt x="384848" y="584200"/>
                </a:lnTo>
                <a:lnTo>
                  <a:pt x="381914" y="558800"/>
                </a:lnTo>
                <a:lnTo>
                  <a:pt x="509047" y="558800"/>
                </a:lnTo>
                <a:lnTo>
                  <a:pt x="510578" y="571500"/>
                </a:lnTo>
                <a:lnTo>
                  <a:pt x="513524" y="584200"/>
                </a:lnTo>
                <a:lnTo>
                  <a:pt x="516343" y="609600"/>
                </a:lnTo>
                <a:lnTo>
                  <a:pt x="519049" y="635000"/>
                </a:lnTo>
                <a:lnTo>
                  <a:pt x="521639" y="647700"/>
                </a:lnTo>
                <a:lnTo>
                  <a:pt x="524090" y="673100"/>
                </a:lnTo>
                <a:lnTo>
                  <a:pt x="526414" y="698500"/>
                </a:lnTo>
                <a:lnTo>
                  <a:pt x="528612" y="723900"/>
                </a:lnTo>
                <a:lnTo>
                  <a:pt x="530669" y="736600"/>
                </a:lnTo>
                <a:lnTo>
                  <a:pt x="532599" y="762000"/>
                </a:lnTo>
                <a:lnTo>
                  <a:pt x="534377" y="787400"/>
                </a:lnTo>
                <a:lnTo>
                  <a:pt x="536028" y="812800"/>
                </a:lnTo>
                <a:lnTo>
                  <a:pt x="537527" y="838200"/>
                </a:lnTo>
                <a:lnTo>
                  <a:pt x="538886" y="850900"/>
                </a:lnTo>
                <a:lnTo>
                  <a:pt x="541146" y="901700"/>
                </a:lnTo>
                <a:lnTo>
                  <a:pt x="542785" y="952500"/>
                </a:lnTo>
                <a:lnTo>
                  <a:pt x="543788" y="1003300"/>
                </a:lnTo>
                <a:lnTo>
                  <a:pt x="544042" y="1016000"/>
                </a:lnTo>
                <a:lnTo>
                  <a:pt x="544118" y="1041400"/>
                </a:lnTo>
                <a:lnTo>
                  <a:pt x="543953" y="1066800"/>
                </a:lnTo>
                <a:lnTo>
                  <a:pt x="543407" y="1092200"/>
                </a:lnTo>
                <a:lnTo>
                  <a:pt x="542518" y="1117600"/>
                </a:lnTo>
                <a:close/>
              </a:path>
              <a:path w="544195" h="2032000">
                <a:moveTo>
                  <a:pt x="417042" y="1028700"/>
                </a:moveTo>
                <a:lnTo>
                  <a:pt x="416921" y="1016000"/>
                </a:lnTo>
                <a:lnTo>
                  <a:pt x="417042" y="1028700"/>
                </a:lnTo>
                <a:close/>
              </a:path>
              <a:path w="544195" h="2032000">
                <a:moveTo>
                  <a:pt x="535533" y="1206500"/>
                </a:moveTo>
                <a:lnTo>
                  <a:pt x="409092" y="1206500"/>
                </a:lnTo>
                <a:lnTo>
                  <a:pt x="411264" y="1181100"/>
                </a:lnTo>
                <a:lnTo>
                  <a:pt x="413042" y="1155700"/>
                </a:lnTo>
                <a:lnTo>
                  <a:pt x="414502" y="1130300"/>
                </a:lnTo>
                <a:lnTo>
                  <a:pt x="415645" y="1104900"/>
                </a:lnTo>
                <a:lnTo>
                  <a:pt x="415607" y="1117600"/>
                </a:lnTo>
                <a:lnTo>
                  <a:pt x="542518" y="1117600"/>
                </a:lnTo>
                <a:lnTo>
                  <a:pt x="541286" y="1143000"/>
                </a:lnTo>
                <a:lnTo>
                  <a:pt x="539699" y="1168400"/>
                </a:lnTo>
                <a:lnTo>
                  <a:pt x="537781" y="1193800"/>
                </a:lnTo>
                <a:lnTo>
                  <a:pt x="535533" y="1206500"/>
                </a:lnTo>
                <a:close/>
              </a:path>
              <a:path w="544195" h="2032000">
                <a:moveTo>
                  <a:pt x="254676" y="1740070"/>
                </a:moveTo>
                <a:lnTo>
                  <a:pt x="251303" y="1735811"/>
                </a:lnTo>
                <a:lnTo>
                  <a:pt x="257314" y="1727200"/>
                </a:lnTo>
                <a:lnTo>
                  <a:pt x="256806" y="1727200"/>
                </a:lnTo>
                <a:lnTo>
                  <a:pt x="265506" y="1714500"/>
                </a:lnTo>
                <a:lnTo>
                  <a:pt x="265023" y="1714500"/>
                </a:lnTo>
                <a:lnTo>
                  <a:pt x="273557" y="1701800"/>
                </a:lnTo>
                <a:lnTo>
                  <a:pt x="273100" y="1701800"/>
                </a:lnTo>
                <a:lnTo>
                  <a:pt x="281457" y="1676400"/>
                </a:lnTo>
                <a:lnTo>
                  <a:pt x="281038" y="1676400"/>
                </a:lnTo>
                <a:lnTo>
                  <a:pt x="289217" y="1663700"/>
                </a:lnTo>
                <a:lnTo>
                  <a:pt x="288810" y="1663700"/>
                </a:lnTo>
                <a:lnTo>
                  <a:pt x="296799" y="1651000"/>
                </a:lnTo>
                <a:lnTo>
                  <a:pt x="296417" y="1651000"/>
                </a:lnTo>
                <a:lnTo>
                  <a:pt x="304215" y="1625600"/>
                </a:lnTo>
                <a:lnTo>
                  <a:pt x="303847" y="1625600"/>
                </a:lnTo>
                <a:lnTo>
                  <a:pt x="311454" y="1612900"/>
                </a:lnTo>
                <a:lnTo>
                  <a:pt x="311111" y="1612900"/>
                </a:lnTo>
                <a:lnTo>
                  <a:pt x="318503" y="1587500"/>
                </a:lnTo>
                <a:lnTo>
                  <a:pt x="318185" y="1587500"/>
                </a:lnTo>
                <a:lnTo>
                  <a:pt x="325374" y="1574800"/>
                </a:lnTo>
                <a:lnTo>
                  <a:pt x="325056" y="1574800"/>
                </a:lnTo>
                <a:lnTo>
                  <a:pt x="332028" y="1549400"/>
                </a:lnTo>
                <a:lnTo>
                  <a:pt x="331749" y="1549400"/>
                </a:lnTo>
                <a:lnTo>
                  <a:pt x="338493" y="1536700"/>
                </a:lnTo>
                <a:lnTo>
                  <a:pt x="338226" y="1536700"/>
                </a:lnTo>
                <a:lnTo>
                  <a:pt x="344754" y="1511300"/>
                </a:lnTo>
                <a:lnTo>
                  <a:pt x="344487" y="1511300"/>
                </a:lnTo>
                <a:lnTo>
                  <a:pt x="350786" y="1498600"/>
                </a:lnTo>
                <a:lnTo>
                  <a:pt x="350532" y="1498600"/>
                </a:lnTo>
                <a:lnTo>
                  <a:pt x="356590" y="1473200"/>
                </a:lnTo>
                <a:lnTo>
                  <a:pt x="356362" y="1473200"/>
                </a:lnTo>
                <a:lnTo>
                  <a:pt x="362178" y="1460500"/>
                </a:lnTo>
                <a:lnTo>
                  <a:pt x="361950" y="1460500"/>
                </a:lnTo>
                <a:lnTo>
                  <a:pt x="367525" y="1435100"/>
                </a:lnTo>
                <a:lnTo>
                  <a:pt x="367309" y="1435100"/>
                </a:lnTo>
                <a:lnTo>
                  <a:pt x="372630" y="1409700"/>
                </a:lnTo>
                <a:lnTo>
                  <a:pt x="372427" y="1409700"/>
                </a:lnTo>
                <a:lnTo>
                  <a:pt x="377494" y="1397000"/>
                </a:lnTo>
                <a:lnTo>
                  <a:pt x="377304" y="1397000"/>
                </a:lnTo>
                <a:lnTo>
                  <a:pt x="382104" y="1371600"/>
                </a:lnTo>
                <a:lnTo>
                  <a:pt x="381927" y="1371600"/>
                </a:lnTo>
                <a:lnTo>
                  <a:pt x="386448" y="1346200"/>
                </a:lnTo>
                <a:lnTo>
                  <a:pt x="386283" y="1346200"/>
                </a:lnTo>
                <a:lnTo>
                  <a:pt x="390537" y="1333500"/>
                </a:lnTo>
                <a:lnTo>
                  <a:pt x="390385" y="1333500"/>
                </a:lnTo>
                <a:lnTo>
                  <a:pt x="394347" y="1308100"/>
                </a:lnTo>
                <a:lnTo>
                  <a:pt x="394207" y="1308100"/>
                </a:lnTo>
                <a:lnTo>
                  <a:pt x="397890" y="1282700"/>
                </a:lnTo>
                <a:lnTo>
                  <a:pt x="397751" y="1282700"/>
                </a:lnTo>
                <a:lnTo>
                  <a:pt x="401154" y="1270000"/>
                </a:lnTo>
                <a:lnTo>
                  <a:pt x="404126" y="1244600"/>
                </a:lnTo>
                <a:lnTo>
                  <a:pt x="406806" y="1219200"/>
                </a:lnTo>
                <a:lnTo>
                  <a:pt x="409181" y="1193800"/>
                </a:lnTo>
                <a:lnTo>
                  <a:pt x="409092" y="1206500"/>
                </a:lnTo>
                <a:lnTo>
                  <a:pt x="535533" y="1206500"/>
                </a:lnTo>
                <a:lnTo>
                  <a:pt x="530059" y="1257300"/>
                </a:lnTo>
                <a:lnTo>
                  <a:pt x="523341" y="1308100"/>
                </a:lnTo>
                <a:lnTo>
                  <a:pt x="515404" y="1358900"/>
                </a:lnTo>
                <a:lnTo>
                  <a:pt x="510997" y="1371600"/>
                </a:lnTo>
                <a:lnTo>
                  <a:pt x="506310" y="1397000"/>
                </a:lnTo>
                <a:lnTo>
                  <a:pt x="501154" y="1422400"/>
                </a:lnTo>
                <a:lnTo>
                  <a:pt x="495896" y="1447800"/>
                </a:lnTo>
                <a:lnTo>
                  <a:pt x="490575" y="1460500"/>
                </a:lnTo>
                <a:lnTo>
                  <a:pt x="484797" y="1485900"/>
                </a:lnTo>
                <a:lnTo>
                  <a:pt x="478751" y="1511300"/>
                </a:lnTo>
                <a:lnTo>
                  <a:pt x="472452" y="1536700"/>
                </a:lnTo>
                <a:lnTo>
                  <a:pt x="465912" y="1549400"/>
                </a:lnTo>
                <a:lnTo>
                  <a:pt x="459117" y="1574800"/>
                </a:lnTo>
                <a:lnTo>
                  <a:pt x="452081" y="1600200"/>
                </a:lnTo>
                <a:lnTo>
                  <a:pt x="444817" y="1612900"/>
                </a:lnTo>
                <a:lnTo>
                  <a:pt x="437324" y="1638300"/>
                </a:lnTo>
                <a:lnTo>
                  <a:pt x="429602" y="1651000"/>
                </a:lnTo>
                <a:lnTo>
                  <a:pt x="421665" y="1676400"/>
                </a:lnTo>
                <a:lnTo>
                  <a:pt x="413499" y="1689100"/>
                </a:lnTo>
                <a:lnTo>
                  <a:pt x="405129" y="1714500"/>
                </a:lnTo>
                <a:lnTo>
                  <a:pt x="396544" y="1727200"/>
                </a:lnTo>
                <a:lnTo>
                  <a:pt x="392150" y="1739900"/>
                </a:lnTo>
                <a:lnTo>
                  <a:pt x="254876" y="1739900"/>
                </a:lnTo>
                <a:lnTo>
                  <a:pt x="254676" y="1740070"/>
                </a:lnTo>
                <a:close/>
              </a:path>
              <a:path w="544195" h="2032000">
                <a:moveTo>
                  <a:pt x="0" y="2032000"/>
                </a:moveTo>
                <a:lnTo>
                  <a:pt x="174078" y="1638300"/>
                </a:lnTo>
                <a:lnTo>
                  <a:pt x="251303" y="1735811"/>
                </a:lnTo>
                <a:lnTo>
                  <a:pt x="248450" y="1739900"/>
                </a:lnTo>
                <a:lnTo>
                  <a:pt x="248996" y="1739900"/>
                </a:lnTo>
                <a:lnTo>
                  <a:pt x="246425" y="1747131"/>
                </a:lnTo>
                <a:lnTo>
                  <a:pt x="180670" y="1803400"/>
                </a:lnTo>
                <a:lnTo>
                  <a:pt x="261492" y="1905000"/>
                </a:lnTo>
                <a:lnTo>
                  <a:pt x="385294" y="1905000"/>
                </a:lnTo>
                <a:lnTo>
                  <a:pt x="415467" y="1943100"/>
                </a:lnTo>
                <a:lnTo>
                  <a:pt x="0" y="2032000"/>
                </a:lnTo>
                <a:close/>
              </a:path>
              <a:path w="544195" h="2032000">
                <a:moveTo>
                  <a:pt x="246425" y="1747131"/>
                </a:moveTo>
                <a:lnTo>
                  <a:pt x="248996" y="1739900"/>
                </a:lnTo>
                <a:lnTo>
                  <a:pt x="248450" y="1739900"/>
                </a:lnTo>
                <a:lnTo>
                  <a:pt x="251303" y="1735811"/>
                </a:lnTo>
                <a:lnTo>
                  <a:pt x="254676" y="1740070"/>
                </a:lnTo>
                <a:lnTo>
                  <a:pt x="246425" y="1747131"/>
                </a:lnTo>
                <a:close/>
              </a:path>
              <a:path w="544195" h="2032000">
                <a:moveTo>
                  <a:pt x="254733" y="1740142"/>
                </a:moveTo>
                <a:lnTo>
                  <a:pt x="254876" y="1739900"/>
                </a:lnTo>
                <a:lnTo>
                  <a:pt x="254733" y="1740142"/>
                </a:lnTo>
                <a:close/>
              </a:path>
              <a:path w="544195" h="2032000">
                <a:moveTo>
                  <a:pt x="335285" y="1841854"/>
                </a:moveTo>
                <a:lnTo>
                  <a:pt x="254733" y="1740142"/>
                </a:lnTo>
                <a:lnTo>
                  <a:pt x="254876" y="1739900"/>
                </a:lnTo>
                <a:lnTo>
                  <a:pt x="392150" y="1739900"/>
                </a:lnTo>
                <a:lnTo>
                  <a:pt x="387756" y="1752600"/>
                </a:lnTo>
                <a:lnTo>
                  <a:pt x="378764" y="1765300"/>
                </a:lnTo>
                <a:lnTo>
                  <a:pt x="369062" y="1790700"/>
                </a:lnTo>
                <a:lnTo>
                  <a:pt x="360184" y="1803400"/>
                </a:lnTo>
                <a:lnTo>
                  <a:pt x="350608" y="1816100"/>
                </a:lnTo>
                <a:lnTo>
                  <a:pt x="347510" y="1828800"/>
                </a:lnTo>
                <a:lnTo>
                  <a:pt x="343979" y="1828800"/>
                </a:lnTo>
                <a:lnTo>
                  <a:pt x="340029" y="1841500"/>
                </a:lnTo>
                <a:lnTo>
                  <a:pt x="335699" y="1841500"/>
                </a:lnTo>
                <a:lnTo>
                  <a:pt x="335285" y="1841854"/>
                </a:lnTo>
                <a:close/>
              </a:path>
              <a:path w="544195" h="2032000">
                <a:moveTo>
                  <a:pt x="239966" y="1765300"/>
                </a:moveTo>
                <a:lnTo>
                  <a:pt x="246425" y="1747131"/>
                </a:lnTo>
                <a:lnTo>
                  <a:pt x="254676" y="1740070"/>
                </a:lnTo>
                <a:lnTo>
                  <a:pt x="239966" y="1765300"/>
                </a:lnTo>
                <a:close/>
              </a:path>
              <a:path w="544195" h="2032000">
                <a:moveTo>
                  <a:pt x="274657" y="1765300"/>
                </a:moveTo>
                <a:lnTo>
                  <a:pt x="239966" y="1765300"/>
                </a:lnTo>
                <a:lnTo>
                  <a:pt x="254733" y="1740142"/>
                </a:lnTo>
                <a:lnTo>
                  <a:pt x="274657" y="1765300"/>
                </a:lnTo>
                <a:close/>
              </a:path>
              <a:path w="544195" h="2032000">
                <a:moveTo>
                  <a:pt x="261492" y="1905000"/>
                </a:moveTo>
                <a:lnTo>
                  <a:pt x="180670" y="1803400"/>
                </a:lnTo>
                <a:lnTo>
                  <a:pt x="246425" y="1747131"/>
                </a:lnTo>
                <a:lnTo>
                  <a:pt x="239966" y="1765300"/>
                </a:lnTo>
                <a:lnTo>
                  <a:pt x="274657" y="1765300"/>
                </a:lnTo>
                <a:lnTo>
                  <a:pt x="335285" y="1841854"/>
                </a:lnTo>
                <a:lnTo>
                  <a:pt x="261492" y="1905000"/>
                </a:lnTo>
                <a:close/>
              </a:path>
              <a:path w="544195" h="2032000">
                <a:moveTo>
                  <a:pt x="385294" y="1905000"/>
                </a:moveTo>
                <a:lnTo>
                  <a:pt x="261492" y="1905000"/>
                </a:lnTo>
                <a:lnTo>
                  <a:pt x="335285" y="1841854"/>
                </a:lnTo>
                <a:lnTo>
                  <a:pt x="385294" y="19050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D72E0E18-974C-9D9A-2623-7722C3A3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Microsoft JhengHei UI"/>
                <a:cs typeface="Microsoft JhengHei UI"/>
              </a:rPr>
              <a:t>针对图结构的图对抗训练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37442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E2D1C42-B732-0726-9CB2-F7EE7402F009}"/>
              </a:ext>
            </a:extLst>
          </p:cNvPr>
          <p:cNvSpPr/>
          <p:nvPr/>
        </p:nvSpPr>
        <p:spPr>
          <a:xfrm>
            <a:off x="304800" y="4593935"/>
            <a:ext cx="2895388" cy="101120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2603DC8-BD95-2D7C-CD3A-9022F01F045E}"/>
              </a:ext>
            </a:extLst>
          </p:cNvPr>
          <p:cNvSpPr/>
          <p:nvPr/>
        </p:nvSpPr>
        <p:spPr>
          <a:xfrm>
            <a:off x="304800" y="5735686"/>
            <a:ext cx="11505988" cy="1040884"/>
          </a:xfrm>
          <a:prstGeom prst="roundRect">
            <a:avLst/>
          </a:prstGeom>
          <a:solidFill>
            <a:srgbClr val="E3C7C6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Microsoft JhengHei UI"/>
                <a:cs typeface="Microsoft JhengHei UI"/>
              </a:rPr>
              <a:t>针对节点特征的图对抗训练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377E7199-F9F9-B573-71C1-C31C7B74063C}"/>
              </a:ext>
            </a:extLst>
          </p:cNvPr>
          <p:cNvSpPr txBox="1"/>
          <p:nvPr/>
        </p:nvSpPr>
        <p:spPr>
          <a:xfrm>
            <a:off x="3286340" y="1637550"/>
            <a:ext cx="76644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15" dirty="0">
                <a:latin typeface="Cambria Math"/>
                <a:cs typeface="Cambria Math"/>
              </a:rPr>
              <a:t>A,</a:t>
            </a:r>
            <a:r>
              <a:rPr sz="3600" spc="-275" dirty="0">
                <a:latin typeface="Cambria Math"/>
                <a:cs typeface="Cambria Math"/>
              </a:rPr>
              <a:t> </a:t>
            </a:r>
            <a:r>
              <a:rPr sz="3600" spc="260" dirty="0">
                <a:latin typeface="Cambria Math"/>
                <a:cs typeface="Cambria Math"/>
              </a:rPr>
              <a:t>F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43A6474-BD15-3BF2-6EDA-ABA987E032FF}"/>
              </a:ext>
            </a:extLst>
          </p:cNvPr>
          <p:cNvSpPr/>
          <p:nvPr/>
        </p:nvSpPr>
        <p:spPr>
          <a:xfrm>
            <a:off x="4267200" y="1828800"/>
            <a:ext cx="1617345" cy="287020"/>
          </a:xfrm>
          <a:custGeom>
            <a:avLst/>
            <a:gdLst/>
            <a:ahLst/>
            <a:cxnLst/>
            <a:rect l="l" t="t" r="r" b="b"/>
            <a:pathLst>
              <a:path w="1617345" h="287019">
                <a:moveTo>
                  <a:pt x="1473707" y="286512"/>
                </a:moveTo>
                <a:lnTo>
                  <a:pt x="1473707" y="214883"/>
                </a:lnTo>
                <a:lnTo>
                  <a:pt x="0" y="214883"/>
                </a:lnTo>
                <a:lnTo>
                  <a:pt x="0" y="71627"/>
                </a:lnTo>
                <a:lnTo>
                  <a:pt x="1473707" y="71627"/>
                </a:lnTo>
                <a:lnTo>
                  <a:pt x="1473707" y="0"/>
                </a:lnTo>
                <a:lnTo>
                  <a:pt x="1616964" y="143256"/>
                </a:lnTo>
                <a:lnTo>
                  <a:pt x="1473707" y="28651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B04B69C-B57D-55EB-5916-129FF83FCFFE}"/>
              </a:ext>
            </a:extLst>
          </p:cNvPr>
          <p:cNvSpPr txBox="1"/>
          <p:nvPr/>
        </p:nvSpPr>
        <p:spPr>
          <a:xfrm>
            <a:off x="4841975" y="1515949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695FA06-EF03-6B7F-D6D2-A4550E8DE1BC}"/>
              </a:ext>
            </a:extLst>
          </p:cNvPr>
          <p:cNvSpPr/>
          <p:nvPr/>
        </p:nvSpPr>
        <p:spPr>
          <a:xfrm>
            <a:off x="6059423" y="1479803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3" y="859536"/>
                </a:moveTo>
                <a:lnTo>
                  <a:pt x="143255" y="859536"/>
                </a:lnTo>
                <a:lnTo>
                  <a:pt x="97793" y="852447"/>
                </a:lnTo>
                <a:lnTo>
                  <a:pt x="58369" y="832211"/>
                </a:lnTo>
                <a:lnTo>
                  <a:pt x="27352" y="801193"/>
                </a:lnTo>
                <a:lnTo>
                  <a:pt x="7106" y="761761"/>
                </a:lnTo>
                <a:lnTo>
                  <a:pt x="0" y="716280"/>
                </a:lnTo>
                <a:lnTo>
                  <a:pt x="0" y="143256"/>
                </a:lnTo>
                <a:lnTo>
                  <a:pt x="7106" y="97965"/>
                </a:lnTo>
                <a:lnTo>
                  <a:pt x="27352" y="58629"/>
                </a:lnTo>
                <a:lnTo>
                  <a:pt x="58369" y="27613"/>
                </a:lnTo>
                <a:lnTo>
                  <a:pt x="97793" y="7282"/>
                </a:lnTo>
                <a:lnTo>
                  <a:pt x="143255" y="0"/>
                </a:lnTo>
                <a:lnTo>
                  <a:pt x="1517903" y="0"/>
                </a:lnTo>
                <a:lnTo>
                  <a:pt x="1563426" y="7282"/>
                </a:lnTo>
                <a:lnTo>
                  <a:pt x="1602877" y="27613"/>
                </a:lnTo>
                <a:lnTo>
                  <a:pt x="1633893" y="58629"/>
                </a:lnTo>
                <a:lnTo>
                  <a:pt x="1654109" y="97965"/>
                </a:lnTo>
                <a:lnTo>
                  <a:pt x="1661160" y="143256"/>
                </a:lnTo>
                <a:lnTo>
                  <a:pt x="1661160" y="716280"/>
                </a:lnTo>
                <a:lnTo>
                  <a:pt x="1654109" y="761761"/>
                </a:lnTo>
                <a:lnTo>
                  <a:pt x="1633893" y="801193"/>
                </a:lnTo>
                <a:lnTo>
                  <a:pt x="1602877" y="832211"/>
                </a:lnTo>
                <a:lnTo>
                  <a:pt x="1563426" y="852447"/>
                </a:lnTo>
                <a:lnTo>
                  <a:pt x="1517903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6ACA32F-F7B8-7380-C670-2229325A86C0}"/>
              </a:ext>
            </a:extLst>
          </p:cNvPr>
          <p:cNvSpPr txBox="1"/>
          <p:nvPr/>
        </p:nvSpPr>
        <p:spPr>
          <a:xfrm>
            <a:off x="6437540" y="1606816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A661868-5EBA-5FA8-89A4-2B2B7CA2072F}"/>
              </a:ext>
            </a:extLst>
          </p:cNvPr>
          <p:cNvSpPr txBox="1"/>
          <p:nvPr/>
        </p:nvSpPr>
        <p:spPr>
          <a:xfrm>
            <a:off x="6411074" y="3552812"/>
            <a:ext cx="88455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15" dirty="0">
                <a:latin typeface="Cambria Math"/>
                <a:cs typeface="Cambria Math"/>
              </a:rPr>
              <a:t>A,</a:t>
            </a:r>
            <a:r>
              <a:rPr sz="3600" spc="-275" dirty="0">
                <a:latin typeface="Cambria Math"/>
                <a:cs typeface="Cambria Math"/>
              </a:rPr>
              <a:t> </a:t>
            </a:r>
            <a:r>
              <a:rPr sz="3600" spc="130" dirty="0">
                <a:solidFill>
                  <a:srgbClr val="C0504D"/>
                </a:solidFill>
                <a:latin typeface="Cambria Math"/>
                <a:cs typeface="Cambria Math"/>
              </a:rPr>
              <a:t>F′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8287724-D637-3B9E-034D-A7AB2ACE86B7}"/>
              </a:ext>
            </a:extLst>
          </p:cNvPr>
          <p:cNvSpPr/>
          <p:nvPr/>
        </p:nvSpPr>
        <p:spPr>
          <a:xfrm>
            <a:off x="7444535" y="1905939"/>
            <a:ext cx="568960" cy="2032000"/>
          </a:xfrm>
          <a:custGeom>
            <a:avLst/>
            <a:gdLst/>
            <a:ahLst/>
            <a:cxnLst/>
            <a:rect l="l" t="t" r="r" b="b"/>
            <a:pathLst>
              <a:path w="568960" h="2032000">
                <a:moveTo>
                  <a:pt x="343217" y="279400"/>
                </a:moveTo>
                <a:lnTo>
                  <a:pt x="338645" y="254000"/>
                </a:lnTo>
                <a:lnTo>
                  <a:pt x="338912" y="254000"/>
                </a:lnTo>
                <a:lnTo>
                  <a:pt x="334276" y="241300"/>
                </a:lnTo>
                <a:lnTo>
                  <a:pt x="334568" y="241300"/>
                </a:lnTo>
                <a:lnTo>
                  <a:pt x="329869" y="228600"/>
                </a:lnTo>
                <a:lnTo>
                  <a:pt x="330200" y="228600"/>
                </a:lnTo>
                <a:lnTo>
                  <a:pt x="325450" y="215900"/>
                </a:lnTo>
                <a:lnTo>
                  <a:pt x="321424" y="215900"/>
                </a:lnTo>
                <a:lnTo>
                  <a:pt x="316560" y="203200"/>
                </a:lnTo>
                <a:lnTo>
                  <a:pt x="317030" y="203200"/>
                </a:lnTo>
                <a:lnTo>
                  <a:pt x="312115" y="190500"/>
                </a:lnTo>
                <a:lnTo>
                  <a:pt x="312648" y="190500"/>
                </a:lnTo>
                <a:lnTo>
                  <a:pt x="307695" y="177800"/>
                </a:lnTo>
                <a:lnTo>
                  <a:pt x="308292" y="177800"/>
                </a:lnTo>
                <a:lnTo>
                  <a:pt x="303301" y="165100"/>
                </a:lnTo>
                <a:lnTo>
                  <a:pt x="299758" y="165100"/>
                </a:lnTo>
                <a:lnTo>
                  <a:pt x="294665" y="152400"/>
                </a:lnTo>
                <a:lnTo>
                  <a:pt x="291579" y="152400"/>
                </a:lnTo>
                <a:lnTo>
                  <a:pt x="286435" y="139700"/>
                </a:lnTo>
                <a:lnTo>
                  <a:pt x="284073" y="139700"/>
                </a:lnTo>
                <a:lnTo>
                  <a:pt x="278866" y="127000"/>
                </a:lnTo>
                <a:lnTo>
                  <a:pt x="277126" y="127000"/>
                </a:lnTo>
                <a:lnTo>
                  <a:pt x="274447" y="114300"/>
                </a:lnTo>
                <a:lnTo>
                  <a:pt x="278714" y="0"/>
                </a:lnTo>
                <a:lnTo>
                  <a:pt x="324573" y="0"/>
                </a:lnTo>
                <a:lnTo>
                  <a:pt x="327431" y="12700"/>
                </a:lnTo>
                <a:lnTo>
                  <a:pt x="345605" y="12700"/>
                </a:lnTo>
                <a:lnTo>
                  <a:pt x="349529" y="25400"/>
                </a:lnTo>
                <a:lnTo>
                  <a:pt x="358076" y="25400"/>
                </a:lnTo>
                <a:lnTo>
                  <a:pt x="363359" y="38100"/>
                </a:lnTo>
                <a:lnTo>
                  <a:pt x="371297" y="38100"/>
                </a:lnTo>
                <a:lnTo>
                  <a:pt x="373507" y="50800"/>
                </a:lnTo>
                <a:lnTo>
                  <a:pt x="380580" y="50800"/>
                </a:lnTo>
                <a:lnTo>
                  <a:pt x="385800" y="63500"/>
                </a:lnTo>
                <a:lnTo>
                  <a:pt x="387337" y="63500"/>
                </a:lnTo>
                <a:lnTo>
                  <a:pt x="392518" y="76200"/>
                </a:lnTo>
                <a:lnTo>
                  <a:pt x="400062" y="76200"/>
                </a:lnTo>
                <a:lnTo>
                  <a:pt x="405180" y="88900"/>
                </a:lnTo>
                <a:lnTo>
                  <a:pt x="406120" y="88900"/>
                </a:lnTo>
                <a:lnTo>
                  <a:pt x="411200" y="101600"/>
                </a:lnTo>
                <a:lnTo>
                  <a:pt x="412000" y="101600"/>
                </a:lnTo>
                <a:lnTo>
                  <a:pt x="417055" y="114300"/>
                </a:lnTo>
                <a:lnTo>
                  <a:pt x="423354" y="127000"/>
                </a:lnTo>
                <a:lnTo>
                  <a:pt x="428840" y="139700"/>
                </a:lnTo>
                <a:lnTo>
                  <a:pt x="433755" y="152400"/>
                </a:lnTo>
                <a:lnTo>
                  <a:pt x="439496" y="165100"/>
                </a:lnTo>
                <a:lnTo>
                  <a:pt x="444296" y="177800"/>
                </a:lnTo>
                <a:lnTo>
                  <a:pt x="449414" y="190500"/>
                </a:lnTo>
                <a:lnTo>
                  <a:pt x="454444" y="203200"/>
                </a:lnTo>
                <a:lnTo>
                  <a:pt x="459371" y="215900"/>
                </a:lnTo>
                <a:lnTo>
                  <a:pt x="464210" y="228600"/>
                </a:lnTo>
                <a:lnTo>
                  <a:pt x="468960" y="254000"/>
                </a:lnTo>
                <a:lnTo>
                  <a:pt x="473621" y="266700"/>
                </a:lnTo>
                <a:lnTo>
                  <a:pt x="342976" y="266700"/>
                </a:lnTo>
                <a:lnTo>
                  <a:pt x="343217" y="279400"/>
                </a:lnTo>
                <a:close/>
              </a:path>
              <a:path w="568960" h="2032000">
                <a:moveTo>
                  <a:pt x="271665" y="127000"/>
                </a:moveTo>
                <a:lnTo>
                  <a:pt x="266344" y="114300"/>
                </a:lnTo>
                <a:lnTo>
                  <a:pt x="267741" y="114300"/>
                </a:lnTo>
                <a:lnTo>
                  <a:pt x="271665" y="127000"/>
                </a:lnTo>
                <a:close/>
              </a:path>
              <a:path w="568960" h="2032000">
                <a:moveTo>
                  <a:pt x="273037" y="127000"/>
                </a:moveTo>
                <a:lnTo>
                  <a:pt x="267741" y="114300"/>
                </a:lnTo>
                <a:lnTo>
                  <a:pt x="269798" y="114300"/>
                </a:lnTo>
                <a:lnTo>
                  <a:pt x="273037" y="127000"/>
                </a:lnTo>
                <a:close/>
              </a:path>
              <a:path w="568960" h="2032000">
                <a:moveTo>
                  <a:pt x="275577" y="127000"/>
                </a:moveTo>
                <a:lnTo>
                  <a:pt x="275082" y="127000"/>
                </a:lnTo>
                <a:lnTo>
                  <a:pt x="269798" y="114300"/>
                </a:lnTo>
                <a:lnTo>
                  <a:pt x="271462" y="114300"/>
                </a:lnTo>
                <a:lnTo>
                  <a:pt x="275577" y="127000"/>
                </a:lnTo>
                <a:close/>
              </a:path>
              <a:path w="568960" h="2032000">
                <a:moveTo>
                  <a:pt x="277126" y="127000"/>
                </a:moveTo>
                <a:lnTo>
                  <a:pt x="275577" y="127000"/>
                </a:lnTo>
                <a:lnTo>
                  <a:pt x="272897" y="114300"/>
                </a:lnTo>
                <a:lnTo>
                  <a:pt x="277126" y="127000"/>
                </a:lnTo>
                <a:close/>
              </a:path>
              <a:path w="568960" h="2032000">
                <a:moveTo>
                  <a:pt x="406539" y="571500"/>
                </a:moveTo>
                <a:lnTo>
                  <a:pt x="403428" y="546100"/>
                </a:lnTo>
                <a:lnTo>
                  <a:pt x="400291" y="520700"/>
                </a:lnTo>
                <a:lnTo>
                  <a:pt x="397052" y="508000"/>
                </a:lnTo>
                <a:lnTo>
                  <a:pt x="393712" y="482600"/>
                </a:lnTo>
                <a:lnTo>
                  <a:pt x="390271" y="469900"/>
                </a:lnTo>
                <a:lnTo>
                  <a:pt x="386753" y="444500"/>
                </a:lnTo>
                <a:lnTo>
                  <a:pt x="383146" y="431800"/>
                </a:lnTo>
                <a:lnTo>
                  <a:pt x="379450" y="419100"/>
                </a:lnTo>
                <a:lnTo>
                  <a:pt x="375666" y="393700"/>
                </a:lnTo>
                <a:lnTo>
                  <a:pt x="371817" y="381000"/>
                </a:lnTo>
                <a:lnTo>
                  <a:pt x="367880" y="368300"/>
                </a:lnTo>
                <a:lnTo>
                  <a:pt x="368033" y="368300"/>
                </a:lnTo>
                <a:lnTo>
                  <a:pt x="363893" y="342900"/>
                </a:lnTo>
                <a:lnTo>
                  <a:pt x="364045" y="342900"/>
                </a:lnTo>
                <a:lnTo>
                  <a:pt x="359816" y="330200"/>
                </a:lnTo>
                <a:lnTo>
                  <a:pt x="359994" y="330200"/>
                </a:lnTo>
                <a:lnTo>
                  <a:pt x="355688" y="317500"/>
                </a:lnTo>
                <a:lnTo>
                  <a:pt x="355879" y="317500"/>
                </a:lnTo>
                <a:lnTo>
                  <a:pt x="351510" y="304800"/>
                </a:lnTo>
                <a:lnTo>
                  <a:pt x="351701" y="304800"/>
                </a:lnTo>
                <a:lnTo>
                  <a:pt x="347268" y="292100"/>
                </a:lnTo>
                <a:lnTo>
                  <a:pt x="347484" y="292100"/>
                </a:lnTo>
                <a:lnTo>
                  <a:pt x="342976" y="266700"/>
                </a:lnTo>
                <a:lnTo>
                  <a:pt x="473621" y="266700"/>
                </a:lnTo>
                <a:lnTo>
                  <a:pt x="478180" y="279400"/>
                </a:lnTo>
                <a:lnTo>
                  <a:pt x="482663" y="304800"/>
                </a:lnTo>
                <a:lnTo>
                  <a:pt x="487045" y="317500"/>
                </a:lnTo>
                <a:lnTo>
                  <a:pt x="491337" y="330200"/>
                </a:lnTo>
                <a:lnTo>
                  <a:pt x="495541" y="355600"/>
                </a:lnTo>
                <a:lnTo>
                  <a:pt x="499656" y="368300"/>
                </a:lnTo>
                <a:lnTo>
                  <a:pt x="503656" y="393700"/>
                </a:lnTo>
                <a:lnTo>
                  <a:pt x="507580" y="406400"/>
                </a:lnTo>
                <a:lnTo>
                  <a:pt x="511390" y="431800"/>
                </a:lnTo>
                <a:lnTo>
                  <a:pt x="515099" y="444500"/>
                </a:lnTo>
                <a:lnTo>
                  <a:pt x="518706" y="469900"/>
                </a:lnTo>
                <a:lnTo>
                  <a:pt x="522211" y="482600"/>
                </a:lnTo>
                <a:lnTo>
                  <a:pt x="525614" y="508000"/>
                </a:lnTo>
                <a:lnTo>
                  <a:pt x="528904" y="520700"/>
                </a:lnTo>
                <a:lnTo>
                  <a:pt x="532079" y="546100"/>
                </a:lnTo>
                <a:lnTo>
                  <a:pt x="533609" y="558800"/>
                </a:lnTo>
                <a:lnTo>
                  <a:pt x="406476" y="558800"/>
                </a:lnTo>
                <a:lnTo>
                  <a:pt x="406539" y="571500"/>
                </a:lnTo>
                <a:close/>
              </a:path>
              <a:path w="568960" h="2032000">
                <a:moveTo>
                  <a:pt x="566953" y="1117600"/>
                </a:moveTo>
                <a:lnTo>
                  <a:pt x="440093" y="1117600"/>
                </a:lnTo>
                <a:lnTo>
                  <a:pt x="440994" y="1092200"/>
                </a:lnTo>
                <a:lnTo>
                  <a:pt x="441515" y="1066800"/>
                </a:lnTo>
                <a:lnTo>
                  <a:pt x="441604" y="1016000"/>
                </a:lnTo>
                <a:lnTo>
                  <a:pt x="441350" y="1003300"/>
                </a:lnTo>
                <a:lnTo>
                  <a:pt x="440944" y="977900"/>
                </a:lnTo>
                <a:lnTo>
                  <a:pt x="440385" y="952500"/>
                </a:lnTo>
                <a:lnTo>
                  <a:pt x="439674" y="927100"/>
                </a:lnTo>
                <a:lnTo>
                  <a:pt x="438810" y="914400"/>
                </a:lnTo>
                <a:lnTo>
                  <a:pt x="437794" y="889000"/>
                </a:lnTo>
                <a:lnTo>
                  <a:pt x="436625" y="863600"/>
                </a:lnTo>
                <a:lnTo>
                  <a:pt x="435330" y="838200"/>
                </a:lnTo>
                <a:lnTo>
                  <a:pt x="433882" y="825500"/>
                </a:lnTo>
                <a:lnTo>
                  <a:pt x="432295" y="800100"/>
                </a:lnTo>
                <a:lnTo>
                  <a:pt x="430568" y="774700"/>
                </a:lnTo>
                <a:lnTo>
                  <a:pt x="428713" y="749300"/>
                </a:lnTo>
                <a:lnTo>
                  <a:pt x="426732" y="736600"/>
                </a:lnTo>
                <a:lnTo>
                  <a:pt x="424624" y="711200"/>
                </a:lnTo>
                <a:lnTo>
                  <a:pt x="422376" y="685800"/>
                </a:lnTo>
                <a:lnTo>
                  <a:pt x="420014" y="673100"/>
                </a:lnTo>
                <a:lnTo>
                  <a:pt x="417537" y="647700"/>
                </a:lnTo>
                <a:lnTo>
                  <a:pt x="414934" y="622300"/>
                </a:lnTo>
                <a:lnTo>
                  <a:pt x="412229" y="609600"/>
                </a:lnTo>
                <a:lnTo>
                  <a:pt x="409397" y="584200"/>
                </a:lnTo>
                <a:lnTo>
                  <a:pt x="406476" y="558800"/>
                </a:lnTo>
                <a:lnTo>
                  <a:pt x="533609" y="558800"/>
                </a:lnTo>
                <a:lnTo>
                  <a:pt x="535139" y="571500"/>
                </a:lnTo>
                <a:lnTo>
                  <a:pt x="538086" y="584200"/>
                </a:lnTo>
                <a:lnTo>
                  <a:pt x="540905" y="609600"/>
                </a:lnTo>
                <a:lnTo>
                  <a:pt x="543610" y="635000"/>
                </a:lnTo>
                <a:lnTo>
                  <a:pt x="546188" y="647700"/>
                </a:lnTo>
                <a:lnTo>
                  <a:pt x="548652" y="673100"/>
                </a:lnTo>
                <a:lnTo>
                  <a:pt x="550976" y="698500"/>
                </a:lnTo>
                <a:lnTo>
                  <a:pt x="553212" y="723900"/>
                </a:lnTo>
                <a:lnTo>
                  <a:pt x="555231" y="736600"/>
                </a:lnTo>
                <a:lnTo>
                  <a:pt x="557149" y="762000"/>
                </a:lnTo>
                <a:lnTo>
                  <a:pt x="558939" y="787400"/>
                </a:lnTo>
                <a:lnTo>
                  <a:pt x="560578" y="812800"/>
                </a:lnTo>
                <a:lnTo>
                  <a:pt x="562089" y="838200"/>
                </a:lnTo>
                <a:lnTo>
                  <a:pt x="563435" y="850900"/>
                </a:lnTo>
                <a:lnTo>
                  <a:pt x="565696" y="901700"/>
                </a:lnTo>
                <a:lnTo>
                  <a:pt x="567334" y="952500"/>
                </a:lnTo>
                <a:lnTo>
                  <a:pt x="568337" y="1003300"/>
                </a:lnTo>
                <a:lnTo>
                  <a:pt x="568591" y="1016000"/>
                </a:lnTo>
                <a:lnTo>
                  <a:pt x="568680" y="1041400"/>
                </a:lnTo>
                <a:lnTo>
                  <a:pt x="568490" y="1066800"/>
                </a:lnTo>
                <a:lnTo>
                  <a:pt x="567905" y="1092200"/>
                </a:lnTo>
                <a:lnTo>
                  <a:pt x="566953" y="1117600"/>
                </a:lnTo>
                <a:close/>
              </a:path>
              <a:path w="568960" h="2032000">
                <a:moveTo>
                  <a:pt x="441604" y="1028700"/>
                </a:moveTo>
                <a:lnTo>
                  <a:pt x="441477" y="1016000"/>
                </a:lnTo>
                <a:lnTo>
                  <a:pt x="441604" y="1028700"/>
                </a:lnTo>
                <a:close/>
              </a:path>
              <a:path w="568960" h="2032000">
                <a:moveTo>
                  <a:pt x="448132" y="1651000"/>
                </a:moveTo>
                <a:lnTo>
                  <a:pt x="315010" y="1651000"/>
                </a:lnTo>
                <a:lnTo>
                  <a:pt x="323202" y="1625600"/>
                </a:lnTo>
                <a:lnTo>
                  <a:pt x="322808" y="1625600"/>
                </a:lnTo>
                <a:lnTo>
                  <a:pt x="330796" y="1612900"/>
                </a:lnTo>
                <a:lnTo>
                  <a:pt x="330428" y="1612900"/>
                </a:lnTo>
                <a:lnTo>
                  <a:pt x="338200" y="1587500"/>
                </a:lnTo>
                <a:lnTo>
                  <a:pt x="337858" y="1587500"/>
                </a:lnTo>
                <a:lnTo>
                  <a:pt x="345401" y="1574800"/>
                </a:lnTo>
                <a:lnTo>
                  <a:pt x="345071" y="1574800"/>
                </a:lnTo>
                <a:lnTo>
                  <a:pt x="352399" y="1549400"/>
                </a:lnTo>
                <a:lnTo>
                  <a:pt x="352082" y="1549400"/>
                </a:lnTo>
                <a:lnTo>
                  <a:pt x="359181" y="1536700"/>
                </a:lnTo>
                <a:lnTo>
                  <a:pt x="358889" y="1536700"/>
                </a:lnTo>
                <a:lnTo>
                  <a:pt x="365747" y="1511300"/>
                </a:lnTo>
                <a:lnTo>
                  <a:pt x="365455" y="1511300"/>
                </a:lnTo>
                <a:lnTo>
                  <a:pt x="372084" y="1498600"/>
                </a:lnTo>
                <a:lnTo>
                  <a:pt x="371805" y="1498600"/>
                </a:lnTo>
                <a:lnTo>
                  <a:pt x="378180" y="1473200"/>
                </a:lnTo>
                <a:lnTo>
                  <a:pt x="377926" y="1473200"/>
                </a:lnTo>
                <a:lnTo>
                  <a:pt x="384035" y="1460500"/>
                </a:lnTo>
                <a:lnTo>
                  <a:pt x="383794" y="1460500"/>
                </a:lnTo>
                <a:lnTo>
                  <a:pt x="389648" y="1435100"/>
                </a:lnTo>
                <a:lnTo>
                  <a:pt x="389420" y="1435100"/>
                </a:lnTo>
                <a:lnTo>
                  <a:pt x="395008" y="1409700"/>
                </a:lnTo>
                <a:lnTo>
                  <a:pt x="394792" y="1409700"/>
                </a:lnTo>
                <a:lnTo>
                  <a:pt x="400100" y="1397000"/>
                </a:lnTo>
                <a:lnTo>
                  <a:pt x="399897" y="1397000"/>
                </a:lnTo>
                <a:lnTo>
                  <a:pt x="404939" y="1371600"/>
                </a:lnTo>
                <a:lnTo>
                  <a:pt x="404749" y="1371600"/>
                </a:lnTo>
                <a:lnTo>
                  <a:pt x="409498" y="1346200"/>
                </a:lnTo>
                <a:lnTo>
                  <a:pt x="409321" y="1346200"/>
                </a:lnTo>
                <a:lnTo>
                  <a:pt x="413791" y="1333500"/>
                </a:lnTo>
                <a:lnTo>
                  <a:pt x="413613" y="1333500"/>
                </a:lnTo>
                <a:lnTo>
                  <a:pt x="417791" y="1308100"/>
                </a:lnTo>
                <a:lnTo>
                  <a:pt x="417639" y="1308100"/>
                </a:lnTo>
                <a:lnTo>
                  <a:pt x="421500" y="1282700"/>
                </a:lnTo>
                <a:lnTo>
                  <a:pt x="421360" y="1282700"/>
                </a:lnTo>
                <a:lnTo>
                  <a:pt x="424929" y="1270000"/>
                </a:lnTo>
                <a:lnTo>
                  <a:pt x="424789" y="1270000"/>
                </a:lnTo>
                <a:lnTo>
                  <a:pt x="428040" y="1244600"/>
                </a:lnTo>
                <a:lnTo>
                  <a:pt x="430860" y="1219200"/>
                </a:lnTo>
                <a:lnTo>
                  <a:pt x="433362" y="1193800"/>
                </a:lnTo>
                <a:lnTo>
                  <a:pt x="435546" y="1181100"/>
                </a:lnTo>
                <a:lnTo>
                  <a:pt x="437400" y="1155700"/>
                </a:lnTo>
                <a:lnTo>
                  <a:pt x="438937" y="1130300"/>
                </a:lnTo>
                <a:lnTo>
                  <a:pt x="440131" y="1104900"/>
                </a:lnTo>
                <a:lnTo>
                  <a:pt x="440093" y="1117600"/>
                </a:lnTo>
                <a:lnTo>
                  <a:pt x="566953" y="1117600"/>
                </a:lnTo>
                <a:lnTo>
                  <a:pt x="565632" y="1143000"/>
                </a:lnTo>
                <a:lnTo>
                  <a:pt x="563956" y="1168400"/>
                </a:lnTo>
                <a:lnTo>
                  <a:pt x="562000" y="1193800"/>
                </a:lnTo>
                <a:lnTo>
                  <a:pt x="559638" y="1206500"/>
                </a:lnTo>
                <a:lnTo>
                  <a:pt x="556920" y="1231900"/>
                </a:lnTo>
                <a:lnTo>
                  <a:pt x="550367" y="1282700"/>
                </a:lnTo>
                <a:lnTo>
                  <a:pt x="538441" y="1358900"/>
                </a:lnTo>
                <a:lnTo>
                  <a:pt x="533806" y="1371600"/>
                </a:lnTo>
                <a:lnTo>
                  <a:pt x="528866" y="1397000"/>
                </a:lnTo>
                <a:lnTo>
                  <a:pt x="523633" y="1422400"/>
                </a:lnTo>
                <a:lnTo>
                  <a:pt x="518109" y="1447800"/>
                </a:lnTo>
                <a:lnTo>
                  <a:pt x="512305" y="1460500"/>
                </a:lnTo>
                <a:lnTo>
                  <a:pt x="506222" y="1485900"/>
                </a:lnTo>
                <a:lnTo>
                  <a:pt x="499859" y="1511300"/>
                </a:lnTo>
                <a:lnTo>
                  <a:pt x="493229" y="1536700"/>
                </a:lnTo>
                <a:lnTo>
                  <a:pt x="486333" y="1549400"/>
                </a:lnTo>
                <a:lnTo>
                  <a:pt x="479196" y="1574800"/>
                </a:lnTo>
                <a:lnTo>
                  <a:pt x="471792" y="1600200"/>
                </a:lnTo>
                <a:lnTo>
                  <a:pt x="464146" y="1612900"/>
                </a:lnTo>
                <a:lnTo>
                  <a:pt x="456260" y="1638300"/>
                </a:lnTo>
                <a:lnTo>
                  <a:pt x="448132" y="1651000"/>
                </a:lnTo>
                <a:close/>
              </a:path>
              <a:path w="568960" h="2032000">
                <a:moveTo>
                  <a:pt x="430771" y="1701800"/>
                </a:moveTo>
                <a:lnTo>
                  <a:pt x="290537" y="1701800"/>
                </a:lnTo>
                <a:lnTo>
                  <a:pt x="299326" y="1676400"/>
                </a:lnTo>
                <a:lnTo>
                  <a:pt x="298856" y="1676400"/>
                </a:lnTo>
                <a:lnTo>
                  <a:pt x="307454" y="1663700"/>
                </a:lnTo>
                <a:lnTo>
                  <a:pt x="307022" y="1663700"/>
                </a:lnTo>
                <a:lnTo>
                  <a:pt x="315417" y="1638300"/>
                </a:lnTo>
                <a:lnTo>
                  <a:pt x="315010" y="1651000"/>
                </a:lnTo>
                <a:lnTo>
                  <a:pt x="448132" y="1651000"/>
                </a:lnTo>
                <a:lnTo>
                  <a:pt x="439775" y="1676400"/>
                </a:lnTo>
                <a:lnTo>
                  <a:pt x="430771" y="1701800"/>
                </a:lnTo>
                <a:close/>
              </a:path>
              <a:path w="568960" h="2032000">
                <a:moveTo>
                  <a:pt x="0" y="2032000"/>
                </a:moveTo>
                <a:lnTo>
                  <a:pt x="187871" y="1651000"/>
                </a:lnTo>
                <a:lnTo>
                  <a:pt x="260225" y="1746595"/>
                </a:lnTo>
                <a:lnTo>
                  <a:pt x="255739" y="1752600"/>
                </a:lnTo>
                <a:lnTo>
                  <a:pt x="186728" y="1816100"/>
                </a:lnTo>
                <a:lnTo>
                  <a:pt x="268109" y="1905000"/>
                </a:lnTo>
                <a:lnTo>
                  <a:pt x="380117" y="1905000"/>
                </a:lnTo>
                <a:lnTo>
                  <a:pt x="418566" y="1955800"/>
                </a:lnTo>
                <a:lnTo>
                  <a:pt x="0" y="2032000"/>
                </a:lnTo>
                <a:close/>
              </a:path>
              <a:path w="568960" h="2032000">
                <a:moveTo>
                  <a:pt x="339029" y="1850713"/>
                </a:moveTo>
                <a:lnTo>
                  <a:pt x="261115" y="1747771"/>
                </a:lnTo>
                <a:lnTo>
                  <a:pt x="269684" y="1739900"/>
                </a:lnTo>
                <a:lnTo>
                  <a:pt x="264642" y="1739900"/>
                </a:lnTo>
                <a:lnTo>
                  <a:pt x="273964" y="1727200"/>
                </a:lnTo>
                <a:lnTo>
                  <a:pt x="273418" y="1727200"/>
                </a:lnTo>
                <a:lnTo>
                  <a:pt x="282575" y="1714500"/>
                </a:lnTo>
                <a:lnTo>
                  <a:pt x="282054" y="1714500"/>
                </a:lnTo>
                <a:lnTo>
                  <a:pt x="291020" y="1689100"/>
                </a:lnTo>
                <a:lnTo>
                  <a:pt x="290537" y="1701800"/>
                </a:lnTo>
                <a:lnTo>
                  <a:pt x="430771" y="1701800"/>
                </a:lnTo>
                <a:lnTo>
                  <a:pt x="422363" y="1714500"/>
                </a:lnTo>
                <a:lnTo>
                  <a:pt x="413334" y="1739900"/>
                </a:lnTo>
                <a:lnTo>
                  <a:pt x="403606" y="1752600"/>
                </a:lnTo>
                <a:lnTo>
                  <a:pt x="394627" y="1765300"/>
                </a:lnTo>
                <a:lnTo>
                  <a:pt x="384962" y="1790700"/>
                </a:lnTo>
                <a:lnTo>
                  <a:pt x="375081" y="1803400"/>
                </a:lnTo>
                <a:lnTo>
                  <a:pt x="365010" y="1828800"/>
                </a:lnTo>
                <a:lnTo>
                  <a:pt x="358736" y="1828800"/>
                </a:lnTo>
                <a:lnTo>
                  <a:pt x="355066" y="1841500"/>
                </a:lnTo>
                <a:lnTo>
                  <a:pt x="351066" y="1841500"/>
                </a:lnTo>
                <a:lnTo>
                  <a:pt x="339029" y="1850713"/>
                </a:lnTo>
                <a:close/>
              </a:path>
              <a:path w="568960" h="2032000">
                <a:moveTo>
                  <a:pt x="261085" y="1747731"/>
                </a:moveTo>
                <a:lnTo>
                  <a:pt x="260225" y="1746595"/>
                </a:lnTo>
                <a:lnTo>
                  <a:pt x="265226" y="1739900"/>
                </a:lnTo>
                <a:lnTo>
                  <a:pt x="269684" y="1739900"/>
                </a:lnTo>
                <a:lnTo>
                  <a:pt x="261085" y="1747731"/>
                </a:lnTo>
                <a:close/>
              </a:path>
              <a:path w="568960" h="2032000">
                <a:moveTo>
                  <a:pt x="255739" y="1752600"/>
                </a:moveTo>
                <a:lnTo>
                  <a:pt x="260225" y="1746595"/>
                </a:lnTo>
                <a:lnTo>
                  <a:pt x="261085" y="1747731"/>
                </a:lnTo>
                <a:lnTo>
                  <a:pt x="255739" y="1752600"/>
                </a:lnTo>
                <a:close/>
              </a:path>
              <a:path w="568960" h="2032000">
                <a:moveTo>
                  <a:pt x="255858" y="1752600"/>
                </a:moveTo>
                <a:lnTo>
                  <a:pt x="261085" y="1747731"/>
                </a:lnTo>
                <a:lnTo>
                  <a:pt x="255858" y="1752600"/>
                </a:lnTo>
                <a:close/>
              </a:path>
              <a:path w="568960" h="2032000">
                <a:moveTo>
                  <a:pt x="268109" y="1905000"/>
                </a:moveTo>
                <a:lnTo>
                  <a:pt x="186728" y="1816100"/>
                </a:lnTo>
                <a:lnTo>
                  <a:pt x="261115" y="1747771"/>
                </a:lnTo>
                <a:lnTo>
                  <a:pt x="339029" y="1850713"/>
                </a:lnTo>
                <a:lnTo>
                  <a:pt x="268109" y="1905000"/>
                </a:lnTo>
                <a:close/>
              </a:path>
              <a:path w="568960" h="2032000">
                <a:moveTo>
                  <a:pt x="380117" y="1905000"/>
                </a:moveTo>
                <a:lnTo>
                  <a:pt x="268109" y="1905000"/>
                </a:lnTo>
                <a:lnTo>
                  <a:pt x="339029" y="1850713"/>
                </a:lnTo>
                <a:lnTo>
                  <a:pt x="380117" y="19050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图片 16" descr="\documentclass{article}&#10;\usepackage{amsmath}&#10;\pagestyle{empty}&#10;\begin{document}&#10;\begin{equation}&#10;\min_{\Theta} \mathcal{L}_{train}&#10;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0A440B42-A719-AC81-D021-9F5657DC86E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12" y="4799913"/>
            <a:ext cx="2129493" cy="663814"/>
          </a:xfrm>
          <a:prstGeom prst="rect">
            <a:avLst/>
          </a:prstGeom>
        </p:spPr>
      </p:pic>
      <p:pic>
        <p:nvPicPr>
          <p:cNvPr id="20" name="图片 19" descr="\documentclass{article}&#10;\usepackage{amsmath}&#10;\pagestyle{empty}&#10;\begin{document}&#10;\begin{equation}&#10;r_i^g = \arg \max_{r_i, \lVert r_i \rVert \le \epsilon} \sum_{j \in \mathcal{N}(v_i)} d(f_{GNN}(A, F \star r_i; \Theta)_{i,:}, f_{GNN} (A, F; \Theta)_{j, :} )&#10;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923B46C2-2250-81E7-CE1D-BD10E2532B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2" y="5855581"/>
            <a:ext cx="11157336" cy="92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068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E2D1C42-B732-0726-9CB2-F7EE7402F009}"/>
              </a:ext>
            </a:extLst>
          </p:cNvPr>
          <p:cNvSpPr/>
          <p:nvPr/>
        </p:nvSpPr>
        <p:spPr>
          <a:xfrm>
            <a:off x="304800" y="4593935"/>
            <a:ext cx="11658600" cy="101120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2603DC8-BD95-2D7C-CD3A-9022F01F045E}"/>
              </a:ext>
            </a:extLst>
          </p:cNvPr>
          <p:cNvSpPr/>
          <p:nvPr/>
        </p:nvSpPr>
        <p:spPr>
          <a:xfrm>
            <a:off x="304800" y="5735686"/>
            <a:ext cx="11658600" cy="1040884"/>
          </a:xfrm>
          <a:prstGeom prst="roundRect">
            <a:avLst/>
          </a:prstGeom>
          <a:solidFill>
            <a:srgbClr val="E3C7C6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Microsoft JhengHei UI"/>
                <a:cs typeface="Microsoft JhengHei UI"/>
              </a:rPr>
              <a:t>针对节点特征的图对抗训练</a:t>
            </a:r>
            <a:endParaRPr lang="zh-CN" alt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377E7199-F9F9-B573-71C1-C31C7B74063C}"/>
              </a:ext>
            </a:extLst>
          </p:cNvPr>
          <p:cNvSpPr txBox="1"/>
          <p:nvPr/>
        </p:nvSpPr>
        <p:spPr>
          <a:xfrm>
            <a:off x="3286340" y="1637550"/>
            <a:ext cx="76644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15" dirty="0">
                <a:latin typeface="Cambria Math"/>
                <a:cs typeface="Cambria Math"/>
              </a:rPr>
              <a:t>A,</a:t>
            </a:r>
            <a:r>
              <a:rPr sz="3600" spc="-275" dirty="0">
                <a:latin typeface="Cambria Math"/>
                <a:cs typeface="Cambria Math"/>
              </a:rPr>
              <a:t> </a:t>
            </a:r>
            <a:r>
              <a:rPr sz="3600" spc="260" dirty="0">
                <a:latin typeface="Cambria Math"/>
                <a:cs typeface="Cambria Math"/>
              </a:rPr>
              <a:t>F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43A6474-BD15-3BF2-6EDA-ABA987E032FF}"/>
              </a:ext>
            </a:extLst>
          </p:cNvPr>
          <p:cNvSpPr/>
          <p:nvPr/>
        </p:nvSpPr>
        <p:spPr>
          <a:xfrm>
            <a:off x="4267200" y="1828800"/>
            <a:ext cx="1617345" cy="287020"/>
          </a:xfrm>
          <a:custGeom>
            <a:avLst/>
            <a:gdLst/>
            <a:ahLst/>
            <a:cxnLst/>
            <a:rect l="l" t="t" r="r" b="b"/>
            <a:pathLst>
              <a:path w="1617345" h="287019">
                <a:moveTo>
                  <a:pt x="1473707" y="286512"/>
                </a:moveTo>
                <a:lnTo>
                  <a:pt x="1473707" y="214883"/>
                </a:lnTo>
                <a:lnTo>
                  <a:pt x="0" y="214883"/>
                </a:lnTo>
                <a:lnTo>
                  <a:pt x="0" y="71627"/>
                </a:lnTo>
                <a:lnTo>
                  <a:pt x="1473707" y="71627"/>
                </a:lnTo>
                <a:lnTo>
                  <a:pt x="1473707" y="0"/>
                </a:lnTo>
                <a:lnTo>
                  <a:pt x="1616964" y="143256"/>
                </a:lnTo>
                <a:lnTo>
                  <a:pt x="1473707" y="28651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B04B69C-B57D-55EB-5916-129FF83FCFFE}"/>
              </a:ext>
            </a:extLst>
          </p:cNvPr>
          <p:cNvSpPr txBox="1"/>
          <p:nvPr/>
        </p:nvSpPr>
        <p:spPr>
          <a:xfrm>
            <a:off x="4841975" y="1515949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695FA06-EF03-6B7F-D6D2-A4550E8DE1BC}"/>
              </a:ext>
            </a:extLst>
          </p:cNvPr>
          <p:cNvSpPr/>
          <p:nvPr/>
        </p:nvSpPr>
        <p:spPr>
          <a:xfrm>
            <a:off x="6059423" y="1479803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3" y="859536"/>
                </a:moveTo>
                <a:lnTo>
                  <a:pt x="143255" y="859536"/>
                </a:lnTo>
                <a:lnTo>
                  <a:pt x="97793" y="852447"/>
                </a:lnTo>
                <a:lnTo>
                  <a:pt x="58369" y="832211"/>
                </a:lnTo>
                <a:lnTo>
                  <a:pt x="27352" y="801193"/>
                </a:lnTo>
                <a:lnTo>
                  <a:pt x="7106" y="761761"/>
                </a:lnTo>
                <a:lnTo>
                  <a:pt x="0" y="716280"/>
                </a:lnTo>
                <a:lnTo>
                  <a:pt x="0" y="143256"/>
                </a:lnTo>
                <a:lnTo>
                  <a:pt x="7106" y="97965"/>
                </a:lnTo>
                <a:lnTo>
                  <a:pt x="27352" y="58629"/>
                </a:lnTo>
                <a:lnTo>
                  <a:pt x="58369" y="27613"/>
                </a:lnTo>
                <a:lnTo>
                  <a:pt x="97793" y="7282"/>
                </a:lnTo>
                <a:lnTo>
                  <a:pt x="143255" y="0"/>
                </a:lnTo>
                <a:lnTo>
                  <a:pt x="1517903" y="0"/>
                </a:lnTo>
                <a:lnTo>
                  <a:pt x="1563426" y="7282"/>
                </a:lnTo>
                <a:lnTo>
                  <a:pt x="1602877" y="27613"/>
                </a:lnTo>
                <a:lnTo>
                  <a:pt x="1633893" y="58629"/>
                </a:lnTo>
                <a:lnTo>
                  <a:pt x="1654109" y="97965"/>
                </a:lnTo>
                <a:lnTo>
                  <a:pt x="1661160" y="143256"/>
                </a:lnTo>
                <a:lnTo>
                  <a:pt x="1661160" y="716280"/>
                </a:lnTo>
                <a:lnTo>
                  <a:pt x="1654109" y="761761"/>
                </a:lnTo>
                <a:lnTo>
                  <a:pt x="1633893" y="801193"/>
                </a:lnTo>
                <a:lnTo>
                  <a:pt x="1602877" y="832211"/>
                </a:lnTo>
                <a:lnTo>
                  <a:pt x="1563426" y="852447"/>
                </a:lnTo>
                <a:lnTo>
                  <a:pt x="1517903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6ACA32F-F7B8-7380-C670-2229325A86C0}"/>
              </a:ext>
            </a:extLst>
          </p:cNvPr>
          <p:cNvSpPr txBox="1"/>
          <p:nvPr/>
        </p:nvSpPr>
        <p:spPr>
          <a:xfrm>
            <a:off x="6437540" y="1606816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A661868-5EBA-5FA8-89A4-2B2B7CA2072F}"/>
              </a:ext>
            </a:extLst>
          </p:cNvPr>
          <p:cNvSpPr txBox="1"/>
          <p:nvPr/>
        </p:nvSpPr>
        <p:spPr>
          <a:xfrm>
            <a:off x="6411074" y="3552812"/>
            <a:ext cx="88455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15" dirty="0">
                <a:latin typeface="Cambria Math"/>
                <a:cs typeface="Cambria Math"/>
              </a:rPr>
              <a:t>A,</a:t>
            </a:r>
            <a:r>
              <a:rPr sz="3600" spc="-275" dirty="0">
                <a:latin typeface="Cambria Math"/>
                <a:cs typeface="Cambria Math"/>
              </a:rPr>
              <a:t> </a:t>
            </a:r>
            <a:r>
              <a:rPr sz="3600" spc="130" dirty="0">
                <a:solidFill>
                  <a:srgbClr val="C0504D"/>
                </a:solidFill>
                <a:latin typeface="Cambria Math"/>
                <a:cs typeface="Cambria Math"/>
              </a:rPr>
              <a:t>F′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1A50A82-EC41-0D31-1668-494DF455F1F3}"/>
              </a:ext>
            </a:extLst>
          </p:cNvPr>
          <p:cNvSpPr/>
          <p:nvPr/>
        </p:nvSpPr>
        <p:spPr>
          <a:xfrm>
            <a:off x="5722390" y="1909775"/>
            <a:ext cx="542290" cy="2032000"/>
          </a:xfrm>
          <a:custGeom>
            <a:avLst/>
            <a:gdLst/>
            <a:ahLst/>
            <a:cxnLst/>
            <a:rect l="l" t="t" r="r" b="b"/>
            <a:pathLst>
              <a:path w="542289" h="2032000">
                <a:moveTo>
                  <a:pt x="113691" y="308649"/>
                </a:moveTo>
                <a:lnTo>
                  <a:pt x="0" y="254000"/>
                </a:lnTo>
                <a:lnTo>
                  <a:pt x="336613" y="0"/>
                </a:lnTo>
                <a:lnTo>
                  <a:pt x="340354" y="228600"/>
                </a:lnTo>
                <a:lnTo>
                  <a:pt x="155663" y="228600"/>
                </a:lnTo>
                <a:lnTo>
                  <a:pt x="114300" y="304800"/>
                </a:lnTo>
                <a:lnTo>
                  <a:pt x="113691" y="308649"/>
                </a:lnTo>
                <a:close/>
              </a:path>
              <a:path w="542289" h="2032000">
                <a:moveTo>
                  <a:pt x="230267" y="364685"/>
                </a:moveTo>
                <a:lnTo>
                  <a:pt x="113691" y="308649"/>
                </a:lnTo>
                <a:lnTo>
                  <a:pt x="114300" y="304800"/>
                </a:lnTo>
                <a:lnTo>
                  <a:pt x="155663" y="228600"/>
                </a:lnTo>
                <a:lnTo>
                  <a:pt x="270243" y="279400"/>
                </a:lnTo>
                <a:lnTo>
                  <a:pt x="234788" y="355600"/>
                </a:lnTo>
                <a:lnTo>
                  <a:pt x="233756" y="355600"/>
                </a:lnTo>
                <a:lnTo>
                  <a:pt x="230267" y="364685"/>
                </a:lnTo>
                <a:close/>
              </a:path>
              <a:path w="542289" h="2032000">
                <a:moveTo>
                  <a:pt x="343471" y="419100"/>
                </a:moveTo>
                <a:lnTo>
                  <a:pt x="230934" y="365005"/>
                </a:lnTo>
                <a:lnTo>
                  <a:pt x="231882" y="361845"/>
                </a:lnTo>
                <a:lnTo>
                  <a:pt x="270243" y="279400"/>
                </a:lnTo>
                <a:lnTo>
                  <a:pt x="155663" y="228600"/>
                </a:lnTo>
                <a:lnTo>
                  <a:pt x="340354" y="228600"/>
                </a:lnTo>
                <a:lnTo>
                  <a:pt x="343471" y="419100"/>
                </a:lnTo>
                <a:close/>
              </a:path>
              <a:path w="542289" h="2032000">
                <a:moveTo>
                  <a:pt x="469061" y="1879600"/>
                </a:moveTo>
                <a:lnTo>
                  <a:pt x="293230" y="1879600"/>
                </a:lnTo>
                <a:lnTo>
                  <a:pt x="284124" y="1866900"/>
                </a:lnTo>
                <a:lnTo>
                  <a:pt x="273456" y="1854200"/>
                </a:lnTo>
                <a:lnTo>
                  <a:pt x="264579" y="1841500"/>
                </a:lnTo>
                <a:lnTo>
                  <a:pt x="254380" y="1816100"/>
                </a:lnTo>
                <a:lnTo>
                  <a:pt x="245719" y="1803400"/>
                </a:lnTo>
                <a:lnTo>
                  <a:pt x="236562" y="1790700"/>
                </a:lnTo>
                <a:lnTo>
                  <a:pt x="227025" y="1778000"/>
                </a:lnTo>
                <a:lnTo>
                  <a:pt x="218249" y="1752600"/>
                </a:lnTo>
                <a:lnTo>
                  <a:pt x="209638" y="1739900"/>
                </a:lnTo>
                <a:lnTo>
                  <a:pt x="201206" y="1727200"/>
                </a:lnTo>
                <a:lnTo>
                  <a:pt x="193370" y="1701800"/>
                </a:lnTo>
                <a:lnTo>
                  <a:pt x="185267" y="1689100"/>
                </a:lnTo>
                <a:lnTo>
                  <a:pt x="176987" y="1663700"/>
                </a:lnTo>
                <a:lnTo>
                  <a:pt x="169278" y="1651000"/>
                </a:lnTo>
                <a:lnTo>
                  <a:pt x="161759" y="1625600"/>
                </a:lnTo>
                <a:lnTo>
                  <a:pt x="154431" y="1612900"/>
                </a:lnTo>
                <a:lnTo>
                  <a:pt x="147307" y="1587500"/>
                </a:lnTo>
                <a:lnTo>
                  <a:pt x="140373" y="1574800"/>
                </a:lnTo>
                <a:lnTo>
                  <a:pt x="133642" y="1549400"/>
                </a:lnTo>
                <a:lnTo>
                  <a:pt x="127126" y="1524000"/>
                </a:lnTo>
                <a:lnTo>
                  <a:pt x="120815" y="1511300"/>
                </a:lnTo>
                <a:lnTo>
                  <a:pt x="114719" y="1485900"/>
                </a:lnTo>
                <a:lnTo>
                  <a:pt x="108838" y="1460500"/>
                </a:lnTo>
                <a:lnTo>
                  <a:pt x="103187" y="1447800"/>
                </a:lnTo>
                <a:lnTo>
                  <a:pt x="97764" y="1422400"/>
                </a:lnTo>
                <a:lnTo>
                  <a:pt x="92570" y="1397000"/>
                </a:lnTo>
                <a:lnTo>
                  <a:pt x="87617" y="1384300"/>
                </a:lnTo>
                <a:lnTo>
                  <a:pt x="82918" y="1358900"/>
                </a:lnTo>
                <a:lnTo>
                  <a:pt x="78447" y="1333500"/>
                </a:lnTo>
                <a:lnTo>
                  <a:pt x="70281" y="1282700"/>
                </a:lnTo>
                <a:lnTo>
                  <a:pt x="66598" y="1270000"/>
                </a:lnTo>
                <a:lnTo>
                  <a:pt x="60007" y="1219200"/>
                </a:lnTo>
                <a:lnTo>
                  <a:pt x="54533" y="1168400"/>
                </a:lnTo>
                <a:lnTo>
                  <a:pt x="52222" y="1143000"/>
                </a:lnTo>
                <a:lnTo>
                  <a:pt x="50215" y="1130300"/>
                </a:lnTo>
                <a:lnTo>
                  <a:pt x="47066" y="1079500"/>
                </a:lnTo>
                <a:lnTo>
                  <a:pt x="45173" y="1028700"/>
                </a:lnTo>
                <a:lnTo>
                  <a:pt x="44602" y="952500"/>
                </a:lnTo>
                <a:lnTo>
                  <a:pt x="44856" y="939800"/>
                </a:lnTo>
                <a:lnTo>
                  <a:pt x="45275" y="914400"/>
                </a:lnTo>
                <a:lnTo>
                  <a:pt x="46596" y="863600"/>
                </a:lnTo>
                <a:lnTo>
                  <a:pt x="48552" y="812800"/>
                </a:lnTo>
                <a:lnTo>
                  <a:pt x="51117" y="774700"/>
                </a:lnTo>
                <a:lnTo>
                  <a:pt x="52616" y="749300"/>
                </a:lnTo>
                <a:lnTo>
                  <a:pt x="54254" y="723900"/>
                </a:lnTo>
                <a:lnTo>
                  <a:pt x="56045" y="698500"/>
                </a:lnTo>
                <a:lnTo>
                  <a:pt x="57975" y="673100"/>
                </a:lnTo>
                <a:lnTo>
                  <a:pt x="60032" y="660400"/>
                </a:lnTo>
                <a:lnTo>
                  <a:pt x="62229" y="635000"/>
                </a:lnTo>
                <a:lnTo>
                  <a:pt x="64554" y="609600"/>
                </a:lnTo>
                <a:lnTo>
                  <a:pt x="67005" y="584200"/>
                </a:lnTo>
                <a:lnTo>
                  <a:pt x="69583" y="571500"/>
                </a:lnTo>
                <a:lnTo>
                  <a:pt x="72288" y="546100"/>
                </a:lnTo>
                <a:lnTo>
                  <a:pt x="75120" y="520700"/>
                </a:lnTo>
                <a:lnTo>
                  <a:pt x="78066" y="508000"/>
                </a:lnTo>
                <a:lnTo>
                  <a:pt x="81127" y="482600"/>
                </a:lnTo>
                <a:lnTo>
                  <a:pt x="84302" y="457200"/>
                </a:lnTo>
                <a:lnTo>
                  <a:pt x="87591" y="444500"/>
                </a:lnTo>
                <a:lnTo>
                  <a:pt x="90982" y="419100"/>
                </a:lnTo>
                <a:lnTo>
                  <a:pt x="94487" y="406400"/>
                </a:lnTo>
                <a:lnTo>
                  <a:pt x="98094" y="381000"/>
                </a:lnTo>
                <a:lnTo>
                  <a:pt x="101815" y="368300"/>
                </a:lnTo>
                <a:lnTo>
                  <a:pt x="105625" y="342900"/>
                </a:lnTo>
                <a:lnTo>
                  <a:pt x="109423" y="330200"/>
                </a:lnTo>
                <a:lnTo>
                  <a:pt x="110667" y="317500"/>
                </a:lnTo>
                <a:lnTo>
                  <a:pt x="112293" y="317500"/>
                </a:lnTo>
                <a:lnTo>
                  <a:pt x="113691" y="308649"/>
                </a:lnTo>
                <a:lnTo>
                  <a:pt x="230267" y="364685"/>
                </a:lnTo>
                <a:lnTo>
                  <a:pt x="228879" y="368300"/>
                </a:lnTo>
                <a:lnTo>
                  <a:pt x="230060" y="368300"/>
                </a:lnTo>
                <a:lnTo>
                  <a:pt x="226352" y="381000"/>
                </a:lnTo>
                <a:lnTo>
                  <a:pt x="222834" y="406400"/>
                </a:lnTo>
                <a:lnTo>
                  <a:pt x="219405" y="419100"/>
                </a:lnTo>
                <a:lnTo>
                  <a:pt x="216065" y="444500"/>
                </a:lnTo>
                <a:lnTo>
                  <a:pt x="212839" y="457200"/>
                </a:lnTo>
                <a:lnTo>
                  <a:pt x="209702" y="482600"/>
                </a:lnTo>
                <a:lnTo>
                  <a:pt x="208216" y="495300"/>
                </a:lnTo>
                <a:lnTo>
                  <a:pt x="206730" y="495300"/>
                </a:lnTo>
                <a:lnTo>
                  <a:pt x="203733" y="520700"/>
                </a:lnTo>
                <a:lnTo>
                  <a:pt x="200913" y="546100"/>
                </a:lnTo>
                <a:lnTo>
                  <a:pt x="198208" y="558800"/>
                </a:lnTo>
                <a:lnTo>
                  <a:pt x="195605" y="584200"/>
                </a:lnTo>
                <a:lnTo>
                  <a:pt x="193128" y="609600"/>
                </a:lnTo>
                <a:lnTo>
                  <a:pt x="190766" y="622300"/>
                </a:lnTo>
                <a:lnTo>
                  <a:pt x="188531" y="647700"/>
                </a:lnTo>
                <a:lnTo>
                  <a:pt x="186423" y="673100"/>
                </a:lnTo>
                <a:lnTo>
                  <a:pt x="184442" y="685800"/>
                </a:lnTo>
                <a:lnTo>
                  <a:pt x="182587" y="711200"/>
                </a:lnTo>
                <a:lnTo>
                  <a:pt x="180873" y="736600"/>
                </a:lnTo>
                <a:lnTo>
                  <a:pt x="179285" y="762000"/>
                </a:lnTo>
                <a:lnTo>
                  <a:pt x="177850" y="774700"/>
                </a:lnTo>
                <a:lnTo>
                  <a:pt x="176542" y="800100"/>
                </a:lnTo>
                <a:lnTo>
                  <a:pt x="175387" y="825500"/>
                </a:lnTo>
                <a:lnTo>
                  <a:pt x="174371" y="850900"/>
                </a:lnTo>
                <a:lnTo>
                  <a:pt x="173507" y="863600"/>
                </a:lnTo>
                <a:lnTo>
                  <a:pt x="172796" y="889000"/>
                </a:lnTo>
                <a:lnTo>
                  <a:pt x="172237" y="914400"/>
                </a:lnTo>
                <a:lnTo>
                  <a:pt x="171843" y="939800"/>
                </a:lnTo>
                <a:lnTo>
                  <a:pt x="171723" y="952500"/>
                </a:lnTo>
                <a:lnTo>
                  <a:pt x="171513" y="977900"/>
                </a:lnTo>
                <a:lnTo>
                  <a:pt x="171678" y="1003300"/>
                </a:lnTo>
                <a:lnTo>
                  <a:pt x="172135" y="1028700"/>
                </a:lnTo>
                <a:lnTo>
                  <a:pt x="172885" y="1054100"/>
                </a:lnTo>
                <a:lnTo>
                  <a:pt x="173926" y="1066800"/>
                </a:lnTo>
                <a:lnTo>
                  <a:pt x="175260" y="1092200"/>
                </a:lnTo>
                <a:lnTo>
                  <a:pt x="176872" y="1117600"/>
                </a:lnTo>
                <a:lnTo>
                  <a:pt x="178765" y="1143000"/>
                </a:lnTo>
                <a:lnTo>
                  <a:pt x="180936" y="1155700"/>
                </a:lnTo>
                <a:lnTo>
                  <a:pt x="183362" y="1181100"/>
                </a:lnTo>
                <a:lnTo>
                  <a:pt x="186067" y="1206500"/>
                </a:lnTo>
                <a:lnTo>
                  <a:pt x="189014" y="1219200"/>
                </a:lnTo>
                <a:lnTo>
                  <a:pt x="192227" y="1244600"/>
                </a:lnTo>
                <a:lnTo>
                  <a:pt x="195681" y="1270000"/>
                </a:lnTo>
                <a:lnTo>
                  <a:pt x="195554" y="1270000"/>
                </a:lnTo>
                <a:lnTo>
                  <a:pt x="199377" y="1295400"/>
                </a:lnTo>
                <a:lnTo>
                  <a:pt x="201288" y="1295400"/>
                </a:lnTo>
                <a:lnTo>
                  <a:pt x="203326" y="1308100"/>
                </a:lnTo>
                <a:lnTo>
                  <a:pt x="203174" y="1308100"/>
                </a:lnTo>
                <a:lnTo>
                  <a:pt x="207492" y="1333500"/>
                </a:lnTo>
                <a:lnTo>
                  <a:pt x="207340" y="1333500"/>
                </a:lnTo>
                <a:lnTo>
                  <a:pt x="211899" y="1358900"/>
                </a:lnTo>
                <a:lnTo>
                  <a:pt x="214128" y="1358900"/>
                </a:lnTo>
                <a:lnTo>
                  <a:pt x="216522" y="1371600"/>
                </a:lnTo>
                <a:lnTo>
                  <a:pt x="216344" y="1371600"/>
                </a:lnTo>
                <a:lnTo>
                  <a:pt x="221361" y="1397000"/>
                </a:lnTo>
                <a:lnTo>
                  <a:pt x="221170" y="1397000"/>
                </a:lnTo>
                <a:lnTo>
                  <a:pt x="226415" y="1409700"/>
                </a:lnTo>
                <a:lnTo>
                  <a:pt x="226212" y="1409700"/>
                </a:lnTo>
                <a:lnTo>
                  <a:pt x="231673" y="1435100"/>
                </a:lnTo>
                <a:lnTo>
                  <a:pt x="231470" y="1435100"/>
                </a:lnTo>
                <a:lnTo>
                  <a:pt x="237134" y="1447800"/>
                </a:lnTo>
                <a:lnTo>
                  <a:pt x="236918" y="1447800"/>
                </a:lnTo>
                <a:lnTo>
                  <a:pt x="242798" y="1473200"/>
                </a:lnTo>
                <a:lnTo>
                  <a:pt x="242570" y="1473200"/>
                </a:lnTo>
                <a:lnTo>
                  <a:pt x="248640" y="1498600"/>
                </a:lnTo>
                <a:lnTo>
                  <a:pt x="251542" y="1498600"/>
                </a:lnTo>
                <a:lnTo>
                  <a:pt x="254685" y="1511300"/>
                </a:lnTo>
                <a:lnTo>
                  <a:pt x="254419" y="1511300"/>
                </a:lnTo>
                <a:lnTo>
                  <a:pt x="260896" y="1536700"/>
                </a:lnTo>
                <a:lnTo>
                  <a:pt x="263950" y="1536700"/>
                </a:lnTo>
                <a:lnTo>
                  <a:pt x="267284" y="1549400"/>
                </a:lnTo>
                <a:lnTo>
                  <a:pt x="266992" y="1549400"/>
                </a:lnTo>
                <a:lnTo>
                  <a:pt x="273837" y="1562100"/>
                </a:lnTo>
                <a:lnTo>
                  <a:pt x="273532" y="1562100"/>
                </a:lnTo>
                <a:lnTo>
                  <a:pt x="280555" y="1587500"/>
                </a:lnTo>
                <a:lnTo>
                  <a:pt x="280225" y="1587500"/>
                </a:lnTo>
                <a:lnTo>
                  <a:pt x="287413" y="1600200"/>
                </a:lnTo>
                <a:lnTo>
                  <a:pt x="287070" y="1600200"/>
                </a:lnTo>
                <a:lnTo>
                  <a:pt x="294436" y="1612900"/>
                </a:lnTo>
                <a:lnTo>
                  <a:pt x="294068" y="1612900"/>
                </a:lnTo>
                <a:lnTo>
                  <a:pt x="301599" y="1638300"/>
                </a:lnTo>
                <a:lnTo>
                  <a:pt x="301205" y="1638300"/>
                </a:lnTo>
                <a:lnTo>
                  <a:pt x="308889" y="1651000"/>
                </a:lnTo>
                <a:lnTo>
                  <a:pt x="308470" y="1651000"/>
                </a:lnTo>
                <a:lnTo>
                  <a:pt x="316318" y="1663700"/>
                </a:lnTo>
                <a:lnTo>
                  <a:pt x="315874" y="1663700"/>
                </a:lnTo>
                <a:lnTo>
                  <a:pt x="323850" y="1689100"/>
                </a:lnTo>
                <a:lnTo>
                  <a:pt x="327444" y="1689100"/>
                </a:lnTo>
                <a:lnTo>
                  <a:pt x="331508" y="1701800"/>
                </a:lnTo>
                <a:lnTo>
                  <a:pt x="331000" y="1701800"/>
                </a:lnTo>
                <a:lnTo>
                  <a:pt x="339267" y="1714500"/>
                </a:lnTo>
                <a:lnTo>
                  <a:pt x="338721" y="1714500"/>
                </a:lnTo>
                <a:lnTo>
                  <a:pt x="347129" y="1727200"/>
                </a:lnTo>
                <a:lnTo>
                  <a:pt x="346544" y="1727200"/>
                </a:lnTo>
                <a:lnTo>
                  <a:pt x="355079" y="1739900"/>
                </a:lnTo>
                <a:lnTo>
                  <a:pt x="354444" y="1739900"/>
                </a:lnTo>
                <a:lnTo>
                  <a:pt x="363092" y="1752600"/>
                </a:lnTo>
                <a:lnTo>
                  <a:pt x="362419" y="1752600"/>
                </a:lnTo>
                <a:lnTo>
                  <a:pt x="371182" y="1765300"/>
                </a:lnTo>
                <a:lnTo>
                  <a:pt x="370446" y="1765300"/>
                </a:lnTo>
                <a:lnTo>
                  <a:pt x="379336" y="1778000"/>
                </a:lnTo>
                <a:lnTo>
                  <a:pt x="378536" y="1778000"/>
                </a:lnTo>
                <a:lnTo>
                  <a:pt x="387540" y="1790700"/>
                </a:lnTo>
                <a:lnTo>
                  <a:pt x="386676" y="1790700"/>
                </a:lnTo>
                <a:lnTo>
                  <a:pt x="395770" y="1803400"/>
                </a:lnTo>
                <a:lnTo>
                  <a:pt x="394830" y="1803400"/>
                </a:lnTo>
                <a:lnTo>
                  <a:pt x="404025" y="1816100"/>
                </a:lnTo>
                <a:lnTo>
                  <a:pt x="402996" y="1816100"/>
                </a:lnTo>
                <a:lnTo>
                  <a:pt x="412292" y="1828800"/>
                </a:lnTo>
                <a:lnTo>
                  <a:pt x="419328" y="1828800"/>
                </a:lnTo>
                <a:lnTo>
                  <a:pt x="428802" y="1841500"/>
                </a:lnTo>
                <a:lnTo>
                  <a:pt x="427456" y="1841500"/>
                </a:lnTo>
                <a:lnTo>
                  <a:pt x="437006" y="1854200"/>
                </a:lnTo>
                <a:lnTo>
                  <a:pt x="443534" y="1854200"/>
                </a:lnTo>
                <a:lnTo>
                  <a:pt x="453224" y="1866900"/>
                </a:lnTo>
                <a:lnTo>
                  <a:pt x="459244" y="1866900"/>
                </a:lnTo>
                <a:lnTo>
                  <a:pt x="469061" y="1879600"/>
                </a:lnTo>
                <a:close/>
              </a:path>
              <a:path w="542289" h="2032000">
                <a:moveTo>
                  <a:pt x="230507" y="364800"/>
                </a:moveTo>
                <a:lnTo>
                  <a:pt x="230267" y="364685"/>
                </a:lnTo>
                <a:lnTo>
                  <a:pt x="233756" y="355600"/>
                </a:lnTo>
                <a:lnTo>
                  <a:pt x="231882" y="361845"/>
                </a:lnTo>
                <a:lnTo>
                  <a:pt x="230507" y="364800"/>
                </a:lnTo>
                <a:close/>
              </a:path>
              <a:path w="542289" h="2032000">
                <a:moveTo>
                  <a:pt x="231882" y="361845"/>
                </a:moveTo>
                <a:lnTo>
                  <a:pt x="233756" y="355600"/>
                </a:lnTo>
                <a:lnTo>
                  <a:pt x="234788" y="355600"/>
                </a:lnTo>
                <a:lnTo>
                  <a:pt x="231882" y="361845"/>
                </a:lnTo>
                <a:close/>
              </a:path>
              <a:path w="542289" h="2032000">
                <a:moveTo>
                  <a:pt x="230934" y="365005"/>
                </a:moveTo>
                <a:lnTo>
                  <a:pt x="230507" y="364800"/>
                </a:lnTo>
                <a:lnTo>
                  <a:pt x="231882" y="361845"/>
                </a:lnTo>
                <a:lnTo>
                  <a:pt x="230934" y="365005"/>
                </a:lnTo>
                <a:close/>
              </a:path>
              <a:path w="542289" h="2032000">
                <a:moveTo>
                  <a:pt x="228879" y="368300"/>
                </a:moveTo>
                <a:lnTo>
                  <a:pt x="230267" y="364685"/>
                </a:lnTo>
                <a:lnTo>
                  <a:pt x="230507" y="364800"/>
                </a:lnTo>
                <a:lnTo>
                  <a:pt x="228879" y="368300"/>
                </a:lnTo>
                <a:close/>
              </a:path>
              <a:path w="542289" h="2032000">
                <a:moveTo>
                  <a:pt x="229946" y="368300"/>
                </a:moveTo>
                <a:lnTo>
                  <a:pt x="228879" y="368300"/>
                </a:lnTo>
                <a:lnTo>
                  <a:pt x="230507" y="364800"/>
                </a:lnTo>
                <a:lnTo>
                  <a:pt x="230934" y="365005"/>
                </a:lnTo>
                <a:lnTo>
                  <a:pt x="229946" y="368300"/>
                </a:lnTo>
                <a:close/>
              </a:path>
              <a:path w="542289" h="2032000">
                <a:moveTo>
                  <a:pt x="206667" y="508000"/>
                </a:moveTo>
                <a:lnTo>
                  <a:pt x="206730" y="495300"/>
                </a:lnTo>
                <a:lnTo>
                  <a:pt x="208216" y="495300"/>
                </a:lnTo>
                <a:lnTo>
                  <a:pt x="206667" y="508000"/>
                </a:lnTo>
                <a:close/>
              </a:path>
              <a:path w="542289" h="2032000">
                <a:moveTo>
                  <a:pt x="171602" y="965200"/>
                </a:moveTo>
                <a:lnTo>
                  <a:pt x="171602" y="952500"/>
                </a:lnTo>
                <a:lnTo>
                  <a:pt x="171602" y="965200"/>
                </a:lnTo>
                <a:close/>
              </a:path>
              <a:path w="542289" h="2032000">
                <a:moveTo>
                  <a:pt x="201288" y="1295400"/>
                </a:moveTo>
                <a:lnTo>
                  <a:pt x="199377" y="1295400"/>
                </a:lnTo>
                <a:lnTo>
                  <a:pt x="199250" y="1282700"/>
                </a:lnTo>
                <a:lnTo>
                  <a:pt x="201288" y="1295400"/>
                </a:lnTo>
                <a:close/>
              </a:path>
              <a:path w="542289" h="2032000">
                <a:moveTo>
                  <a:pt x="214128" y="1358900"/>
                </a:moveTo>
                <a:lnTo>
                  <a:pt x="211899" y="1358900"/>
                </a:lnTo>
                <a:lnTo>
                  <a:pt x="211734" y="1346200"/>
                </a:lnTo>
                <a:lnTo>
                  <a:pt x="214128" y="1358900"/>
                </a:lnTo>
                <a:close/>
              </a:path>
              <a:path w="542289" h="2032000">
                <a:moveTo>
                  <a:pt x="251542" y="1498600"/>
                </a:moveTo>
                <a:lnTo>
                  <a:pt x="248640" y="1498600"/>
                </a:lnTo>
                <a:lnTo>
                  <a:pt x="248399" y="1485900"/>
                </a:lnTo>
                <a:lnTo>
                  <a:pt x="251542" y="1498600"/>
                </a:lnTo>
                <a:close/>
              </a:path>
              <a:path w="542289" h="2032000">
                <a:moveTo>
                  <a:pt x="263950" y="1536700"/>
                </a:moveTo>
                <a:lnTo>
                  <a:pt x="260896" y="1536700"/>
                </a:lnTo>
                <a:lnTo>
                  <a:pt x="260616" y="1524000"/>
                </a:lnTo>
                <a:lnTo>
                  <a:pt x="263950" y="1536700"/>
                </a:lnTo>
                <a:close/>
              </a:path>
              <a:path w="542289" h="2032000">
                <a:moveTo>
                  <a:pt x="327444" y="1689100"/>
                </a:moveTo>
                <a:lnTo>
                  <a:pt x="323850" y="1689100"/>
                </a:lnTo>
                <a:lnTo>
                  <a:pt x="323380" y="1676400"/>
                </a:lnTo>
                <a:lnTo>
                  <a:pt x="327444" y="1689100"/>
                </a:lnTo>
                <a:close/>
              </a:path>
              <a:path w="542289" h="2032000">
                <a:moveTo>
                  <a:pt x="420560" y="1828800"/>
                </a:moveTo>
                <a:lnTo>
                  <a:pt x="412292" y="1828800"/>
                </a:lnTo>
                <a:lnTo>
                  <a:pt x="411175" y="1816100"/>
                </a:lnTo>
                <a:lnTo>
                  <a:pt x="420560" y="1828800"/>
                </a:lnTo>
                <a:close/>
              </a:path>
              <a:path w="542289" h="2032000">
                <a:moveTo>
                  <a:pt x="484339" y="1892300"/>
                </a:moveTo>
                <a:lnTo>
                  <a:pt x="303364" y="1892300"/>
                </a:lnTo>
                <a:lnTo>
                  <a:pt x="294170" y="1879600"/>
                </a:lnTo>
                <a:lnTo>
                  <a:pt x="474421" y="1879600"/>
                </a:lnTo>
                <a:lnTo>
                  <a:pt x="484339" y="1892300"/>
                </a:lnTo>
                <a:close/>
              </a:path>
              <a:path w="542289" h="2032000">
                <a:moveTo>
                  <a:pt x="505866" y="1905000"/>
                </a:moveTo>
                <a:lnTo>
                  <a:pt x="313689" y="1905000"/>
                </a:lnTo>
                <a:lnTo>
                  <a:pt x="304393" y="1892300"/>
                </a:lnTo>
                <a:lnTo>
                  <a:pt x="495820" y="1892300"/>
                </a:lnTo>
                <a:lnTo>
                  <a:pt x="505866" y="1905000"/>
                </a:lnTo>
                <a:close/>
              </a:path>
              <a:path w="542289" h="2032000">
                <a:moveTo>
                  <a:pt x="508419" y="1905000"/>
                </a:moveTo>
                <a:lnTo>
                  <a:pt x="505866" y="1905000"/>
                </a:lnTo>
                <a:lnTo>
                  <a:pt x="503389" y="1892300"/>
                </a:lnTo>
                <a:lnTo>
                  <a:pt x="508419" y="1905000"/>
                </a:lnTo>
                <a:close/>
              </a:path>
              <a:path w="542289" h="2032000">
                <a:moveTo>
                  <a:pt x="539597" y="2032000"/>
                </a:moveTo>
                <a:lnTo>
                  <a:pt x="489254" y="2032000"/>
                </a:lnTo>
                <a:lnTo>
                  <a:pt x="484200" y="2019300"/>
                </a:lnTo>
                <a:lnTo>
                  <a:pt x="454253" y="2019300"/>
                </a:lnTo>
                <a:lnTo>
                  <a:pt x="444220" y="2006600"/>
                </a:lnTo>
                <a:lnTo>
                  <a:pt x="428307" y="2006600"/>
                </a:lnTo>
                <a:lnTo>
                  <a:pt x="418350" y="1993900"/>
                </a:lnTo>
                <a:lnTo>
                  <a:pt x="405853" y="1993900"/>
                </a:lnTo>
                <a:lnTo>
                  <a:pt x="403491" y="1981200"/>
                </a:lnTo>
                <a:lnTo>
                  <a:pt x="391477" y="1981200"/>
                </a:lnTo>
                <a:lnTo>
                  <a:pt x="381660" y="1968500"/>
                </a:lnTo>
                <a:lnTo>
                  <a:pt x="379717" y="1968500"/>
                </a:lnTo>
                <a:lnTo>
                  <a:pt x="369950" y="1955800"/>
                </a:lnTo>
                <a:lnTo>
                  <a:pt x="358482" y="1955800"/>
                </a:lnTo>
                <a:lnTo>
                  <a:pt x="356870" y="1943100"/>
                </a:lnTo>
                <a:lnTo>
                  <a:pt x="345782" y="1943100"/>
                </a:lnTo>
                <a:lnTo>
                  <a:pt x="336232" y="1930400"/>
                </a:lnTo>
                <a:lnTo>
                  <a:pt x="334886" y="1930400"/>
                </a:lnTo>
                <a:lnTo>
                  <a:pt x="325424" y="1917700"/>
                </a:lnTo>
                <a:lnTo>
                  <a:pt x="324192" y="1917700"/>
                </a:lnTo>
                <a:lnTo>
                  <a:pt x="314807" y="1905000"/>
                </a:lnTo>
                <a:lnTo>
                  <a:pt x="541858" y="1905000"/>
                </a:lnTo>
                <a:lnTo>
                  <a:pt x="539597" y="20320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239DB91-E15A-7241-DB81-D9E5C3C76FC0}"/>
              </a:ext>
            </a:extLst>
          </p:cNvPr>
          <p:cNvSpPr txBox="1"/>
          <p:nvPr/>
        </p:nvSpPr>
        <p:spPr>
          <a:xfrm>
            <a:off x="5299073" y="2947416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8287724-D637-3B9E-034D-A7AB2ACE86B7}"/>
              </a:ext>
            </a:extLst>
          </p:cNvPr>
          <p:cNvSpPr/>
          <p:nvPr/>
        </p:nvSpPr>
        <p:spPr>
          <a:xfrm>
            <a:off x="7444535" y="1905939"/>
            <a:ext cx="568960" cy="2032000"/>
          </a:xfrm>
          <a:custGeom>
            <a:avLst/>
            <a:gdLst/>
            <a:ahLst/>
            <a:cxnLst/>
            <a:rect l="l" t="t" r="r" b="b"/>
            <a:pathLst>
              <a:path w="568960" h="2032000">
                <a:moveTo>
                  <a:pt x="343217" y="279400"/>
                </a:moveTo>
                <a:lnTo>
                  <a:pt x="338645" y="254000"/>
                </a:lnTo>
                <a:lnTo>
                  <a:pt x="338912" y="254000"/>
                </a:lnTo>
                <a:lnTo>
                  <a:pt x="334276" y="241300"/>
                </a:lnTo>
                <a:lnTo>
                  <a:pt x="334568" y="241300"/>
                </a:lnTo>
                <a:lnTo>
                  <a:pt x="329869" y="228600"/>
                </a:lnTo>
                <a:lnTo>
                  <a:pt x="330200" y="228600"/>
                </a:lnTo>
                <a:lnTo>
                  <a:pt x="325450" y="215900"/>
                </a:lnTo>
                <a:lnTo>
                  <a:pt x="321424" y="215900"/>
                </a:lnTo>
                <a:lnTo>
                  <a:pt x="316560" y="203200"/>
                </a:lnTo>
                <a:lnTo>
                  <a:pt x="317030" y="203200"/>
                </a:lnTo>
                <a:lnTo>
                  <a:pt x="312115" y="190500"/>
                </a:lnTo>
                <a:lnTo>
                  <a:pt x="312648" y="190500"/>
                </a:lnTo>
                <a:lnTo>
                  <a:pt x="307695" y="177800"/>
                </a:lnTo>
                <a:lnTo>
                  <a:pt x="308292" y="177800"/>
                </a:lnTo>
                <a:lnTo>
                  <a:pt x="303301" y="165100"/>
                </a:lnTo>
                <a:lnTo>
                  <a:pt x="299758" y="165100"/>
                </a:lnTo>
                <a:lnTo>
                  <a:pt x="294665" y="152400"/>
                </a:lnTo>
                <a:lnTo>
                  <a:pt x="291579" y="152400"/>
                </a:lnTo>
                <a:lnTo>
                  <a:pt x="286435" y="139700"/>
                </a:lnTo>
                <a:lnTo>
                  <a:pt x="284073" y="139700"/>
                </a:lnTo>
                <a:lnTo>
                  <a:pt x="278866" y="127000"/>
                </a:lnTo>
                <a:lnTo>
                  <a:pt x="277126" y="127000"/>
                </a:lnTo>
                <a:lnTo>
                  <a:pt x="274447" y="114300"/>
                </a:lnTo>
                <a:lnTo>
                  <a:pt x="278714" y="0"/>
                </a:lnTo>
                <a:lnTo>
                  <a:pt x="324573" y="0"/>
                </a:lnTo>
                <a:lnTo>
                  <a:pt x="327431" y="12700"/>
                </a:lnTo>
                <a:lnTo>
                  <a:pt x="345605" y="12700"/>
                </a:lnTo>
                <a:lnTo>
                  <a:pt x="349529" y="25400"/>
                </a:lnTo>
                <a:lnTo>
                  <a:pt x="358076" y="25400"/>
                </a:lnTo>
                <a:lnTo>
                  <a:pt x="363359" y="38100"/>
                </a:lnTo>
                <a:lnTo>
                  <a:pt x="371297" y="38100"/>
                </a:lnTo>
                <a:lnTo>
                  <a:pt x="373507" y="50800"/>
                </a:lnTo>
                <a:lnTo>
                  <a:pt x="380580" y="50800"/>
                </a:lnTo>
                <a:lnTo>
                  <a:pt x="385800" y="63500"/>
                </a:lnTo>
                <a:lnTo>
                  <a:pt x="387337" y="63500"/>
                </a:lnTo>
                <a:lnTo>
                  <a:pt x="392518" y="76200"/>
                </a:lnTo>
                <a:lnTo>
                  <a:pt x="400062" y="76200"/>
                </a:lnTo>
                <a:lnTo>
                  <a:pt x="405180" y="88900"/>
                </a:lnTo>
                <a:lnTo>
                  <a:pt x="406120" y="88900"/>
                </a:lnTo>
                <a:lnTo>
                  <a:pt x="411200" y="101600"/>
                </a:lnTo>
                <a:lnTo>
                  <a:pt x="412000" y="101600"/>
                </a:lnTo>
                <a:lnTo>
                  <a:pt x="417055" y="114300"/>
                </a:lnTo>
                <a:lnTo>
                  <a:pt x="423354" y="127000"/>
                </a:lnTo>
                <a:lnTo>
                  <a:pt x="428840" y="139700"/>
                </a:lnTo>
                <a:lnTo>
                  <a:pt x="433755" y="152400"/>
                </a:lnTo>
                <a:lnTo>
                  <a:pt x="439496" y="165100"/>
                </a:lnTo>
                <a:lnTo>
                  <a:pt x="444296" y="177800"/>
                </a:lnTo>
                <a:lnTo>
                  <a:pt x="449414" y="190500"/>
                </a:lnTo>
                <a:lnTo>
                  <a:pt x="454444" y="203200"/>
                </a:lnTo>
                <a:lnTo>
                  <a:pt x="459371" y="215900"/>
                </a:lnTo>
                <a:lnTo>
                  <a:pt x="464210" y="228600"/>
                </a:lnTo>
                <a:lnTo>
                  <a:pt x="468960" y="254000"/>
                </a:lnTo>
                <a:lnTo>
                  <a:pt x="473621" y="266700"/>
                </a:lnTo>
                <a:lnTo>
                  <a:pt x="342976" y="266700"/>
                </a:lnTo>
                <a:lnTo>
                  <a:pt x="343217" y="279400"/>
                </a:lnTo>
                <a:close/>
              </a:path>
              <a:path w="568960" h="2032000">
                <a:moveTo>
                  <a:pt x="271665" y="127000"/>
                </a:moveTo>
                <a:lnTo>
                  <a:pt x="266344" y="114300"/>
                </a:lnTo>
                <a:lnTo>
                  <a:pt x="267741" y="114300"/>
                </a:lnTo>
                <a:lnTo>
                  <a:pt x="271665" y="127000"/>
                </a:lnTo>
                <a:close/>
              </a:path>
              <a:path w="568960" h="2032000">
                <a:moveTo>
                  <a:pt x="273037" y="127000"/>
                </a:moveTo>
                <a:lnTo>
                  <a:pt x="267741" y="114300"/>
                </a:lnTo>
                <a:lnTo>
                  <a:pt x="269798" y="114300"/>
                </a:lnTo>
                <a:lnTo>
                  <a:pt x="273037" y="127000"/>
                </a:lnTo>
                <a:close/>
              </a:path>
              <a:path w="568960" h="2032000">
                <a:moveTo>
                  <a:pt x="275577" y="127000"/>
                </a:moveTo>
                <a:lnTo>
                  <a:pt x="275082" y="127000"/>
                </a:lnTo>
                <a:lnTo>
                  <a:pt x="269798" y="114300"/>
                </a:lnTo>
                <a:lnTo>
                  <a:pt x="271462" y="114300"/>
                </a:lnTo>
                <a:lnTo>
                  <a:pt x="275577" y="127000"/>
                </a:lnTo>
                <a:close/>
              </a:path>
              <a:path w="568960" h="2032000">
                <a:moveTo>
                  <a:pt x="277126" y="127000"/>
                </a:moveTo>
                <a:lnTo>
                  <a:pt x="275577" y="127000"/>
                </a:lnTo>
                <a:lnTo>
                  <a:pt x="272897" y="114300"/>
                </a:lnTo>
                <a:lnTo>
                  <a:pt x="277126" y="127000"/>
                </a:lnTo>
                <a:close/>
              </a:path>
              <a:path w="568960" h="2032000">
                <a:moveTo>
                  <a:pt x="406539" y="571500"/>
                </a:moveTo>
                <a:lnTo>
                  <a:pt x="403428" y="546100"/>
                </a:lnTo>
                <a:lnTo>
                  <a:pt x="400291" y="520700"/>
                </a:lnTo>
                <a:lnTo>
                  <a:pt x="397052" y="508000"/>
                </a:lnTo>
                <a:lnTo>
                  <a:pt x="393712" y="482600"/>
                </a:lnTo>
                <a:lnTo>
                  <a:pt x="390271" y="469900"/>
                </a:lnTo>
                <a:lnTo>
                  <a:pt x="386753" y="444500"/>
                </a:lnTo>
                <a:lnTo>
                  <a:pt x="383146" y="431800"/>
                </a:lnTo>
                <a:lnTo>
                  <a:pt x="379450" y="419100"/>
                </a:lnTo>
                <a:lnTo>
                  <a:pt x="375666" y="393700"/>
                </a:lnTo>
                <a:lnTo>
                  <a:pt x="371817" y="381000"/>
                </a:lnTo>
                <a:lnTo>
                  <a:pt x="367880" y="368300"/>
                </a:lnTo>
                <a:lnTo>
                  <a:pt x="368033" y="368300"/>
                </a:lnTo>
                <a:lnTo>
                  <a:pt x="363893" y="342900"/>
                </a:lnTo>
                <a:lnTo>
                  <a:pt x="364045" y="342900"/>
                </a:lnTo>
                <a:lnTo>
                  <a:pt x="359816" y="330200"/>
                </a:lnTo>
                <a:lnTo>
                  <a:pt x="359994" y="330200"/>
                </a:lnTo>
                <a:lnTo>
                  <a:pt x="355688" y="317500"/>
                </a:lnTo>
                <a:lnTo>
                  <a:pt x="355879" y="317500"/>
                </a:lnTo>
                <a:lnTo>
                  <a:pt x="351510" y="304800"/>
                </a:lnTo>
                <a:lnTo>
                  <a:pt x="351701" y="304800"/>
                </a:lnTo>
                <a:lnTo>
                  <a:pt x="347268" y="292100"/>
                </a:lnTo>
                <a:lnTo>
                  <a:pt x="347484" y="292100"/>
                </a:lnTo>
                <a:lnTo>
                  <a:pt x="342976" y="266700"/>
                </a:lnTo>
                <a:lnTo>
                  <a:pt x="473621" y="266700"/>
                </a:lnTo>
                <a:lnTo>
                  <a:pt x="478180" y="279400"/>
                </a:lnTo>
                <a:lnTo>
                  <a:pt x="482663" y="304800"/>
                </a:lnTo>
                <a:lnTo>
                  <a:pt x="487045" y="317500"/>
                </a:lnTo>
                <a:lnTo>
                  <a:pt x="491337" y="330200"/>
                </a:lnTo>
                <a:lnTo>
                  <a:pt x="495541" y="355600"/>
                </a:lnTo>
                <a:lnTo>
                  <a:pt x="499656" y="368300"/>
                </a:lnTo>
                <a:lnTo>
                  <a:pt x="503656" y="393700"/>
                </a:lnTo>
                <a:lnTo>
                  <a:pt x="507580" y="406400"/>
                </a:lnTo>
                <a:lnTo>
                  <a:pt x="511390" y="431800"/>
                </a:lnTo>
                <a:lnTo>
                  <a:pt x="515099" y="444500"/>
                </a:lnTo>
                <a:lnTo>
                  <a:pt x="518706" y="469900"/>
                </a:lnTo>
                <a:lnTo>
                  <a:pt x="522211" y="482600"/>
                </a:lnTo>
                <a:lnTo>
                  <a:pt x="525614" y="508000"/>
                </a:lnTo>
                <a:lnTo>
                  <a:pt x="528904" y="520700"/>
                </a:lnTo>
                <a:lnTo>
                  <a:pt x="532079" y="546100"/>
                </a:lnTo>
                <a:lnTo>
                  <a:pt x="533609" y="558800"/>
                </a:lnTo>
                <a:lnTo>
                  <a:pt x="406476" y="558800"/>
                </a:lnTo>
                <a:lnTo>
                  <a:pt x="406539" y="571500"/>
                </a:lnTo>
                <a:close/>
              </a:path>
              <a:path w="568960" h="2032000">
                <a:moveTo>
                  <a:pt x="566953" y="1117600"/>
                </a:moveTo>
                <a:lnTo>
                  <a:pt x="440093" y="1117600"/>
                </a:lnTo>
                <a:lnTo>
                  <a:pt x="440994" y="1092200"/>
                </a:lnTo>
                <a:lnTo>
                  <a:pt x="441515" y="1066800"/>
                </a:lnTo>
                <a:lnTo>
                  <a:pt x="441604" y="1016000"/>
                </a:lnTo>
                <a:lnTo>
                  <a:pt x="441350" y="1003300"/>
                </a:lnTo>
                <a:lnTo>
                  <a:pt x="440944" y="977900"/>
                </a:lnTo>
                <a:lnTo>
                  <a:pt x="440385" y="952500"/>
                </a:lnTo>
                <a:lnTo>
                  <a:pt x="439674" y="927100"/>
                </a:lnTo>
                <a:lnTo>
                  <a:pt x="438810" y="914400"/>
                </a:lnTo>
                <a:lnTo>
                  <a:pt x="437794" y="889000"/>
                </a:lnTo>
                <a:lnTo>
                  <a:pt x="436625" y="863600"/>
                </a:lnTo>
                <a:lnTo>
                  <a:pt x="435330" y="838200"/>
                </a:lnTo>
                <a:lnTo>
                  <a:pt x="433882" y="825500"/>
                </a:lnTo>
                <a:lnTo>
                  <a:pt x="432295" y="800100"/>
                </a:lnTo>
                <a:lnTo>
                  <a:pt x="430568" y="774700"/>
                </a:lnTo>
                <a:lnTo>
                  <a:pt x="428713" y="749300"/>
                </a:lnTo>
                <a:lnTo>
                  <a:pt x="426732" y="736600"/>
                </a:lnTo>
                <a:lnTo>
                  <a:pt x="424624" y="711200"/>
                </a:lnTo>
                <a:lnTo>
                  <a:pt x="422376" y="685800"/>
                </a:lnTo>
                <a:lnTo>
                  <a:pt x="420014" y="673100"/>
                </a:lnTo>
                <a:lnTo>
                  <a:pt x="417537" y="647700"/>
                </a:lnTo>
                <a:lnTo>
                  <a:pt x="414934" y="622300"/>
                </a:lnTo>
                <a:lnTo>
                  <a:pt x="412229" y="609600"/>
                </a:lnTo>
                <a:lnTo>
                  <a:pt x="409397" y="584200"/>
                </a:lnTo>
                <a:lnTo>
                  <a:pt x="406476" y="558800"/>
                </a:lnTo>
                <a:lnTo>
                  <a:pt x="533609" y="558800"/>
                </a:lnTo>
                <a:lnTo>
                  <a:pt x="535139" y="571500"/>
                </a:lnTo>
                <a:lnTo>
                  <a:pt x="538086" y="584200"/>
                </a:lnTo>
                <a:lnTo>
                  <a:pt x="540905" y="609600"/>
                </a:lnTo>
                <a:lnTo>
                  <a:pt x="543610" y="635000"/>
                </a:lnTo>
                <a:lnTo>
                  <a:pt x="546188" y="647700"/>
                </a:lnTo>
                <a:lnTo>
                  <a:pt x="548652" y="673100"/>
                </a:lnTo>
                <a:lnTo>
                  <a:pt x="550976" y="698500"/>
                </a:lnTo>
                <a:lnTo>
                  <a:pt x="553212" y="723900"/>
                </a:lnTo>
                <a:lnTo>
                  <a:pt x="555231" y="736600"/>
                </a:lnTo>
                <a:lnTo>
                  <a:pt x="557149" y="762000"/>
                </a:lnTo>
                <a:lnTo>
                  <a:pt x="558939" y="787400"/>
                </a:lnTo>
                <a:lnTo>
                  <a:pt x="560578" y="812800"/>
                </a:lnTo>
                <a:lnTo>
                  <a:pt x="562089" y="838200"/>
                </a:lnTo>
                <a:lnTo>
                  <a:pt x="563435" y="850900"/>
                </a:lnTo>
                <a:lnTo>
                  <a:pt x="565696" y="901700"/>
                </a:lnTo>
                <a:lnTo>
                  <a:pt x="567334" y="952500"/>
                </a:lnTo>
                <a:lnTo>
                  <a:pt x="568337" y="1003300"/>
                </a:lnTo>
                <a:lnTo>
                  <a:pt x="568591" y="1016000"/>
                </a:lnTo>
                <a:lnTo>
                  <a:pt x="568680" y="1041400"/>
                </a:lnTo>
                <a:lnTo>
                  <a:pt x="568490" y="1066800"/>
                </a:lnTo>
                <a:lnTo>
                  <a:pt x="567905" y="1092200"/>
                </a:lnTo>
                <a:lnTo>
                  <a:pt x="566953" y="1117600"/>
                </a:lnTo>
                <a:close/>
              </a:path>
              <a:path w="568960" h="2032000">
                <a:moveTo>
                  <a:pt x="441604" y="1028700"/>
                </a:moveTo>
                <a:lnTo>
                  <a:pt x="441477" y="1016000"/>
                </a:lnTo>
                <a:lnTo>
                  <a:pt x="441604" y="1028700"/>
                </a:lnTo>
                <a:close/>
              </a:path>
              <a:path w="568960" h="2032000">
                <a:moveTo>
                  <a:pt x="448132" y="1651000"/>
                </a:moveTo>
                <a:lnTo>
                  <a:pt x="315010" y="1651000"/>
                </a:lnTo>
                <a:lnTo>
                  <a:pt x="323202" y="1625600"/>
                </a:lnTo>
                <a:lnTo>
                  <a:pt x="322808" y="1625600"/>
                </a:lnTo>
                <a:lnTo>
                  <a:pt x="330796" y="1612900"/>
                </a:lnTo>
                <a:lnTo>
                  <a:pt x="330428" y="1612900"/>
                </a:lnTo>
                <a:lnTo>
                  <a:pt x="338200" y="1587500"/>
                </a:lnTo>
                <a:lnTo>
                  <a:pt x="337858" y="1587500"/>
                </a:lnTo>
                <a:lnTo>
                  <a:pt x="345401" y="1574800"/>
                </a:lnTo>
                <a:lnTo>
                  <a:pt x="345071" y="1574800"/>
                </a:lnTo>
                <a:lnTo>
                  <a:pt x="352399" y="1549400"/>
                </a:lnTo>
                <a:lnTo>
                  <a:pt x="352082" y="1549400"/>
                </a:lnTo>
                <a:lnTo>
                  <a:pt x="359181" y="1536700"/>
                </a:lnTo>
                <a:lnTo>
                  <a:pt x="358889" y="1536700"/>
                </a:lnTo>
                <a:lnTo>
                  <a:pt x="365747" y="1511300"/>
                </a:lnTo>
                <a:lnTo>
                  <a:pt x="365455" y="1511300"/>
                </a:lnTo>
                <a:lnTo>
                  <a:pt x="372084" y="1498600"/>
                </a:lnTo>
                <a:lnTo>
                  <a:pt x="371805" y="1498600"/>
                </a:lnTo>
                <a:lnTo>
                  <a:pt x="378180" y="1473200"/>
                </a:lnTo>
                <a:lnTo>
                  <a:pt x="377926" y="1473200"/>
                </a:lnTo>
                <a:lnTo>
                  <a:pt x="384035" y="1460500"/>
                </a:lnTo>
                <a:lnTo>
                  <a:pt x="383794" y="1460500"/>
                </a:lnTo>
                <a:lnTo>
                  <a:pt x="389648" y="1435100"/>
                </a:lnTo>
                <a:lnTo>
                  <a:pt x="389420" y="1435100"/>
                </a:lnTo>
                <a:lnTo>
                  <a:pt x="395008" y="1409700"/>
                </a:lnTo>
                <a:lnTo>
                  <a:pt x="394792" y="1409700"/>
                </a:lnTo>
                <a:lnTo>
                  <a:pt x="400100" y="1397000"/>
                </a:lnTo>
                <a:lnTo>
                  <a:pt x="399897" y="1397000"/>
                </a:lnTo>
                <a:lnTo>
                  <a:pt x="404939" y="1371600"/>
                </a:lnTo>
                <a:lnTo>
                  <a:pt x="404749" y="1371600"/>
                </a:lnTo>
                <a:lnTo>
                  <a:pt x="409498" y="1346200"/>
                </a:lnTo>
                <a:lnTo>
                  <a:pt x="409321" y="1346200"/>
                </a:lnTo>
                <a:lnTo>
                  <a:pt x="413791" y="1333500"/>
                </a:lnTo>
                <a:lnTo>
                  <a:pt x="413613" y="1333500"/>
                </a:lnTo>
                <a:lnTo>
                  <a:pt x="417791" y="1308100"/>
                </a:lnTo>
                <a:lnTo>
                  <a:pt x="417639" y="1308100"/>
                </a:lnTo>
                <a:lnTo>
                  <a:pt x="421500" y="1282700"/>
                </a:lnTo>
                <a:lnTo>
                  <a:pt x="421360" y="1282700"/>
                </a:lnTo>
                <a:lnTo>
                  <a:pt x="424929" y="1270000"/>
                </a:lnTo>
                <a:lnTo>
                  <a:pt x="424789" y="1270000"/>
                </a:lnTo>
                <a:lnTo>
                  <a:pt x="428040" y="1244600"/>
                </a:lnTo>
                <a:lnTo>
                  <a:pt x="430860" y="1219200"/>
                </a:lnTo>
                <a:lnTo>
                  <a:pt x="433362" y="1193800"/>
                </a:lnTo>
                <a:lnTo>
                  <a:pt x="435546" y="1181100"/>
                </a:lnTo>
                <a:lnTo>
                  <a:pt x="437400" y="1155700"/>
                </a:lnTo>
                <a:lnTo>
                  <a:pt x="438937" y="1130300"/>
                </a:lnTo>
                <a:lnTo>
                  <a:pt x="440131" y="1104900"/>
                </a:lnTo>
                <a:lnTo>
                  <a:pt x="440093" y="1117600"/>
                </a:lnTo>
                <a:lnTo>
                  <a:pt x="566953" y="1117600"/>
                </a:lnTo>
                <a:lnTo>
                  <a:pt x="565632" y="1143000"/>
                </a:lnTo>
                <a:lnTo>
                  <a:pt x="563956" y="1168400"/>
                </a:lnTo>
                <a:lnTo>
                  <a:pt x="562000" y="1193800"/>
                </a:lnTo>
                <a:lnTo>
                  <a:pt x="559638" y="1206500"/>
                </a:lnTo>
                <a:lnTo>
                  <a:pt x="556920" y="1231900"/>
                </a:lnTo>
                <a:lnTo>
                  <a:pt x="550367" y="1282700"/>
                </a:lnTo>
                <a:lnTo>
                  <a:pt x="538441" y="1358900"/>
                </a:lnTo>
                <a:lnTo>
                  <a:pt x="533806" y="1371600"/>
                </a:lnTo>
                <a:lnTo>
                  <a:pt x="528866" y="1397000"/>
                </a:lnTo>
                <a:lnTo>
                  <a:pt x="523633" y="1422400"/>
                </a:lnTo>
                <a:lnTo>
                  <a:pt x="518109" y="1447800"/>
                </a:lnTo>
                <a:lnTo>
                  <a:pt x="512305" y="1460500"/>
                </a:lnTo>
                <a:lnTo>
                  <a:pt x="506222" y="1485900"/>
                </a:lnTo>
                <a:lnTo>
                  <a:pt x="499859" y="1511300"/>
                </a:lnTo>
                <a:lnTo>
                  <a:pt x="493229" y="1536700"/>
                </a:lnTo>
                <a:lnTo>
                  <a:pt x="486333" y="1549400"/>
                </a:lnTo>
                <a:lnTo>
                  <a:pt x="479196" y="1574800"/>
                </a:lnTo>
                <a:lnTo>
                  <a:pt x="471792" y="1600200"/>
                </a:lnTo>
                <a:lnTo>
                  <a:pt x="464146" y="1612900"/>
                </a:lnTo>
                <a:lnTo>
                  <a:pt x="456260" y="1638300"/>
                </a:lnTo>
                <a:lnTo>
                  <a:pt x="448132" y="1651000"/>
                </a:lnTo>
                <a:close/>
              </a:path>
              <a:path w="568960" h="2032000">
                <a:moveTo>
                  <a:pt x="430771" y="1701800"/>
                </a:moveTo>
                <a:lnTo>
                  <a:pt x="290537" y="1701800"/>
                </a:lnTo>
                <a:lnTo>
                  <a:pt x="299326" y="1676400"/>
                </a:lnTo>
                <a:lnTo>
                  <a:pt x="298856" y="1676400"/>
                </a:lnTo>
                <a:lnTo>
                  <a:pt x="307454" y="1663700"/>
                </a:lnTo>
                <a:lnTo>
                  <a:pt x="307022" y="1663700"/>
                </a:lnTo>
                <a:lnTo>
                  <a:pt x="315417" y="1638300"/>
                </a:lnTo>
                <a:lnTo>
                  <a:pt x="315010" y="1651000"/>
                </a:lnTo>
                <a:lnTo>
                  <a:pt x="448132" y="1651000"/>
                </a:lnTo>
                <a:lnTo>
                  <a:pt x="439775" y="1676400"/>
                </a:lnTo>
                <a:lnTo>
                  <a:pt x="430771" y="1701800"/>
                </a:lnTo>
                <a:close/>
              </a:path>
              <a:path w="568960" h="2032000">
                <a:moveTo>
                  <a:pt x="0" y="2032000"/>
                </a:moveTo>
                <a:lnTo>
                  <a:pt x="187871" y="1651000"/>
                </a:lnTo>
                <a:lnTo>
                  <a:pt x="260225" y="1746595"/>
                </a:lnTo>
                <a:lnTo>
                  <a:pt x="255739" y="1752600"/>
                </a:lnTo>
                <a:lnTo>
                  <a:pt x="186728" y="1816100"/>
                </a:lnTo>
                <a:lnTo>
                  <a:pt x="268109" y="1905000"/>
                </a:lnTo>
                <a:lnTo>
                  <a:pt x="380117" y="1905000"/>
                </a:lnTo>
                <a:lnTo>
                  <a:pt x="418566" y="1955800"/>
                </a:lnTo>
                <a:lnTo>
                  <a:pt x="0" y="2032000"/>
                </a:lnTo>
                <a:close/>
              </a:path>
              <a:path w="568960" h="2032000">
                <a:moveTo>
                  <a:pt x="339029" y="1850713"/>
                </a:moveTo>
                <a:lnTo>
                  <a:pt x="261115" y="1747771"/>
                </a:lnTo>
                <a:lnTo>
                  <a:pt x="269684" y="1739900"/>
                </a:lnTo>
                <a:lnTo>
                  <a:pt x="264642" y="1739900"/>
                </a:lnTo>
                <a:lnTo>
                  <a:pt x="273964" y="1727200"/>
                </a:lnTo>
                <a:lnTo>
                  <a:pt x="273418" y="1727200"/>
                </a:lnTo>
                <a:lnTo>
                  <a:pt x="282575" y="1714500"/>
                </a:lnTo>
                <a:lnTo>
                  <a:pt x="282054" y="1714500"/>
                </a:lnTo>
                <a:lnTo>
                  <a:pt x="291020" y="1689100"/>
                </a:lnTo>
                <a:lnTo>
                  <a:pt x="290537" y="1701800"/>
                </a:lnTo>
                <a:lnTo>
                  <a:pt x="430771" y="1701800"/>
                </a:lnTo>
                <a:lnTo>
                  <a:pt x="422363" y="1714500"/>
                </a:lnTo>
                <a:lnTo>
                  <a:pt x="413334" y="1739900"/>
                </a:lnTo>
                <a:lnTo>
                  <a:pt x="403606" y="1752600"/>
                </a:lnTo>
                <a:lnTo>
                  <a:pt x="394627" y="1765300"/>
                </a:lnTo>
                <a:lnTo>
                  <a:pt x="384962" y="1790700"/>
                </a:lnTo>
                <a:lnTo>
                  <a:pt x="375081" y="1803400"/>
                </a:lnTo>
                <a:lnTo>
                  <a:pt x="365010" y="1828800"/>
                </a:lnTo>
                <a:lnTo>
                  <a:pt x="358736" y="1828800"/>
                </a:lnTo>
                <a:lnTo>
                  <a:pt x="355066" y="1841500"/>
                </a:lnTo>
                <a:lnTo>
                  <a:pt x="351066" y="1841500"/>
                </a:lnTo>
                <a:lnTo>
                  <a:pt x="339029" y="1850713"/>
                </a:lnTo>
                <a:close/>
              </a:path>
              <a:path w="568960" h="2032000">
                <a:moveTo>
                  <a:pt x="261085" y="1747731"/>
                </a:moveTo>
                <a:lnTo>
                  <a:pt x="260225" y="1746595"/>
                </a:lnTo>
                <a:lnTo>
                  <a:pt x="265226" y="1739900"/>
                </a:lnTo>
                <a:lnTo>
                  <a:pt x="269684" y="1739900"/>
                </a:lnTo>
                <a:lnTo>
                  <a:pt x="261085" y="1747731"/>
                </a:lnTo>
                <a:close/>
              </a:path>
              <a:path w="568960" h="2032000">
                <a:moveTo>
                  <a:pt x="255739" y="1752600"/>
                </a:moveTo>
                <a:lnTo>
                  <a:pt x="260225" y="1746595"/>
                </a:lnTo>
                <a:lnTo>
                  <a:pt x="261085" y="1747731"/>
                </a:lnTo>
                <a:lnTo>
                  <a:pt x="255739" y="1752600"/>
                </a:lnTo>
                <a:close/>
              </a:path>
              <a:path w="568960" h="2032000">
                <a:moveTo>
                  <a:pt x="255858" y="1752600"/>
                </a:moveTo>
                <a:lnTo>
                  <a:pt x="261085" y="1747731"/>
                </a:lnTo>
                <a:lnTo>
                  <a:pt x="255858" y="1752600"/>
                </a:lnTo>
                <a:close/>
              </a:path>
              <a:path w="568960" h="2032000">
                <a:moveTo>
                  <a:pt x="268109" y="1905000"/>
                </a:moveTo>
                <a:lnTo>
                  <a:pt x="186728" y="1816100"/>
                </a:lnTo>
                <a:lnTo>
                  <a:pt x="261115" y="1747771"/>
                </a:lnTo>
                <a:lnTo>
                  <a:pt x="339029" y="1850713"/>
                </a:lnTo>
                <a:lnTo>
                  <a:pt x="268109" y="1905000"/>
                </a:lnTo>
                <a:close/>
              </a:path>
              <a:path w="568960" h="2032000">
                <a:moveTo>
                  <a:pt x="380117" y="1905000"/>
                </a:moveTo>
                <a:lnTo>
                  <a:pt x="268109" y="1905000"/>
                </a:lnTo>
                <a:lnTo>
                  <a:pt x="339029" y="1850713"/>
                </a:lnTo>
                <a:lnTo>
                  <a:pt x="380117" y="19050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图片 19" descr="\documentclass{article}&#10;\usepackage{amsmath}&#10;\pagestyle{empty}&#10;\begin{document}&#10;\begin{equation}&#10;r_i^g = \arg \max_{r_i, \lVert r_i \rVert \le \epsilon} \sum_{j \in \mathcal{N}(v_i)} d(f_{GNN}(A, F \star r_i; \Theta)_{i,:}, f_{GNN} (A, F; \Theta)_{j, :} )&#10;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923B46C2-2250-81E7-CE1D-BD10E2532B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2" y="5855581"/>
            <a:ext cx="11157336" cy="9209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B8C035-B1EE-728E-4112-8AB489A61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12" y="4887468"/>
            <a:ext cx="11505988" cy="4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050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36">
            <a:extLst>
              <a:ext uri="{FF2B5EF4-FFF2-40B4-BE49-F238E27FC236}">
                <a16:creationId xmlns:a16="http://schemas.microsoft.com/office/drawing/2014/main" id="{EBFFBE68-A550-59E0-8F2F-950F051CC3A3}"/>
              </a:ext>
            </a:extLst>
          </p:cNvPr>
          <p:cNvSpPr/>
          <p:nvPr/>
        </p:nvSpPr>
        <p:spPr>
          <a:xfrm>
            <a:off x="2197605" y="4685814"/>
            <a:ext cx="1968376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9427" y="859535"/>
                </a:moveTo>
                <a:lnTo>
                  <a:pt x="143255" y="859535"/>
                </a:lnTo>
                <a:lnTo>
                  <a:pt x="97989" y="852479"/>
                </a:lnTo>
                <a:lnTo>
                  <a:pt x="58666" y="832260"/>
                </a:lnTo>
                <a:lnTo>
                  <a:pt x="27650" y="801244"/>
                </a:lnTo>
                <a:lnTo>
                  <a:pt x="7306" y="761796"/>
                </a:lnTo>
                <a:lnTo>
                  <a:pt x="0" y="716279"/>
                </a:lnTo>
                <a:lnTo>
                  <a:pt x="0" y="143255"/>
                </a:lnTo>
                <a:lnTo>
                  <a:pt x="7306" y="97995"/>
                </a:lnTo>
                <a:lnTo>
                  <a:pt x="27650" y="58675"/>
                </a:lnTo>
                <a:lnTo>
                  <a:pt x="58666" y="27659"/>
                </a:lnTo>
                <a:lnTo>
                  <a:pt x="97989" y="7312"/>
                </a:lnTo>
                <a:lnTo>
                  <a:pt x="143255" y="0"/>
                </a:lnTo>
                <a:lnTo>
                  <a:pt x="1519427" y="0"/>
                </a:lnTo>
                <a:lnTo>
                  <a:pt x="1564420" y="7312"/>
                </a:lnTo>
                <a:lnTo>
                  <a:pt x="1603606" y="27659"/>
                </a:lnTo>
                <a:lnTo>
                  <a:pt x="1634622" y="58675"/>
                </a:lnTo>
                <a:lnTo>
                  <a:pt x="1655103" y="97995"/>
                </a:lnTo>
                <a:lnTo>
                  <a:pt x="1662684" y="143255"/>
                </a:lnTo>
                <a:lnTo>
                  <a:pt x="1662684" y="716279"/>
                </a:lnTo>
                <a:lnTo>
                  <a:pt x="1655103" y="761796"/>
                </a:lnTo>
                <a:lnTo>
                  <a:pt x="1634622" y="801244"/>
                </a:lnTo>
                <a:lnTo>
                  <a:pt x="1603606" y="832260"/>
                </a:lnTo>
                <a:lnTo>
                  <a:pt x="1564420" y="852479"/>
                </a:lnTo>
                <a:lnTo>
                  <a:pt x="1519427" y="859535"/>
                </a:lnTo>
                <a:close/>
              </a:path>
            </a:pathLst>
          </a:custGeom>
          <a:solidFill>
            <a:srgbClr val="EFD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Microsoft JhengHei UI"/>
                <a:cs typeface="Microsoft JhengHei UI"/>
              </a:rPr>
              <a:t>针对图结构和节点特征的图对抗训练</a:t>
            </a:r>
            <a:endParaRPr lang="zh-CN" altLang="en-US" dirty="0"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1602B75E-5A54-6BF9-9296-EE1FE0655DE8}"/>
              </a:ext>
            </a:extLst>
          </p:cNvPr>
          <p:cNvSpPr txBox="1"/>
          <p:nvPr/>
        </p:nvSpPr>
        <p:spPr>
          <a:xfrm>
            <a:off x="3399536" y="1529422"/>
            <a:ext cx="76644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15" dirty="0">
                <a:latin typeface="Cambria Math"/>
                <a:cs typeface="Cambria Math"/>
              </a:rPr>
              <a:t>A,</a:t>
            </a:r>
            <a:r>
              <a:rPr sz="3600" spc="-275" dirty="0">
                <a:latin typeface="Cambria Math"/>
                <a:cs typeface="Cambria Math"/>
              </a:rPr>
              <a:t> </a:t>
            </a:r>
            <a:r>
              <a:rPr sz="3600" spc="260" dirty="0">
                <a:latin typeface="Cambria Math"/>
                <a:cs typeface="Cambria Math"/>
              </a:rPr>
              <a:t>F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BD143ACD-D9A3-678F-8C59-101F56D10FE2}"/>
              </a:ext>
            </a:extLst>
          </p:cNvPr>
          <p:cNvSpPr/>
          <p:nvPr/>
        </p:nvSpPr>
        <p:spPr>
          <a:xfrm>
            <a:off x="4381500" y="1720595"/>
            <a:ext cx="1615440" cy="287020"/>
          </a:xfrm>
          <a:custGeom>
            <a:avLst/>
            <a:gdLst/>
            <a:ahLst/>
            <a:cxnLst/>
            <a:rect l="l" t="t" r="r" b="b"/>
            <a:pathLst>
              <a:path w="1615439" h="287019">
                <a:moveTo>
                  <a:pt x="1472184" y="286511"/>
                </a:moveTo>
                <a:lnTo>
                  <a:pt x="1472184" y="214883"/>
                </a:lnTo>
                <a:lnTo>
                  <a:pt x="0" y="214883"/>
                </a:lnTo>
                <a:lnTo>
                  <a:pt x="0" y="71627"/>
                </a:lnTo>
                <a:lnTo>
                  <a:pt x="1472184" y="71627"/>
                </a:lnTo>
                <a:lnTo>
                  <a:pt x="1472184" y="0"/>
                </a:lnTo>
                <a:lnTo>
                  <a:pt x="1615439" y="143255"/>
                </a:lnTo>
                <a:lnTo>
                  <a:pt x="1472184" y="28651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94A472B5-BDB2-32A0-7676-BB9DEF8A0786}"/>
              </a:ext>
            </a:extLst>
          </p:cNvPr>
          <p:cNvSpPr txBox="1"/>
          <p:nvPr/>
        </p:nvSpPr>
        <p:spPr>
          <a:xfrm>
            <a:off x="4955171" y="1407808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84AC8869-000B-E65B-60CE-223561CB3039}"/>
              </a:ext>
            </a:extLst>
          </p:cNvPr>
          <p:cNvSpPr/>
          <p:nvPr/>
        </p:nvSpPr>
        <p:spPr>
          <a:xfrm>
            <a:off x="6172200" y="1371600"/>
            <a:ext cx="1663064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9427" y="859535"/>
                </a:moveTo>
                <a:lnTo>
                  <a:pt x="143255" y="859535"/>
                </a:lnTo>
                <a:lnTo>
                  <a:pt x="97989" y="852479"/>
                </a:lnTo>
                <a:lnTo>
                  <a:pt x="58666" y="832260"/>
                </a:lnTo>
                <a:lnTo>
                  <a:pt x="27650" y="801244"/>
                </a:lnTo>
                <a:lnTo>
                  <a:pt x="7306" y="761796"/>
                </a:lnTo>
                <a:lnTo>
                  <a:pt x="0" y="716279"/>
                </a:lnTo>
                <a:lnTo>
                  <a:pt x="0" y="143255"/>
                </a:lnTo>
                <a:lnTo>
                  <a:pt x="7306" y="97995"/>
                </a:lnTo>
                <a:lnTo>
                  <a:pt x="27650" y="58675"/>
                </a:lnTo>
                <a:lnTo>
                  <a:pt x="58666" y="27659"/>
                </a:lnTo>
                <a:lnTo>
                  <a:pt x="97989" y="7312"/>
                </a:lnTo>
                <a:lnTo>
                  <a:pt x="143255" y="0"/>
                </a:lnTo>
                <a:lnTo>
                  <a:pt x="1519427" y="0"/>
                </a:lnTo>
                <a:lnTo>
                  <a:pt x="1564420" y="7312"/>
                </a:lnTo>
                <a:lnTo>
                  <a:pt x="1603606" y="27659"/>
                </a:lnTo>
                <a:lnTo>
                  <a:pt x="1634622" y="58675"/>
                </a:lnTo>
                <a:lnTo>
                  <a:pt x="1655103" y="97995"/>
                </a:lnTo>
                <a:lnTo>
                  <a:pt x="1662684" y="143255"/>
                </a:lnTo>
                <a:lnTo>
                  <a:pt x="1662684" y="716279"/>
                </a:lnTo>
                <a:lnTo>
                  <a:pt x="1655103" y="761796"/>
                </a:lnTo>
                <a:lnTo>
                  <a:pt x="1634622" y="801244"/>
                </a:lnTo>
                <a:lnTo>
                  <a:pt x="1603606" y="832260"/>
                </a:lnTo>
                <a:lnTo>
                  <a:pt x="1564420" y="852479"/>
                </a:lnTo>
                <a:lnTo>
                  <a:pt x="1519427" y="859535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A7525222-DBD3-4AFD-6114-311CC8A2A755}"/>
              </a:ext>
            </a:extLst>
          </p:cNvPr>
          <p:cNvSpPr txBox="1"/>
          <p:nvPr/>
        </p:nvSpPr>
        <p:spPr>
          <a:xfrm>
            <a:off x="6550736" y="1498688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21A86B2B-189A-A039-309F-E01CDF4A4934}"/>
              </a:ext>
            </a:extLst>
          </p:cNvPr>
          <p:cNvSpPr/>
          <p:nvPr/>
        </p:nvSpPr>
        <p:spPr>
          <a:xfrm>
            <a:off x="7833310" y="1738147"/>
            <a:ext cx="586105" cy="1981200"/>
          </a:xfrm>
          <a:custGeom>
            <a:avLst/>
            <a:gdLst/>
            <a:ahLst/>
            <a:cxnLst/>
            <a:rect l="l" t="t" r="r" b="b"/>
            <a:pathLst>
              <a:path w="586104" h="1981200">
                <a:moveTo>
                  <a:pt x="253364" y="127000"/>
                </a:moveTo>
                <a:lnTo>
                  <a:pt x="5575" y="127000"/>
                </a:lnTo>
                <a:lnTo>
                  <a:pt x="0" y="114300"/>
                </a:lnTo>
                <a:lnTo>
                  <a:pt x="2006" y="0"/>
                </a:lnTo>
                <a:lnTo>
                  <a:pt x="74345" y="0"/>
                </a:lnTo>
                <a:lnTo>
                  <a:pt x="81521" y="12700"/>
                </a:lnTo>
                <a:lnTo>
                  <a:pt x="104889" y="12700"/>
                </a:lnTo>
                <a:lnTo>
                  <a:pt x="115874" y="25400"/>
                </a:lnTo>
                <a:lnTo>
                  <a:pt x="132029" y="25400"/>
                </a:lnTo>
                <a:lnTo>
                  <a:pt x="142925" y="38100"/>
                </a:lnTo>
                <a:lnTo>
                  <a:pt x="156095" y="38100"/>
                </a:lnTo>
                <a:lnTo>
                  <a:pt x="158229" y="50800"/>
                </a:lnTo>
                <a:lnTo>
                  <a:pt x="170992" y="50800"/>
                </a:lnTo>
                <a:lnTo>
                  <a:pt x="181711" y="63500"/>
                </a:lnTo>
                <a:lnTo>
                  <a:pt x="183527" y="63500"/>
                </a:lnTo>
                <a:lnTo>
                  <a:pt x="194183" y="76200"/>
                </a:lnTo>
                <a:lnTo>
                  <a:pt x="206438" y="76200"/>
                </a:lnTo>
                <a:lnTo>
                  <a:pt x="207987" y="88900"/>
                </a:lnTo>
                <a:lnTo>
                  <a:pt x="219900" y="88900"/>
                </a:lnTo>
                <a:lnTo>
                  <a:pt x="230301" y="101600"/>
                </a:lnTo>
                <a:lnTo>
                  <a:pt x="231622" y="101600"/>
                </a:lnTo>
                <a:lnTo>
                  <a:pt x="241935" y="114300"/>
                </a:lnTo>
                <a:lnTo>
                  <a:pt x="243154" y="114300"/>
                </a:lnTo>
                <a:lnTo>
                  <a:pt x="253364" y="127000"/>
                </a:lnTo>
                <a:close/>
              </a:path>
              <a:path w="586104" h="1981200">
                <a:moveTo>
                  <a:pt x="264604" y="139700"/>
                </a:moveTo>
                <a:lnTo>
                  <a:pt x="63525" y="139700"/>
                </a:lnTo>
                <a:lnTo>
                  <a:pt x="52539" y="127000"/>
                </a:lnTo>
                <a:lnTo>
                  <a:pt x="254495" y="127000"/>
                </a:lnTo>
                <a:lnTo>
                  <a:pt x="264604" y="139700"/>
                </a:lnTo>
                <a:close/>
              </a:path>
              <a:path w="586104" h="1981200">
                <a:moveTo>
                  <a:pt x="275653" y="152400"/>
                </a:moveTo>
                <a:lnTo>
                  <a:pt x="88709" y="152400"/>
                </a:lnTo>
                <a:lnTo>
                  <a:pt x="77863" y="139700"/>
                </a:lnTo>
                <a:lnTo>
                  <a:pt x="265645" y="139700"/>
                </a:lnTo>
                <a:lnTo>
                  <a:pt x="275653" y="152400"/>
                </a:lnTo>
                <a:close/>
              </a:path>
              <a:path w="586104" h="1981200">
                <a:moveTo>
                  <a:pt x="230212" y="317500"/>
                </a:moveTo>
                <a:lnTo>
                  <a:pt x="220980" y="292100"/>
                </a:lnTo>
                <a:lnTo>
                  <a:pt x="221653" y="292100"/>
                </a:lnTo>
                <a:lnTo>
                  <a:pt x="212280" y="279400"/>
                </a:lnTo>
                <a:lnTo>
                  <a:pt x="213004" y="279400"/>
                </a:lnTo>
                <a:lnTo>
                  <a:pt x="203492" y="266700"/>
                </a:lnTo>
                <a:lnTo>
                  <a:pt x="204266" y="266700"/>
                </a:lnTo>
                <a:lnTo>
                  <a:pt x="194627" y="254000"/>
                </a:lnTo>
                <a:lnTo>
                  <a:pt x="195465" y="254000"/>
                </a:lnTo>
                <a:lnTo>
                  <a:pt x="185699" y="241300"/>
                </a:lnTo>
                <a:lnTo>
                  <a:pt x="186601" y="241300"/>
                </a:lnTo>
                <a:lnTo>
                  <a:pt x="176707" y="228600"/>
                </a:lnTo>
                <a:lnTo>
                  <a:pt x="168719" y="228600"/>
                </a:lnTo>
                <a:lnTo>
                  <a:pt x="158610" y="215900"/>
                </a:lnTo>
                <a:lnTo>
                  <a:pt x="159727" y="215900"/>
                </a:lnTo>
                <a:lnTo>
                  <a:pt x="149517" y="203200"/>
                </a:lnTo>
                <a:lnTo>
                  <a:pt x="150736" y="203200"/>
                </a:lnTo>
                <a:lnTo>
                  <a:pt x="140423" y="190500"/>
                </a:lnTo>
                <a:lnTo>
                  <a:pt x="132765" y="190500"/>
                </a:lnTo>
                <a:lnTo>
                  <a:pt x="122275" y="177800"/>
                </a:lnTo>
                <a:lnTo>
                  <a:pt x="123825" y="177800"/>
                </a:lnTo>
                <a:lnTo>
                  <a:pt x="113245" y="165100"/>
                </a:lnTo>
                <a:lnTo>
                  <a:pt x="106095" y="165100"/>
                </a:lnTo>
                <a:lnTo>
                  <a:pt x="95376" y="152400"/>
                </a:lnTo>
                <a:lnTo>
                  <a:pt x="276618" y="152400"/>
                </a:lnTo>
                <a:lnTo>
                  <a:pt x="286512" y="165100"/>
                </a:lnTo>
                <a:lnTo>
                  <a:pt x="297180" y="177800"/>
                </a:lnTo>
                <a:lnTo>
                  <a:pt x="307657" y="203200"/>
                </a:lnTo>
                <a:lnTo>
                  <a:pt x="317944" y="215900"/>
                </a:lnTo>
                <a:lnTo>
                  <a:pt x="328726" y="228600"/>
                </a:lnTo>
                <a:lnTo>
                  <a:pt x="338594" y="241300"/>
                </a:lnTo>
                <a:lnTo>
                  <a:pt x="348284" y="266700"/>
                </a:lnTo>
                <a:lnTo>
                  <a:pt x="357771" y="279400"/>
                </a:lnTo>
                <a:lnTo>
                  <a:pt x="367080" y="292100"/>
                </a:lnTo>
                <a:lnTo>
                  <a:pt x="371633" y="304800"/>
                </a:lnTo>
                <a:lnTo>
                  <a:pt x="229577" y="304800"/>
                </a:lnTo>
                <a:lnTo>
                  <a:pt x="230212" y="317500"/>
                </a:lnTo>
                <a:close/>
              </a:path>
              <a:path w="586104" h="1981200">
                <a:moveTo>
                  <a:pt x="177673" y="241300"/>
                </a:moveTo>
                <a:lnTo>
                  <a:pt x="167678" y="228600"/>
                </a:lnTo>
                <a:lnTo>
                  <a:pt x="176707" y="228600"/>
                </a:lnTo>
                <a:lnTo>
                  <a:pt x="177673" y="241300"/>
                </a:lnTo>
                <a:close/>
              </a:path>
              <a:path w="586104" h="1981200">
                <a:moveTo>
                  <a:pt x="412902" y="1003300"/>
                </a:moveTo>
                <a:lnTo>
                  <a:pt x="412381" y="977900"/>
                </a:lnTo>
                <a:lnTo>
                  <a:pt x="411556" y="952500"/>
                </a:lnTo>
                <a:lnTo>
                  <a:pt x="410413" y="927100"/>
                </a:lnTo>
                <a:lnTo>
                  <a:pt x="408965" y="914400"/>
                </a:lnTo>
                <a:lnTo>
                  <a:pt x="407200" y="889000"/>
                </a:lnTo>
                <a:lnTo>
                  <a:pt x="405130" y="863600"/>
                </a:lnTo>
                <a:lnTo>
                  <a:pt x="402755" y="850900"/>
                </a:lnTo>
                <a:lnTo>
                  <a:pt x="400100" y="825500"/>
                </a:lnTo>
                <a:lnTo>
                  <a:pt x="397154" y="800100"/>
                </a:lnTo>
                <a:lnTo>
                  <a:pt x="393928" y="787400"/>
                </a:lnTo>
                <a:lnTo>
                  <a:pt x="390410" y="762000"/>
                </a:lnTo>
                <a:lnTo>
                  <a:pt x="390563" y="762000"/>
                </a:lnTo>
                <a:lnTo>
                  <a:pt x="386638" y="736600"/>
                </a:lnTo>
                <a:lnTo>
                  <a:pt x="386791" y="736600"/>
                </a:lnTo>
                <a:lnTo>
                  <a:pt x="382587" y="723900"/>
                </a:lnTo>
                <a:lnTo>
                  <a:pt x="382765" y="723900"/>
                </a:lnTo>
                <a:lnTo>
                  <a:pt x="378282" y="698500"/>
                </a:lnTo>
                <a:lnTo>
                  <a:pt x="378460" y="698500"/>
                </a:lnTo>
                <a:lnTo>
                  <a:pt x="373722" y="685800"/>
                </a:lnTo>
                <a:lnTo>
                  <a:pt x="373913" y="685800"/>
                </a:lnTo>
                <a:lnTo>
                  <a:pt x="368909" y="660400"/>
                </a:lnTo>
                <a:lnTo>
                  <a:pt x="369112" y="660400"/>
                </a:lnTo>
                <a:lnTo>
                  <a:pt x="363855" y="635000"/>
                </a:lnTo>
                <a:lnTo>
                  <a:pt x="364070" y="635000"/>
                </a:lnTo>
                <a:lnTo>
                  <a:pt x="358559" y="622300"/>
                </a:lnTo>
                <a:lnTo>
                  <a:pt x="358787" y="622300"/>
                </a:lnTo>
                <a:lnTo>
                  <a:pt x="353034" y="596900"/>
                </a:lnTo>
                <a:lnTo>
                  <a:pt x="353275" y="596900"/>
                </a:lnTo>
                <a:lnTo>
                  <a:pt x="347268" y="584200"/>
                </a:lnTo>
                <a:lnTo>
                  <a:pt x="347535" y="584200"/>
                </a:lnTo>
                <a:lnTo>
                  <a:pt x="341299" y="558800"/>
                </a:lnTo>
                <a:lnTo>
                  <a:pt x="341566" y="558800"/>
                </a:lnTo>
                <a:lnTo>
                  <a:pt x="335114" y="546100"/>
                </a:lnTo>
                <a:lnTo>
                  <a:pt x="335394" y="546100"/>
                </a:lnTo>
                <a:lnTo>
                  <a:pt x="328714" y="520700"/>
                </a:lnTo>
                <a:lnTo>
                  <a:pt x="329018" y="520700"/>
                </a:lnTo>
                <a:lnTo>
                  <a:pt x="322110" y="508000"/>
                </a:lnTo>
                <a:lnTo>
                  <a:pt x="322427" y="508000"/>
                </a:lnTo>
                <a:lnTo>
                  <a:pt x="315315" y="482600"/>
                </a:lnTo>
                <a:lnTo>
                  <a:pt x="315645" y="482600"/>
                </a:lnTo>
                <a:lnTo>
                  <a:pt x="308330" y="469900"/>
                </a:lnTo>
                <a:lnTo>
                  <a:pt x="308686" y="469900"/>
                </a:lnTo>
                <a:lnTo>
                  <a:pt x="301167" y="457200"/>
                </a:lnTo>
                <a:lnTo>
                  <a:pt x="301536" y="457200"/>
                </a:lnTo>
                <a:lnTo>
                  <a:pt x="293814" y="431800"/>
                </a:lnTo>
                <a:lnTo>
                  <a:pt x="294208" y="431800"/>
                </a:lnTo>
                <a:lnTo>
                  <a:pt x="286308" y="419100"/>
                </a:lnTo>
                <a:lnTo>
                  <a:pt x="286715" y="419100"/>
                </a:lnTo>
                <a:lnTo>
                  <a:pt x="278625" y="406400"/>
                </a:lnTo>
                <a:lnTo>
                  <a:pt x="279069" y="406400"/>
                </a:lnTo>
                <a:lnTo>
                  <a:pt x="270789" y="381000"/>
                </a:lnTo>
                <a:lnTo>
                  <a:pt x="271259" y="381000"/>
                </a:lnTo>
                <a:lnTo>
                  <a:pt x="262813" y="368300"/>
                </a:lnTo>
                <a:lnTo>
                  <a:pt x="263309" y="368300"/>
                </a:lnTo>
                <a:lnTo>
                  <a:pt x="254698" y="355600"/>
                </a:lnTo>
                <a:lnTo>
                  <a:pt x="255219" y="355600"/>
                </a:lnTo>
                <a:lnTo>
                  <a:pt x="246443" y="342900"/>
                </a:lnTo>
                <a:lnTo>
                  <a:pt x="247002" y="342900"/>
                </a:lnTo>
                <a:lnTo>
                  <a:pt x="238074" y="330200"/>
                </a:lnTo>
                <a:lnTo>
                  <a:pt x="238658" y="330200"/>
                </a:lnTo>
                <a:lnTo>
                  <a:pt x="229577" y="304800"/>
                </a:lnTo>
                <a:lnTo>
                  <a:pt x="371633" y="304800"/>
                </a:lnTo>
                <a:lnTo>
                  <a:pt x="376186" y="317500"/>
                </a:lnTo>
                <a:lnTo>
                  <a:pt x="385102" y="330200"/>
                </a:lnTo>
                <a:lnTo>
                  <a:pt x="393814" y="342900"/>
                </a:lnTo>
                <a:lnTo>
                  <a:pt x="402310" y="368300"/>
                </a:lnTo>
                <a:lnTo>
                  <a:pt x="410616" y="381000"/>
                </a:lnTo>
                <a:lnTo>
                  <a:pt x="418706" y="406400"/>
                </a:lnTo>
                <a:lnTo>
                  <a:pt x="426580" y="419100"/>
                </a:lnTo>
                <a:lnTo>
                  <a:pt x="434225" y="444500"/>
                </a:lnTo>
                <a:lnTo>
                  <a:pt x="441655" y="457200"/>
                </a:lnTo>
                <a:lnTo>
                  <a:pt x="448856" y="482600"/>
                </a:lnTo>
                <a:lnTo>
                  <a:pt x="455828" y="508000"/>
                </a:lnTo>
                <a:lnTo>
                  <a:pt x="462546" y="520700"/>
                </a:lnTo>
                <a:lnTo>
                  <a:pt x="469036" y="546100"/>
                </a:lnTo>
                <a:lnTo>
                  <a:pt x="475272" y="571500"/>
                </a:lnTo>
                <a:lnTo>
                  <a:pt x="481266" y="584200"/>
                </a:lnTo>
                <a:lnTo>
                  <a:pt x="486994" y="609600"/>
                </a:lnTo>
                <a:lnTo>
                  <a:pt x="492455" y="635000"/>
                </a:lnTo>
                <a:lnTo>
                  <a:pt x="497662" y="647700"/>
                </a:lnTo>
                <a:lnTo>
                  <a:pt x="502589" y="673100"/>
                </a:lnTo>
                <a:lnTo>
                  <a:pt x="507238" y="698500"/>
                </a:lnTo>
                <a:lnTo>
                  <a:pt x="511606" y="723900"/>
                </a:lnTo>
                <a:lnTo>
                  <a:pt x="515683" y="736600"/>
                </a:lnTo>
                <a:lnTo>
                  <a:pt x="522947" y="787400"/>
                </a:lnTo>
                <a:lnTo>
                  <a:pt x="526122" y="812800"/>
                </a:lnTo>
                <a:lnTo>
                  <a:pt x="528993" y="838200"/>
                </a:lnTo>
                <a:lnTo>
                  <a:pt x="531545" y="850900"/>
                </a:lnTo>
                <a:lnTo>
                  <a:pt x="535673" y="901700"/>
                </a:lnTo>
                <a:lnTo>
                  <a:pt x="538467" y="952500"/>
                </a:lnTo>
                <a:lnTo>
                  <a:pt x="539356" y="977900"/>
                </a:lnTo>
                <a:lnTo>
                  <a:pt x="539877" y="990600"/>
                </a:lnTo>
                <a:lnTo>
                  <a:pt x="412889" y="990600"/>
                </a:lnTo>
                <a:lnTo>
                  <a:pt x="412902" y="1003300"/>
                </a:lnTo>
                <a:close/>
              </a:path>
              <a:path w="586104" h="1981200">
                <a:moveTo>
                  <a:pt x="521163" y="1371600"/>
                </a:moveTo>
                <a:lnTo>
                  <a:pt x="393776" y="1371600"/>
                </a:lnTo>
                <a:lnTo>
                  <a:pt x="396062" y="1346200"/>
                </a:lnTo>
                <a:lnTo>
                  <a:pt x="398170" y="1320800"/>
                </a:lnTo>
                <a:lnTo>
                  <a:pt x="400151" y="1308100"/>
                </a:lnTo>
                <a:lnTo>
                  <a:pt x="401993" y="1282700"/>
                </a:lnTo>
                <a:lnTo>
                  <a:pt x="403707" y="1257300"/>
                </a:lnTo>
                <a:lnTo>
                  <a:pt x="405295" y="1231900"/>
                </a:lnTo>
                <a:lnTo>
                  <a:pt x="406730" y="1219200"/>
                </a:lnTo>
                <a:lnTo>
                  <a:pt x="408038" y="1193800"/>
                </a:lnTo>
                <a:lnTo>
                  <a:pt x="409193" y="1168400"/>
                </a:lnTo>
                <a:lnTo>
                  <a:pt x="410210" y="1155700"/>
                </a:lnTo>
                <a:lnTo>
                  <a:pt x="411073" y="1130300"/>
                </a:lnTo>
                <a:lnTo>
                  <a:pt x="411784" y="1104900"/>
                </a:lnTo>
                <a:lnTo>
                  <a:pt x="412330" y="1079500"/>
                </a:lnTo>
                <a:lnTo>
                  <a:pt x="412737" y="1066800"/>
                </a:lnTo>
                <a:lnTo>
                  <a:pt x="412978" y="1041400"/>
                </a:lnTo>
                <a:lnTo>
                  <a:pt x="412972" y="1003300"/>
                </a:lnTo>
                <a:lnTo>
                  <a:pt x="412889" y="990600"/>
                </a:lnTo>
                <a:lnTo>
                  <a:pt x="539877" y="990600"/>
                </a:lnTo>
                <a:lnTo>
                  <a:pt x="539965" y="1003300"/>
                </a:lnTo>
                <a:lnTo>
                  <a:pt x="539965" y="1041400"/>
                </a:lnTo>
                <a:lnTo>
                  <a:pt x="539711" y="1066800"/>
                </a:lnTo>
                <a:lnTo>
                  <a:pt x="539292" y="1092200"/>
                </a:lnTo>
                <a:lnTo>
                  <a:pt x="538708" y="1104900"/>
                </a:lnTo>
                <a:lnTo>
                  <a:pt x="537971" y="1130300"/>
                </a:lnTo>
                <a:lnTo>
                  <a:pt x="537070" y="1155700"/>
                </a:lnTo>
                <a:lnTo>
                  <a:pt x="536016" y="1181100"/>
                </a:lnTo>
                <a:lnTo>
                  <a:pt x="534809" y="1206500"/>
                </a:lnTo>
                <a:lnTo>
                  <a:pt x="533450" y="1219200"/>
                </a:lnTo>
                <a:lnTo>
                  <a:pt x="531952" y="1244600"/>
                </a:lnTo>
                <a:lnTo>
                  <a:pt x="530301" y="1270000"/>
                </a:lnTo>
                <a:lnTo>
                  <a:pt x="528510" y="1295400"/>
                </a:lnTo>
                <a:lnTo>
                  <a:pt x="526592" y="1308100"/>
                </a:lnTo>
                <a:lnTo>
                  <a:pt x="524522" y="1333500"/>
                </a:lnTo>
                <a:lnTo>
                  <a:pt x="522325" y="1358900"/>
                </a:lnTo>
                <a:lnTo>
                  <a:pt x="521163" y="1371600"/>
                </a:lnTo>
                <a:close/>
              </a:path>
              <a:path w="586104" h="1981200">
                <a:moveTo>
                  <a:pt x="503415" y="1511300"/>
                </a:moveTo>
                <a:lnTo>
                  <a:pt x="374853" y="1511300"/>
                </a:lnTo>
                <a:lnTo>
                  <a:pt x="377952" y="1485900"/>
                </a:lnTo>
                <a:lnTo>
                  <a:pt x="380872" y="1460500"/>
                </a:lnTo>
                <a:lnTo>
                  <a:pt x="383692" y="1447800"/>
                </a:lnTo>
                <a:lnTo>
                  <a:pt x="386397" y="1422400"/>
                </a:lnTo>
                <a:lnTo>
                  <a:pt x="388988" y="1409700"/>
                </a:lnTo>
                <a:lnTo>
                  <a:pt x="391464" y="1384300"/>
                </a:lnTo>
                <a:lnTo>
                  <a:pt x="393827" y="1358900"/>
                </a:lnTo>
                <a:lnTo>
                  <a:pt x="393776" y="1371600"/>
                </a:lnTo>
                <a:lnTo>
                  <a:pt x="521163" y="1371600"/>
                </a:lnTo>
                <a:lnTo>
                  <a:pt x="520001" y="1384300"/>
                </a:lnTo>
                <a:lnTo>
                  <a:pt x="517537" y="1397000"/>
                </a:lnTo>
                <a:lnTo>
                  <a:pt x="514959" y="1422400"/>
                </a:lnTo>
                <a:lnTo>
                  <a:pt x="512254" y="1447800"/>
                </a:lnTo>
                <a:lnTo>
                  <a:pt x="509422" y="1460500"/>
                </a:lnTo>
                <a:lnTo>
                  <a:pt x="506476" y="1485900"/>
                </a:lnTo>
                <a:lnTo>
                  <a:pt x="503415" y="1511300"/>
                </a:lnTo>
                <a:close/>
              </a:path>
              <a:path w="586104" h="1981200">
                <a:moveTo>
                  <a:pt x="468048" y="1666034"/>
                </a:moveTo>
                <a:lnTo>
                  <a:pt x="356290" y="1608038"/>
                </a:lnTo>
                <a:lnTo>
                  <a:pt x="359041" y="1600200"/>
                </a:lnTo>
                <a:lnTo>
                  <a:pt x="358190" y="1600200"/>
                </a:lnTo>
                <a:lnTo>
                  <a:pt x="361810" y="1574800"/>
                </a:lnTo>
                <a:lnTo>
                  <a:pt x="365226" y="1562100"/>
                </a:lnTo>
                <a:lnTo>
                  <a:pt x="368554" y="1536700"/>
                </a:lnTo>
                <a:lnTo>
                  <a:pt x="371792" y="1524000"/>
                </a:lnTo>
                <a:lnTo>
                  <a:pt x="374916" y="1498600"/>
                </a:lnTo>
                <a:lnTo>
                  <a:pt x="374853" y="1511300"/>
                </a:lnTo>
                <a:lnTo>
                  <a:pt x="503415" y="1511300"/>
                </a:lnTo>
                <a:lnTo>
                  <a:pt x="500227" y="1524000"/>
                </a:lnTo>
                <a:lnTo>
                  <a:pt x="496938" y="1549400"/>
                </a:lnTo>
                <a:lnTo>
                  <a:pt x="493534" y="1562100"/>
                </a:lnTo>
                <a:lnTo>
                  <a:pt x="490029" y="1587500"/>
                </a:lnTo>
                <a:lnTo>
                  <a:pt x="486422" y="1600200"/>
                </a:lnTo>
                <a:lnTo>
                  <a:pt x="482701" y="1625600"/>
                </a:lnTo>
                <a:lnTo>
                  <a:pt x="478993" y="1638300"/>
                </a:lnTo>
                <a:lnTo>
                  <a:pt x="477850" y="1651000"/>
                </a:lnTo>
                <a:lnTo>
                  <a:pt x="474535" y="1651000"/>
                </a:lnTo>
                <a:lnTo>
                  <a:pt x="468048" y="1666034"/>
                </a:lnTo>
                <a:close/>
              </a:path>
              <a:path w="586104" h="1981200">
                <a:moveTo>
                  <a:pt x="247954" y="1981200"/>
                </a:moveTo>
                <a:lnTo>
                  <a:pt x="243293" y="1549400"/>
                </a:lnTo>
                <a:lnTo>
                  <a:pt x="355774" y="1607770"/>
                </a:lnTo>
                <a:lnTo>
                  <a:pt x="315201" y="1701800"/>
                </a:lnTo>
                <a:lnTo>
                  <a:pt x="430695" y="1752600"/>
                </a:lnTo>
                <a:lnTo>
                  <a:pt x="552118" y="1752600"/>
                </a:lnTo>
                <a:lnTo>
                  <a:pt x="247954" y="1981200"/>
                </a:lnTo>
                <a:close/>
              </a:path>
              <a:path w="586104" h="1981200">
                <a:moveTo>
                  <a:pt x="356723" y="1605571"/>
                </a:moveTo>
                <a:lnTo>
                  <a:pt x="358292" y="1600200"/>
                </a:lnTo>
                <a:lnTo>
                  <a:pt x="359041" y="1600200"/>
                </a:lnTo>
                <a:lnTo>
                  <a:pt x="356723" y="1605571"/>
                </a:lnTo>
                <a:close/>
              </a:path>
              <a:path w="586104" h="1981200">
                <a:moveTo>
                  <a:pt x="356290" y="1608038"/>
                </a:moveTo>
                <a:lnTo>
                  <a:pt x="356041" y="1607909"/>
                </a:lnTo>
                <a:lnTo>
                  <a:pt x="356723" y="1605571"/>
                </a:lnTo>
                <a:lnTo>
                  <a:pt x="359041" y="1600200"/>
                </a:lnTo>
                <a:lnTo>
                  <a:pt x="356290" y="1608038"/>
                </a:lnTo>
                <a:close/>
              </a:path>
              <a:path w="586104" h="1981200">
                <a:moveTo>
                  <a:pt x="356041" y="1607909"/>
                </a:moveTo>
                <a:lnTo>
                  <a:pt x="355774" y="1607770"/>
                </a:lnTo>
                <a:lnTo>
                  <a:pt x="356723" y="1605571"/>
                </a:lnTo>
                <a:lnTo>
                  <a:pt x="356041" y="1607909"/>
                </a:lnTo>
                <a:close/>
              </a:path>
              <a:path w="586104" h="1981200">
                <a:moveTo>
                  <a:pt x="430695" y="1752600"/>
                </a:moveTo>
                <a:lnTo>
                  <a:pt x="315201" y="1701800"/>
                </a:lnTo>
                <a:lnTo>
                  <a:pt x="355774" y="1607770"/>
                </a:lnTo>
                <a:lnTo>
                  <a:pt x="356041" y="1607909"/>
                </a:lnTo>
                <a:lnTo>
                  <a:pt x="354584" y="1612900"/>
                </a:lnTo>
                <a:lnTo>
                  <a:pt x="365658" y="1612900"/>
                </a:lnTo>
                <a:lnTo>
                  <a:pt x="468048" y="1666034"/>
                </a:lnTo>
                <a:lnTo>
                  <a:pt x="430695" y="1752600"/>
                </a:lnTo>
                <a:close/>
              </a:path>
              <a:path w="586104" h="1981200">
                <a:moveTo>
                  <a:pt x="354584" y="1612900"/>
                </a:moveTo>
                <a:lnTo>
                  <a:pt x="356041" y="1607909"/>
                </a:lnTo>
                <a:lnTo>
                  <a:pt x="356290" y="1608038"/>
                </a:lnTo>
                <a:lnTo>
                  <a:pt x="354584" y="1612900"/>
                </a:lnTo>
                <a:close/>
              </a:path>
              <a:path w="586104" h="1981200">
                <a:moveTo>
                  <a:pt x="365658" y="1612900"/>
                </a:moveTo>
                <a:lnTo>
                  <a:pt x="354584" y="1612900"/>
                </a:lnTo>
                <a:lnTo>
                  <a:pt x="356290" y="1608038"/>
                </a:lnTo>
                <a:lnTo>
                  <a:pt x="365658" y="1612900"/>
                </a:lnTo>
                <a:close/>
              </a:path>
              <a:path w="586104" h="1981200">
                <a:moveTo>
                  <a:pt x="552118" y="1752600"/>
                </a:moveTo>
                <a:lnTo>
                  <a:pt x="430695" y="1752600"/>
                </a:lnTo>
                <a:lnTo>
                  <a:pt x="468048" y="1666034"/>
                </a:lnTo>
                <a:lnTo>
                  <a:pt x="585914" y="1727200"/>
                </a:lnTo>
                <a:lnTo>
                  <a:pt x="552118" y="17526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D9C942C9-D008-6294-70F3-F60C71319A49}"/>
              </a:ext>
            </a:extLst>
          </p:cNvPr>
          <p:cNvSpPr txBox="1"/>
          <p:nvPr/>
        </p:nvSpPr>
        <p:spPr>
          <a:xfrm>
            <a:off x="8652002" y="2553285"/>
            <a:ext cx="143179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dirty="0">
                <a:latin typeface="Microsoft JhengHei UI"/>
                <a:cs typeface="Microsoft JhengHei UI"/>
              </a:rPr>
              <a:t>对抗攻击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82452445-249E-BDEC-23FD-46E4FDFA902D}"/>
              </a:ext>
            </a:extLst>
          </p:cNvPr>
          <p:cNvSpPr txBox="1"/>
          <p:nvPr/>
        </p:nvSpPr>
        <p:spPr>
          <a:xfrm>
            <a:off x="6538239" y="3321520"/>
            <a:ext cx="1380490" cy="1050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800" spc="104" baseline="-19965" dirty="0">
                <a:solidFill>
                  <a:srgbClr val="C0504D"/>
                </a:solidFill>
                <a:latin typeface="Cambria Math"/>
                <a:cs typeface="Cambria Math"/>
              </a:rPr>
              <a:t>F</a:t>
            </a:r>
            <a:r>
              <a:rPr sz="2300" spc="70" dirty="0">
                <a:solidFill>
                  <a:srgbClr val="C0504D"/>
                </a:solidFill>
                <a:latin typeface="Cambria Math"/>
                <a:cs typeface="Cambria Math"/>
              </a:rPr>
              <a:t>(1) </a:t>
            </a:r>
            <a:r>
              <a:rPr sz="4800" baseline="-19965" dirty="0">
                <a:solidFill>
                  <a:srgbClr val="C0504D"/>
                </a:solidFill>
                <a:latin typeface="Cambria Math"/>
                <a:cs typeface="Cambria Math"/>
              </a:rPr>
              <a:t>+</a:t>
            </a:r>
            <a:r>
              <a:rPr sz="4800" spc="284" baseline="-19965" dirty="0">
                <a:solidFill>
                  <a:srgbClr val="C0504D"/>
                </a:solidFill>
                <a:latin typeface="Cambria Math"/>
                <a:cs typeface="Cambria Math"/>
              </a:rPr>
              <a:t> </a:t>
            </a:r>
            <a:endParaRPr sz="4800" baseline="-19965" dirty="0">
              <a:latin typeface="Cambria Math"/>
              <a:cs typeface="Cambria Math"/>
            </a:endParaRPr>
          </a:p>
          <a:p>
            <a:pPr marR="1905" algn="ctr">
              <a:spcBef>
                <a:spcPts val="1320"/>
              </a:spcBef>
            </a:pPr>
            <a:r>
              <a:rPr sz="2400" dirty="0">
                <a:latin typeface="Microsoft JhengHei UI"/>
                <a:cs typeface="Microsoft JhengHei UI"/>
              </a:rPr>
              <a:t>隐藏层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492F01EA-A0DC-48D4-8194-D34DC60C4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223" y="3483554"/>
            <a:ext cx="251799" cy="480706"/>
          </a:xfrm>
          <a:prstGeom prst="rect">
            <a:avLst/>
          </a:prstGeom>
        </p:spPr>
      </p:pic>
      <p:pic>
        <p:nvPicPr>
          <p:cNvPr id="49" name="图片 48" descr="\documentclass{article}&#10;\usepackage{amsmath}&#10;\pagestyle{empty}&#10;\begin{document}&#10;\begin{equation}&#10;D = \{ \zeta; \lVert \zeta_i \rVert_2 \le \Delta \}&#10;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6B6EB0FD-6D7F-94D7-CBF4-A0300369B0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4" y="6147445"/>
            <a:ext cx="4103313" cy="4905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0E3EE9-41FB-A719-3750-12CD6198F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273" y="4768495"/>
            <a:ext cx="8742395" cy="66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480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36">
            <a:extLst>
              <a:ext uri="{FF2B5EF4-FFF2-40B4-BE49-F238E27FC236}">
                <a16:creationId xmlns:a16="http://schemas.microsoft.com/office/drawing/2014/main" id="{EBFFBE68-A550-59E0-8F2F-950F051CC3A3}"/>
              </a:ext>
            </a:extLst>
          </p:cNvPr>
          <p:cNvSpPr/>
          <p:nvPr/>
        </p:nvSpPr>
        <p:spPr>
          <a:xfrm>
            <a:off x="2197605" y="4685814"/>
            <a:ext cx="1968376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9427" y="859535"/>
                </a:moveTo>
                <a:lnTo>
                  <a:pt x="143255" y="859535"/>
                </a:lnTo>
                <a:lnTo>
                  <a:pt x="97989" y="852479"/>
                </a:lnTo>
                <a:lnTo>
                  <a:pt x="58666" y="832260"/>
                </a:lnTo>
                <a:lnTo>
                  <a:pt x="27650" y="801244"/>
                </a:lnTo>
                <a:lnTo>
                  <a:pt x="7306" y="761796"/>
                </a:lnTo>
                <a:lnTo>
                  <a:pt x="0" y="716279"/>
                </a:lnTo>
                <a:lnTo>
                  <a:pt x="0" y="143255"/>
                </a:lnTo>
                <a:lnTo>
                  <a:pt x="7306" y="97995"/>
                </a:lnTo>
                <a:lnTo>
                  <a:pt x="27650" y="58675"/>
                </a:lnTo>
                <a:lnTo>
                  <a:pt x="58666" y="27659"/>
                </a:lnTo>
                <a:lnTo>
                  <a:pt x="97989" y="7312"/>
                </a:lnTo>
                <a:lnTo>
                  <a:pt x="143255" y="0"/>
                </a:lnTo>
                <a:lnTo>
                  <a:pt x="1519427" y="0"/>
                </a:lnTo>
                <a:lnTo>
                  <a:pt x="1564420" y="7312"/>
                </a:lnTo>
                <a:lnTo>
                  <a:pt x="1603606" y="27659"/>
                </a:lnTo>
                <a:lnTo>
                  <a:pt x="1634622" y="58675"/>
                </a:lnTo>
                <a:lnTo>
                  <a:pt x="1655103" y="97995"/>
                </a:lnTo>
                <a:lnTo>
                  <a:pt x="1662684" y="143255"/>
                </a:lnTo>
                <a:lnTo>
                  <a:pt x="1662684" y="716279"/>
                </a:lnTo>
                <a:lnTo>
                  <a:pt x="1655103" y="761796"/>
                </a:lnTo>
                <a:lnTo>
                  <a:pt x="1634622" y="801244"/>
                </a:lnTo>
                <a:lnTo>
                  <a:pt x="1603606" y="832260"/>
                </a:lnTo>
                <a:lnTo>
                  <a:pt x="1564420" y="852479"/>
                </a:lnTo>
                <a:lnTo>
                  <a:pt x="1519427" y="859535"/>
                </a:lnTo>
                <a:close/>
              </a:path>
            </a:pathLst>
          </a:custGeom>
          <a:solidFill>
            <a:srgbClr val="EFD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6">
            <a:extLst>
              <a:ext uri="{FF2B5EF4-FFF2-40B4-BE49-F238E27FC236}">
                <a16:creationId xmlns:a16="http://schemas.microsoft.com/office/drawing/2014/main" id="{26C322DB-86E1-EF57-2062-03573E8B655F}"/>
              </a:ext>
            </a:extLst>
          </p:cNvPr>
          <p:cNvSpPr/>
          <p:nvPr/>
        </p:nvSpPr>
        <p:spPr>
          <a:xfrm>
            <a:off x="741394" y="4685814"/>
            <a:ext cx="1316006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9427" y="859535"/>
                </a:moveTo>
                <a:lnTo>
                  <a:pt x="143255" y="859535"/>
                </a:lnTo>
                <a:lnTo>
                  <a:pt x="97989" y="852479"/>
                </a:lnTo>
                <a:lnTo>
                  <a:pt x="58666" y="832260"/>
                </a:lnTo>
                <a:lnTo>
                  <a:pt x="27650" y="801244"/>
                </a:lnTo>
                <a:lnTo>
                  <a:pt x="7306" y="761796"/>
                </a:lnTo>
                <a:lnTo>
                  <a:pt x="0" y="716279"/>
                </a:lnTo>
                <a:lnTo>
                  <a:pt x="0" y="143255"/>
                </a:lnTo>
                <a:lnTo>
                  <a:pt x="7306" y="97995"/>
                </a:lnTo>
                <a:lnTo>
                  <a:pt x="27650" y="58675"/>
                </a:lnTo>
                <a:lnTo>
                  <a:pt x="58666" y="27659"/>
                </a:lnTo>
                <a:lnTo>
                  <a:pt x="97989" y="7312"/>
                </a:lnTo>
                <a:lnTo>
                  <a:pt x="143255" y="0"/>
                </a:lnTo>
                <a:lnTo>
                  <a:pt x="1519427" y="0"/>
                </a:lnTo>
                <a:lnTo>
                  <a:pt x="1564420" y="7312"/>
                </a:lnTo>
                <a:lnTo>
                  <a:pt x="1603606" y="27659"/>
                </a:lnTo>
                <a:lnTo>
                  <a:pt x="1634622" y="58675"/>
                </a:lnTo>
                <a:lnTo>
                  <a:pt x="1655103" y="97995"/>
                </a:lnTo>
                <a:lnTo>
                  <a:pt x="1662684" y="143255"/>
                </a:lnTo>
                <a:lnTo>
                  <a:pt x="1662684" y="716279"/>
                </a:lnTo>
                <a:lnTo>
                  <a:pt x="1655103" y="761796"/>
                </a:lnTo>
                <a:lnTo>
                  <a:pt x="1634622" y="801244"/>
                </a:lnTo>
                <a:lnTo>
                  <a:pt x="1603606" y="832260"/>
                </a:lnTo>
                <a:lnTo>
                  <a:pt x="1564420" y="852479"/>
                </a:lnTo>
                <a:lnTo>
                  <a:pt x="1519427" y="859535"/>
                </a:lnTo>
                <a:close/>
              </a:path>
            </a:pathLst>
          </a:custGeom>
          <a:solidFill>
            <a:srgbClr val="D3DF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Microsoft JhengHei UI"/>
                <a:cs typeface="Microsoft JhengHei UI"/>
              </a:rPr>
              <a:t>针对图结构和节点特征的图对抗训练</a:t>
            </a:r>
            <a:endParaRPr lang="zh-CN" altLang="en-US" dirty="0"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1602B75E-5A54-6BF9-9296-EE1FE0655DE8}"/>
              </a:ext>
            </a:extLst>
          </p:cNvPr>
          <p:cNvSpPr txBox="1"/>
          <p:nvPr/>
        </p:nvSpPr>
        <p:spPr>
          <a:xfrm>
            <a:off x="3399536" y="1529422"/>
            <a:ext cx="76644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15" dirty="0">
                <a:latin typeface="Cambria Math"/>
                <a:cs typeface="Cambria Math"/>
              </a:rPr>
              <a:t>A,</a:t>
            </a:r>
            <a:r>
              <a:rPr sz="3600" spc="-275" dirty="0">
                <a:latin typeface="Cambria Math"/>
                <a:cs typeface="Cambria Math"/>
              </a:rPr>
              <a:t> </a:t>
            </a:r>
            <a:r>
              <a:rPr sz="3600" spc="260" dirty="0">
                <a:latin typeface="Cambria Math"/>
                <a:cs typeface="Cambria Math"/>
              </a:rPr>
              <a:t>F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BD143ACD-D9A3-678F-8C59-101F56D10FE2}"/>
              </a:ext>
            </a:extLst>
          </p:cNvPr>
          <p:cNvSpPr/>
          <p:nvPr/>
        </p:nvSpPr>
        <p:spPr>
          <a:xfrm>
            <a:off x="4381500" y="1720595"/>
            <a:ext cx="1615440" cy="287020"/>
          </a:xfrm>
          <a:custGeom>
            <a:avLst/>
            <a:gdLst/>
            <a:ahLst/>
            <a:cxnLst/>
            <a:rect l="l" t="t" r="r" b="b"/>
            <a:pathLst>
              <a:path w="1615439" h="287019">
                <a:moveTo>
                  <a:pt x="1472184" y="286511"/>
                </a:moveTo>
                <a:lnTo>
                  <a:pt x="1472184" y="214883"/>
                </a:lnTo>
                <a:lnTo>
                  <a:pt x="0" y="214883"/>
                </a:lnTo>
                <a:lnTo>
                  <a:pt x="0" y="71627"/>
                </a:lnTo>
                <a:lnTo>
                  <a:pt x="1472184" y="71627"/>
                </a:lnTo>
                <a:lnTo>
                  <a:pt x="1472184" y="0"/>
                </a:lnTo>
                <a:lnTo>
                  <a:pt x="1615439" y="143255"/>
                </a:lnTo>
                <a:lnTo>
                  <a:pt x="1472184" y="28651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94A472B5-BDB2-32A0-7676-BB9DEF8A0786}"/>
              </a:ext>
            </a:extLst>
          </p:cNvPr>
          <p:cNvSpPr txBox="1"/>
          <p:nvPr/>
        </p:nvSpPr>
        <p:spPr>
          <a:xfrm>
            <a:off x="4955171" y="1407808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84AC8869-000B-E65B-60CE-223561CB3039}"/>
              </a:ext>
            </a:extLst>
          </p:cNvPr>
          <p:cNvSpPr/>
          <p:nvPr/>
        </p:nvSpPr>
        <p:spPr>
          <a:xfrm>
            <a:off x="6172200" y="1371600"/>
            <a:ext cx="1663064" cy="859790"/>
          </a:xfrm>
          <a:custGeom>
            <a:avLst/>
            <a:gdLst/>
            <a:ahLst/>
            <a:cxnLst/>
            <a:rect l="l" t="t" r="r" b="b"/>
            <a:pathLst>
              <a:path w="1663064" h="859789">
                <a:moveTo>
                  <a:pt x="1519427" y="859535"/>
                </a:moveTo>
                <a:lnTo>
                  <a:pt x="143255" y="859535"/>
                </a:lnTo>
                <a:lnTo>
                  <a:pt x="97989" y="852479"/>
                </a:lnTo>
                <a:lnTo>
                  <a:pt x="58666" y="832260"/>
                </a:lnTo>
                <a:lnTo>
                  <a:pt x="27650" y="801244"/>
                </a:lnTo>
                <a:lnTo>
                  <a:pt x="7306" y="761796"/>
                </a:lnTo>
                <a:lnTo>
                  <a:pt x="0" y="716279"/>
                </a:lnTo>
                <a:lnTo>
                  <a:pt x="0" y="143255"/>
                </a:lnTo>
                <a:lnTo>
                  <a:pt x="7306" y="97995"/>
                </a:lnTo>
                <a:lnTo>
                  <a:pt x="27650" y="58675"/>
                </a:lnTo>
                <a:lnTo>
                  <a:pt x="58666" y="27659"/>
                </a:lnTo>
                <a:lnTo>
                  <a:pt x="97989" y="7312"/>
                </a:lnTo>
                <a:lnTo>
                  <a:pt x="143255" y="0"/>
                </a:lnTo>
                <a:lnTo>
                  <a:pt x="1519427" y="0"/>
                </a:lnTo>
                <a:lnTo>
                  <a:pt x="1564420" y="7312"/>
                </a:lnTo>
                <a:lnTo>
                  <a:pt x="1603606" y="27659"/>
                </a:lnTo>
                <a:lnTo>
                  <a:pt x="1634622" y="58675"/>
                </a:lnTo>
                <a:lnTo>
                  <a:pt x="1655103" y="97995"/>
                </a:lnTo>
                <a:lnTo>
                  <a:pt x="1662684" y="143255"/>
                </a:lnTo>
                <a:lnTo>
                  <a:pt x="1662684" y="716279"/>
                </a:lnTo>
                <a:lnTo>
                  <a:pt x="1655103" y="761796"/>
                </a:lnTo>
                <a:lnTo>
                  <a:pt x="1634622" y="801244"/>
                </a:lnTo>
                <a:lnTo>
                  <a:pt x="1603606" y="832260"/>
                </a:lnTo>
                <a:lnTo>
                  <a:pt x="1564420" y="852479"/>
                </a:lnTo>
                <a:lnTo>
                  <a:pt x="1519427" y="859535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A7525222-DBD3-4AFD-6114-311CC8A2A755}"/>
              </a:ext>
            </a:extLst>
          </p:cNvPr>
          <p:cNvSpPr txBox="1"/>
          <p:nvPr/>
        </p:nvSpPr>
        <p:spPr>
          <a:xfrm>
            <a:off x="6550736" y="1498688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0BA519A9-5929-7AF5-E337-2E809C7EB3EB}"/>
              </a:ext>
            </a:extLst>
          </p:cNvPr>
          <p:cNvSpPr/>
          <p:nvPr/>
        </p:nvSpPr>
        <p:spPr>
          <a:xfrm>
            <a:off x="5834240" y="1801634"/>
            <a:ext cx="543560" cy="1981200"/>
          </a:xfrm>
          <a:custGeom>
            <a:avLst/>
            <a:gdLst/>
            <a:ahLst/>
            <a:cxnLst/>
            <a:rect l="l" t="t" r="r" b="b"/>
            <a:pathLst>
              <a:path w="543560" h="1981200">
                <a:moveTo>
                  <a:pt x="115305" y="309562"/>
                </a:moveTo>
                <a:lnTo>
                  <a:pt x="0" y="254000"/>
                </a:lnTo>
                <a:lnTo>
                  <a:pt x="337959" y="0"/>
                </a:lnTo>
                <a:lnTo>
                  <a:pt x="340502" y="228600"/>
                </a:lnTo>
                <a:lnTo>
                  <a:pt x="155232" y="228600"/>
                </a:lnTo>
                <a:lnTo>
                  <a:pt x="115305" y="309562"/>
                </a:lnTo>
                <a:close/>
              </a:path>
              <a:path w="543560" h="1981200">
                <a:moveTo>
                  <a:pt x="228366" y="364043"/>
                </a:moveTo>
                <a:lnTo>
                  <a:pt x="115305" y="309562"/>
                </a:lnTo>
                <a:lnTo>
                  <a:pt x="155232" y="228600"/>
                </a:lnTo>
                <a:lnTo>
                  <a:pt x="270713" y="279400"/>
                </a:lnTo>
                <a:lnTo>
                  <a:pt x="233135" y="355600"/>
                </a:lnTo>
                <a:lnTo>
                  <a:pt x="231330" y="355600"/>
                </a:lnTo>
                <a:lnTo>
                  <a:pt x="228366" y="364043"/>
                </a:lnTo>
                <a:close/>
              </a:path>
              <a:path w="543560" h="1981200">
                <a:moveTo>
                  <a:pt x="342620" y="419100"/>
                </a:moveTo>
                <a:lnTo>
                  <a:pt x="229983" y="364823"/>
                </a:lnTo>
                <a:lnTo>
                  <a:pt x="230571" y="360800"/>
                </a:lnTo>
                <a:lnTo>
                  <a:pt x="270713" y="279400"/>
                </a:lnTo>
                <a:lnTo>
                  <a:pt x="155232" y="228600"/>
                </a:lnTo>
                <a:lnTo>
                  <a:pt x="340502" y="228600"/>
                </a:lnTo>
                <a:lnTo>
                  <a:pt x="342620" y="419100"/>
                </a:lnTo>
                <a:close/>
              </a:path>
              <a:path w="543560" h="1981200">
                <a:moveTo>
                  <a:pt x="453936" y="1816100"/>
                </a:moveTo>
                <a:lnTo>
                  <a:pt x="285064" y="1816100"/>
                </a:lnTo>
                <a:lnTo>
                  <a:pt x="276059" y="1803400"/>
                </a:lnTo>
                <a:lnTo>
                  <a:pt x="265595" y="1790700"/>
                </a:lnTo>
                <a:lnTo>
                  <a:pt x="256819" y="1778000"/>
                </a:lnTo>
                <a:lnTo>
                  <a:pt x="246811" y="1752600"/>
                </a:lnTo>
                <a:lnTo>
                  <a:pt x="237667" y="1739900"/>
                </a:lnTo>
                <a:lnTo>
                  <a:pt x="228701" y="1727200"/>
                </a:lnTo>
                <a:lnTo>
                  <a:pt x="220433" y="1714500"/>
                </a:lnTo>
                <a:lnTo>
                  <a:pt x="211772" y="1689100"/>
                </a:lnTo>
                <a:lnTo>
                  <a:pt x="202831" y="1676400"/>
                </a:lnTo>
                <a:lnTo>
                  <a:pt x="194563" y="1663700"/>
                </a:lnTo>
                <a:lnTo>
                  <a:pt x="186474" y="1638300"/>
                </a:lnTo>
                <a:lnTo>
                  <a:pt x="178562" y="1625600"/>
                </a:lnTo>
                <a:lnTo>
                  <a:pt x="170840" y="1600200"/>
                </a:lnTo>
                <a:lnTo>
                  <a:pt x="163309" y="1587500"/>
                </a:lnTo>
                <a:lnTo>
                  <a:pt x="155968" y="1562100"/>
                </a:lnTo>
                <a:lnTo>
                  <a:pt x="148818" y="1549400"/>
                </a:lnTo>
                <a:lnTo>
                  <a:pt x="141884" y="1524000"/>
                </a:lnTo>
                <a:lnTo>
                  <a:pt x="135140" y="1511300"/>
                </a:lnTo>
                <a:lnTo>
                  <a:pt x="128600" y="1485900"/>
                </a:lnTo>
                <a:lnTo>
                  <a:pt x="122288" y="1473200"/>
                </a:lnTo>
                <a:lnTo>
                  <a:pt x="116179" y="1447800"/>
                </a:lnTo>
                <a:lnTo>
                  <a:pt x="110286" y="1422400"/>
                </a:lnTo>
                <a:lnTo>
                  <a:pt x="104635" y="1409700"/>
                </a:lnTo>
                <a:lnTo>
                  <a:pt x="99199" y="1384300"/>
                </a:lnTo>
                <a:lnTo>
                  <a:pt x="94005" y="1358900"/>
                </a:lnTo>
                <a:lnTo>
                  <a:pt x="89039" y="1346200"/>
                </a:lnTo>
                <a:lnTo>
                  <a:pt x="84315" y="1320800"/>
                </a:lnTo>
                <a:lnTo>
                  <a:pt x="79857" y="1295400"/>
                </a:lnTo>
                <a:lnTo>
                  <a:pt x="75628" y="1282700"/>
                </a:lnTo>
                <a:lnTo>
                  <a:pt x="71678" y="1257300"/>
                </a:lnTo>
                <a:lnTo>
                  <a:pt x="67970" y="1231900"/>
                </a:lnTo>
                <a:lnTo>
                  <a:pt x="64541" y="1206500"/>
                </a:lnTo>
                <a:lnTo>
                  <a:pt x="61379" y="1181100"/>
                </a:lnTo>
                <a:lnTo>
                  <a:pt x="58496" y="1168400"/>
                </a:lnTo>
                <a:lnTo>
                  <a:pt x="55892" y="1143000"/>
                </a:lnTo>
                <a:lnTo>
                  <a:pt x="53581" y="1117600"/>
                </a:lnTo>
                <a:lnTo>
                  <a:pt x="51562" y="1092200"/>
                </a:lnTo>
                <a:lnTo>
                  <a:pt x="49834" y="1066800"/>
                </a:lnTo>
                <a:lnTo>
                  <a:pt x="48412" y="1054100"/>
                </a:lnTo>
                <a:lnTo>
                  <a:pt x="47332" y="1028700"/>
                </a:lnTo>
                <a:lnTo>
                  <a:pt x="46520" y="1003300"/>
                </a:lnTo>
                <a:lnTo>
                  <a:pt x="46024" y="977900"/>
                </a:lnTo>
                <a:lnTo>
                  <a:pt x="45948" y="927100"/>
                </a:lnTo>
                <a:lnTo>
                  <a:pt x="46202" y="914400"/>
                </a:lnTo>
                <a:lnTo>
                  <a:pt x="46621" y="889000"/>
                </a:lnTo>
                <a:lnTo>
                  <a:pt x="47205" y="863600"/>
                </a:lnTo>
                <a:lnTo>
                  <a:pt x="47942" y="838200"/>
                </a:lnTo>
                <a:lnTo>
                  <a:pt x="48844" y="812800"/>
                </a:lnTo>
                <a:lnTo>
                  <a:pt x="49898" y="800100"/>
                </a:lnTo>
                <a:lnTo>
                  <a:pt x="51104" y="774700"/>
                </a:lnTo>
                <a:lnTo>
                  <a:pt x="52463" y="749300"/>
                </a:lnTo>
                <a:lnTo>
                  <a:pt x="53962" y="723900"/>
                </a:lnTo>
                <a:lnTo>
                  <a:pt x="55613" y="698500"/>
                </a:lnTo>
                <a:lnTo>
                  <a:pt x="57403" y="685800"/>
                </a:lnTo>
                <a:lnTo>
                  <a:pt x="59283" y="660400"/>
                </a:lnTo>
                <a:lnTo>
                  <a:pt x="61391" y="635000"/>
                </a:lnTo>
                <a:lnTo>
                  <a:pt x="63588" y="622300"/>
                </a:lnTo>
                <a:lnTo>
                  <a:pt x="65912" y="596900"/>
                </a:lnTo>
                <a:lnTo>
                  <a:pt x="68376" y="571500"/>
                </a:lnTo>
                <a:lnTo>
                  <a:pt x="70954" y="546100"/>
                </a:lnTo>
                <a:lnTo>
                  <a:pt x="73660" y="533400"/>
                </a:lnTo>
                <a:lnTo>
                  <a:pt x="76492" y="508000"/>
                </a:lnTo>
                <a:lnTo>
                  <a:pt x="79438" y="495300"/>
                </a:lnTo>
                <a:lnTo>
                  <a:pt x="82511" y="469900"/>
                </a:lnTo>
                <a:lnTo>
                  <a:pt x="85686" y="444500"/>
                </a:lnTo>
                <a:lnTo>
                  <a:pt x="88976" y="431800"/>
                </a:lnTo>
                <a:lnTo>
                  <a:pt x="92379" y="406400"/>
                </a:lnTo>
                <a:lnTo>
                  <a:pt x="95885" y="393700"/>
                </a:lnTo>
                <a:lnTo>
                  <a:pt x="99504" y="368300"/>
                </a:lnTo>
                <a:lnTo>
                  <a:pt x="103212" y="355600"/>
                </a:lnTo>
                <a:lnTo>
                  <a:pt x="106934" y="330200"/>
                </a:lnTo>
                <a:lnTo>
                  <a:pt x="109562" y="330200"/>
                </a:lnTo>
                <a:lnTo>
                  <a:pt x="111391" y="317500"/>
                </a:lnTo>
                <a:lnTo>
                  <a:pt x="115305" y="309562"/>
                </a:lnTo>
                <a:lnTo>
                  <a:pt x="228366" y="364043"/>
                </a:lnTo>
                <a:lnTo>
                  <a:pt x="226872" y="368300"/>
                </a:lnTo>
                <a:lnTo>
                  <a:pt x="229476" y="368300"/>
                </a:lnTo>
                <a:lnTo>
                  <a:pt x="227622" y="381000"/>
                </a:lnTo>
                <a:lnTo>
                  <a:pt x="224116" y="393700"/>
                </a:lnTo>
                <a:lnTo>
                  <a:pt x="220687" y="419100"/>
                </a:lnTo>
                <a:lnTo>
                  <a:pt x="217360" y="431800"/>
                </a:lnTo>
                <a:lnTo>
                  <a:pt x="214134" y="444500"/>
                </a:lnTo>
                <a:lnTo>
                  <a:pt x="210997" y="469900"/>
                </a:lnTo>
                <a:lnTo>
                  <a:pt x="207962" y="482600"/>
                </a:lnTo>
                <a:lnTo>
                  <a:pt x="205041" y="508000"/>
                </a:lnTo>
                <a:lnTo>
                  <a:pt x="202222" y="533400"/>
                </a:lnTo>
                <a:lnTo>
                  <a:pt x="199516" y="546100"/>
                </a:lnTo>
                <a:lnTo>
                  <a:pt x="196926" y="571500"/>
                </a:lnTo>
                <a:lnTo>
                  <a:pt x="194449" y="584200"/>
                </a:lnTo>
                <a:lnTo>
                  <a:pt x="192100" y="609600"/>
                </a:lnTo>
                <a:lnTo>
                  <a:pt x="189864" y="635000"/>
                </a:lnTo>
                <a:lnTo>
                  <a:pt x="187756" y="647700"/>
                </a:lnTo>
                <a:lnTo>
                  <a:pt x="185775" y="673100"/>
                </a:lnTo>
                <a:lnTo>
                  <a:pt x="183921" y="698500"/>
                </a:lnTo>
                <a:lnTo>
                  <a:pt x="182206" y="711200"/>
                </a:lnTo>
                <a:lnTo>
                  <a:pt x="180619" y="736600"/>
                </a:lnTo>
                <a:lnTo>
                  <a:pt x="179184" y="762000"/>
                </a:lnTo>
                <a:lnTo>
                  <a:pt x="177876" y="774700"/>
                </a:lnTo>
                <a:lnTo>
                  <a:pt x="176720" y="800100"/>
                </a:lnTo>
                <a:lnTo>
                  <a:pt x="175717" y="825500"/>
                </a:lnTo>
                <a:lnTo>
                  <a:pt x="174853" y="850900"/>
                </a:lnTo>
                <a:lnTo>
                  <a:pt x="174142" y="863600"/>
                </a:lnTo>
                <a:lnTo>
                  <a:pt x="173583" y="889000"/>
                </a:lnTo>
                <a:lnTo>
                  <a:pt x="173177" y="914400"/>
                </a:lnTo>
                <a:lnTo>
                  <a:pt x="173062" y="927100"/>
                </a:lnTo>
                <a:lnTo>
                  <a:pt x="172859" y="952500"/>
                </a:lnTo>
                <a:lnTo>
                  <a:pt x="173012" y="977900"/>
                </a:lnTo>
                <a:lnTo>
                  <a:pt x="173469" y="1003300"/>
                </a:lnTo>
                <a:lnTo>
                  <a:pt x="174231" y="1016000"/>
                </a:lnTo>
                <a:lnTo>
                  <a:pt x="175272" y="1041400"/>
                </a:lnTo>
                <a:lnTo>
                  <a:pt x="176593" y="1066800"/>
                </a:lnTo>
                <a:lnTo>
                  <a:pt x="178206" y="1079500"/>
                </a:lnTo>
                <a:lnTo>
                  <a:pt x="180098" y="1104900"/>
                </a:lnTo>
                <a:lnTo>
                  <a:pt x="182257" y="1130300"/>
                </a:lnTo>
                <a:lnTo>
                  <a:pt x="184683" y="1155700"/>
                </a:lnTo>
                <a:lnTo>
                  <a:pt x="185985" y="1155700"/>
                </a:lnTo>
                <a:lnTo>
                  <a:pt x="187375" y="1168400"/>
                </a:lnTo>
                <a:lnTo>
                  <a:pt x="190334" y="1193800"/>
                </a:lnTo>
                <a:lnTo>
                  <a:pt x="193535" y="1219200"/>
                </a:lnTo>
                <a:lnTo>
                  <a:pt x="195192" y="1219200"/>
                </a:lnTo>
                <a:lnTo>
                  <a:pt x="196976" y="1231900"/>
                </a:lnTo>
                <a:lnTo>
                  <a:pt x="200672" y="1257300"/>
                </a:lnTo>
                <a:lnTo>
                  <a:pt x="200532" y="1257300"/>
                </a:lnTo>
                <a:lnTo>
                  <a:pt x="204609" y="1270000"/>
                </a:lnTo>
                <a:lnTo>
                  <a:pt x="204457" y="1270000"/>
                </a:lnTo>
                <a:lnTo>
                  <a:pt x="208775" y="1295400"/>
                </a:lnTo>
                <a:lnTo>
                  <a:pt x="208610" y="1295400"/>
                </a:lnTo>
                <a:lnTo>
                  <a:pt x="213169" y="1320800"/>
                </a:lnTo>
                <a:lnTo>
                  <a:pt x="212991" y="1320800"/>
                </a:lnTo>
                <a:lnTo>
                  <a:pt x="217779" y="1333500"/>
                </a:lnTo>
                <a:lnTo>
                  <a:pt x="217601" y="1333500"/>
                </a:lnTo>
                <a:lnTo>
                  <a:pt x="222618" y="1358900"/>
                </a:lnTo>
                <a:lnTo>
                  <a:pt x="222415" y="1358900"/>
                </a:lnTo>
                <a:lnTo>
                  <a:pt x="227660" y="1371600"/>
                </a:lnTo>
                <a:lnTo>
                  <a:pt x="227456" y="1371600"/>
                </a:lnTo>
                <a:lnTo>
                  <a:pt x="232905" y="1397000"/>
                </a:lnTo>
                <a:lnTo>
                  <a:pt x="232689" y="1397000"/>
                </a:lnTo>
                <a:lnTo>
                  <a:pt x="238366" y="1409700"/>
                </a:lnTo>
                <a:lnTo>
                  <a:pt x="238137" y="1409700"/>
                </a:lnTo>
                <a:lnTo>
                  <a:pt x="244005" y="1435100"/>
                </a:lnTo>
                <a:lnTo>
                  <a:pt x="243763" y="1435100"/>
                </a:lnTo>
                <a:lnTo>
                  <a:pt x="249847" y="1447800"/>
                </a:lnTo>
                <a:lnTo>
                  <a:pt x="249593" y="1447800"/>
                </a:lnTo>
                <a:lnTo>
                  <a:pt x="255866" y="1473200"/>
                </a:lnTo>
                <a:lnTo>
                  <a:pt x="255600" y="1473200"/>
                </a:lnTo>
                <a:lnTo>
                  <a:pt x="262077" y="1485900"/>
                </a:lnTo>
                <a:lnTo>
                  <a:pt x="261785" y="1485900"/>
                </a:lnTo>
                <a:lnTo>
                  <a:pt x="268452" y="1511300"/>
                </a:lnTo>
                <a:lnTo>
                  <a:pt x="268147" y="1511300"/>
                </a:lnTo>
                <a:lnTo>
                  <a:pt x="274993" y="1524000"/>
                </a:lnTo>
                <a:lnTo>
                  <a:pt x="274662" y="1524000"/>
                </a:lnTo>
                <a:lnTo>
                  <a:pt x="281686" y="1536700"/>
                </a:lnTo>
                <a:lnTo>
                  <a:pt x="281355" y="1536700"/>
                </a:lnTo>
                <a:lnTo>
                  <a:pt x="288543" y="1562100"/>
                </a:lnTo>
                <a:lnTo>
                  <a:pt x="288188" y="1562100"/>
                </a:lnTo>
                <a:lnTo>
                  <a:pt x="295541" y="1574800"/>
                </a:lnTo>
                <a:lnTo>
                  <a:pt x="295160" y="1574800"/>
                </a:lnTo>
                <a:lnTo>
                  <a:pt x="302691" y="1587500"/>
                </a:lnTo>
                <a:lnTo>
                  <a:pt x="302285" y="1587500"/>
                </a:lnTo>
                <a:lnTo>
                  <a:pt x="309968" y="1612900"/>
                </a:lnTo>
                <a:lnTo>
                  <a:pt x="313455" y="1612900"/>
                </a:lnTo>
                <a:lnTo>
                  <a:pt x="317373" y="1625600"/>
                </a:lnTo>
                <a:lnTo>
                  <a:pt x="316915" y="1625600"/>
                </a:lnTo>
                <a:lnTo>
                  <a:pt x="324904" y="1638300"/>
                </a:lnTo>
                <a:lnTo>
                  <a:pt x="324408" y="1638300"/>
                </a:lnTo>
                <a:lnTo>
                  <a:pt x="332536" y="1651000"/>
                </a:lnTo>
                <a:lnTo>
                  <a:pt x="332016" y="1651000"/>
                </a:lnTo>
                <a:lnTo>
                  <a:pt x="340283" y="1663700"/>
                </a:lnTo>
                <a:lnTo>
                  <a:pt x="339712" y="1663700"/>
                </a:lnTo>
                <a:lnTo>
                  <a:pt x="348119" y="1676400"/>
                </a:lnTo>
                <a:lnTo>
                  <a:pt x="347510" y="1676400"/>
                </a:lnTo>
                <a:lnTo>
                  <a:pt x="356044" y="1689100"/>
                </a:lnTo>
                <a:lnTo>
                  <a:pt x="355384" y="1689100"/>
                </a:lnTo>
                <a:lnTo>
                  <a:pt x="364045" y="1701800"/>
                </a:lnTo>
                <a:lnTo>
                  <a:pt x="363347" y="1701800"/>
                </a:lnTo>
                <a:lnTo>
                  <a:pt x="372110" y="1714500"/>
                </a:lnTo>
                <a:lnTo>
                  <a:pt x="371360" y="1714500"/>
                </a:lnTo>
                <a:lnTo>
                  <a:pt x="380238" y="1727200"/>
                </a:lnTo>
                <a:lnTo>
                  <a:pt x="379425" y="1727200"/>
                </a:lnTo>
                <a:lnTo>
                  <a:pt x="388416" y="1739900"/>
                </a:lnTo>
                <a:lnTo>
                  <a:pt x="387527" y="1739900"/>
                </a:lnTo>
                <a:lnTo>
                  <a:pt x="396633" y="1752600"/>
                </a:lnTo>
                <a:lnTo>
                  <a:pt x="395668" y="1752600"/>
                </a:lnTo>
                <a:lnTo>
                  <a:pt x="404863" y="1765300"/>
                </a:lnTo>
                <a:lnTo>
                  <a:pt x="403809" y="1765300"/>
                </a:lnTo>
                <a:lnTo>
                  <a:pt x="413105" y="1778000"/>
                </a:lnTo>
                <a:lnTo>
                  <a:pt x="420103" y="1778000"/>
                </a:lnTo>
                <a:lnTo>
                  <a:pt x="429564" y="1790700"/>
                </a:lnTo>
                <a:lnTo>
                  <a:pt x="428205" y="1790700"/>
                </a:lnTo>
                <a:lnTo>
                  <a:pt x="437743" y="1803400"/>
                </a:lnTo>
                <a:lnTo>
                  <a:pt x="444246" y="1803400"/>
                </a:lnTo>
                <a:lnTo>
                  <a:pt x="453936" y="1816100"/>
                </a:lnTo>
                <a:close/>
              </a:path>
              <a:path w="543560" h="1981200">
                <a:moveTo>
                  <a:pt x="228855" y="364279"/>
                </a:moveTo>
                <a:lnTo>
                  <a:pt x="228366" y="364043"/>
                </a:lnTo>
                <a:lnTo>
                  <a:pt x="231330" y="355600"/>
                </a:lnTo>
                <a:lnTo>
                  <a:pt x="230571" y="360800"/>
                </a:lnTo>
                <a:lnTo>
                  <a:pt x="228855" y="364279"/>
                </a:lnTo>
                <a:close/>
              </a:path>
              <a:path w="543560" h="1981200">
                <a:moveTo>
                  <a:pt x="230571" y="360800"/>
                </a:moveTo>
                <a:lnTo>
                  <a:pt x="231330" y="355600"/>
                </a:lnTo>
                <a:lnTo>
                  <a:pt x="233135" y="355600"/>
                </a:lnTo>
                <a:lnTo>
                  <a:pt x="230571" y="360800"/>
                </a:lnTo>
                <a:close/>
              </a:path>
              <a:path w="543560" h="1981200">
                <a:moveTo>
                  <a:pt x="229983" y="364823"/>
                </a:moveTo>
                <a:lnTo>
                  <a:pt x="228855" y="364279"/>
                </a:lnTo>
                <a:lnTo>
                  <a:pt x="230571" y="360800"/>
                </a:lnTo>
                <a:lnTo>
                  <a:pt x="229983" y="364823"/>
                </a:lnTo>
                <a:close/>
              </a:path>
              <a:path w="543560" h="1981200">
                <a:moveTo>
                  <a:pt x="226872" y="368300"/>
                </a:moveTo>
                <a:lnTo>
                  <a:pt x="228366" y="364043"/>
                </a:lnTo>
                <a:lnTo>
                  <a:pt x="228855" y="364279"/>
                </a:lnTo>
                <a:lnTo>
                  <a:pt x="226872" y="368300"/>
                </a:lnTo>
                <a:close/>
              </a:path>
              <a:path w="543560" h="1981200">
                <a:moveTo>
                  <a:pt x="229476" y="368300"/>
                </a:moveTo>
                <a:lnTo>
                  <a:pt x="226872" y="368300"/>
                </a:lnTo>
                <a:lnTo>
                  <a:pt x="228855" y="364279"/>
                </a:lnTo>
                <a:lnTo>
                  <a:pt x="229983" y="364823"/>
                </a:lnTo>
                <a:lnTo>
                  <a:pt x="229476" y="368300"/>
                </a:lnTo>
                <a:close/>
              </a:path>
              <a:path w="543560" h="1981200">
                <a:moveTo>
                  <a:pt x="172935" y="939800"/>
                </a:moveTo>
                <a:lnTo>
                  <a:pt x="172948" y="927100"/>
                </a:lnTo>
                <a:lnTo>
                  <a:pt x="172935" y="939800"/>
                </a:lnTo>
                <a:close/>
              </a:path>
              <a:path w="543560" h="1981200">
                <a:moveTo>
                  <a:pt x="185985" y="1155700"/>
                </a:moveTo>
                <a:lnTo>
                  <a:pt x="184683" y="1155700"/>
                </a:lnTo>
                <a:lnTo>
                  <a:pt x="184594" y="1143000"/>
                </a:lnTo>
                <a:lnTo>
                  <a:pt x="185985" y="1155700"/>
                </a:lnTo>
                <a:close/>
              </a:path>
              <a:path w="543560" h="1981200">
                <a:moveTo>
                  <a:pt x="195192" y="1219200"/>
                </a:moveTo>
                <a:lnTo>
                  <a:pt x="193535" y="1219200"/>
                </a:lnTo>
                <a:lnTo>
                  <a:pt x="193408" y="1206500"/>
                </a:lnTo>
                <a:lnTo>
                  <a:pt x="195192" y="1219200"/>
                </a:lnTo>
                <a:close/>
              </a:path>
              <a:path w="543560" h="1981200">
                <a:moveTo>
                  <a:pt x="313455" y="1612900"/>
                </a:moveTo>
                <a:lnTo>
                  <a:pt x="309968" y="1612900"/>
                </a:lnTo>
                <a:lnTo>
                  <a:pt x="309537" y="1600200"/>
                </a:lnTo>
                <a:lnTo>
                  <a:pt x="313455" y="1612900"/>
                </a:lnTo>
                <a:close/>
              </a:path>
              <a:path w="543560" h="1981200">
                <a:moveTo>
                  <a:pt x="485038" y="1841500"/>
                </a:moveTo>
                <a:lnTo>
                  <a:pt x="305219" y="1841500"/>
                </a:lnTo>
                <a:lnTo>
                  <a:pt x="295059" y="1828800"/>
                </a:lnTo>
                <a:lnTo>
                  <a:pt x="285953" y="1816100"/>
                </a:lnTo>
                <a:lnTo>
                  <a:pt x="459943" y="1816100"/>
                </a:lnTo>
                <a:lnTo>
                  <a:pt x="469747" y="1828800"/>
                </a:lnTo>
                <a:lnTo>
                  <a:pt x="475119" y="1828800"/>
                </a:lnTo>
                <a:lnTo>
                  <a:pt x="485038" y="1841500"/>
                </a:lnTo>
                <a:close/>
              </a:path>
              <a:path w="543560" h="1981200">
                <a:moveTo>
                  <a:pt x="492429" y="1841500"/>
                </a:moveTo>
                <a:lnTo>
                  <a:pt x="485038" y="1841500"/>
                </a:lnTo>
                <a:lnTo>
                  <a:pt x="482473" y="1828800"/>
                </a:lnTo>
                <a:lnTo>
                  <a:pt x="492429" y="1841500"/>
                </a:lnTo>
                <a:close/>
              </a:path>
              <a:path w="543560" h="1981200">
                <a:moveTo>
                  <a:pt x="512559" y="1854200"/>
                </a:moveTo>
                <a:lnTo>
                  <a:pt x="315569" y="1854200"/>
                </a:lnTo>
                <a:lnTo>
                  <a:pt x="306273" y="1841500"/>
                </a:lnTo>
                <a:lnTo>
                  <a:pt x="507517" y="1841500"/>
                </a:lnTo>
                <a:lnTo>
                  <a:pt x="512559" y="1854200"/>
                </a:lnTo>
                <a:close/>
              </a:path>
              <a:path w="543560" h="1981200">
                <a:moveTo>
                  <a:pt x="540969" y="1981200"/>
                </a:moveTo>
                <a:lnTo>
                  <a:pt x="492937" y="1981200"/>
                </a:lnTo>
                <a:lnTo>
                  <a:pt x="490994" y="1968500"/>
                </a:lnTo>
                <a:lnTo>
                  <a:pt x="456171" y="1968500"/>
                </a:lnTo>
                <a:lnTo>
                  <a:pt x="446138" y="1955800"/>
                </a:lnTo>
                <a:lnTo>
                  <a:pt x="430288" y="1955800"/>
                </a:lnTo>
                <a:lnTo>
                  <a:pt x="420331" y="1943100"/>
                </a:lnTo>
                <a:lnTo>
                  <a:pt x="407847" y="1943100"/>
                </a:lnTo>
                <a:lnTo>
                  <a:pt x="405485" y="1930400"/>
                </a:lnTo>
                <a:lnTo>
                  <a:pt x="393471" y="1930400"/>
                </a:lnTo>
                <a:lnTo>
                  <a:pt x="383654" y="1917700"/>
                </a:lnTo>
                <a:lnTo>
                  <a:pt x="381698" y="1917700"/>
                </a:lnTo>
                <a:lnTo>
                  <a:pt x="371944" y="1905000"/>
                </a:lnTo>
                <a:lnTo>
                  <a:pt x="358825" y="1905000"/>
                </a:lnTo>
                <a:lnTo>
                  <a:pt x="349211" y="1892300"/>
                </a:lnTo>
                <a:lnTo>
                  <a:pt x="347713" y="1892300"/>
                </a:lnTo>
                <a:lnTo>
                  <a:pt x="338175" y="1879600"/>
                </a:lnTo>
                <a:lnTo>
                  <a:pt x="336803" y="1879600"/>
                </a:lnTo>
                <a:lnTo>
                  <a:pt x="327342" y="1866900"/>
                </a:lnTo>
                <a:lnTo>
                  <a:pt x="326085" y="1866900"/>
                </a:lnTo>
                <a:lnTo>
                  <a:pt x="316712" y="1854200"/>
                </a:lnTo>
                <a:lnTo>
                  <a:pt x="543178" y="1854200"/>
                </a:lnTo>
                <a:lnTo>
                  <a:pt x="540969" y="19812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C25F6C50-EA94-8819-1726-05904D12050C}"/>
              </a:ext>
            </a:extLst>
          </p:cNvPr>
          <p:cNvSpPr txBox="1"/>
          <p:nvPr/>
        </p:nvSpPr>
        <p:spPr>
          <a:xfrm>
            <a:off x="5412257" y="2839276"/>
            <a:ext cx="482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训练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21A86B2B-189A-A039-309F-E01CDF4A4934}"/>
              </a:ext>
            </a:extLst>
          </p:cNvPr>
          <p:cNvSpPr/>
          <p:nvPr/>
        </p:nvSpPr>
        <p:spPr>
          <a:xfrm>
            <a:off x="7833310" y="1738147"/>
            <a:ext cx="586105" cy="1981200"/>
          </a:xfrm>
          <a:custGeom>
            <a:avLst/>
            <a:gdLst/>
            <a:ahLst/>
            <a:cxnLst/>
            <a:rect l="l" t="t" r="r" b="b"/>
            <a:pathLst>
              <a:path w="586104" h="1981200">
                <a:moveTo>
                  <a:pt x="253364" y="127000"/>
                </a:moveTo>
                <a:lnTo>
                  <a:pt x="5575" y="127000"/>
                </a:lnTo>
                <a:lnTo>
                  <a:pt x="0" y="114300"/>
                </a:lnTo>
                <a:lnTo>
                  <a:pt x="2006" y="0"/>
                </a:lnTo>
                <a:lnTo>
                  <a:pt x="74345" y="0"/>
                </a:lnTo>
                <a:lnTo>
                  <a:pt x="81521" y="12700"/>
                </a:lnTo>
                <a:lnTo>
                  <a:pt x="104889" y="12700"/>
                </a:lnTo>
                <a:lnTo>
                  <a:pt x="115874" y="25400"/>
                </a:lnTo>
                <a:lnTo>
                  <a:pt x="132029" y="25400"/>
                </a:lnTo>
                <a:lnTo>
                  <a:pt x="142925" y="38100"/>
                </a:lnTo>
                <a:lnTo>
                  <a:pt x="156095" y="38100"/>
                </a:lnTo>
                <a:lnTo>
                  <a:pt x="158229" y="50800"/>
                </a:lnTo>
                <a:lnTo>
                  <a:pt x="170992" y="50800"/>
                </a:lnTo>
                <a:lnTo>
                  <a:pt x="181711" y="63500"/>
                </a:lnTo>
                <a:lnTo>
                  <a:pt x="183527" y="63500"/>
                </a:lnTo>
                <a:lnTo>
                  <a:pt x="194183" y="76200"/>
                </a:lnTo>
                <a:lnTo>
                  <a:pt x="206438" y="76200"/>
                </a:lnTo>
                <a:lnTo>
                  <a:pt x="207987" y="88900"/>
                </a:lnTo>
                <a:lnTo>
                  <a:pt x="219900" y="88900"/>
                </a:lnTo>
                <a:lnTo>
                  <a:pt x="230301" y="101600"/>
                </a:lnTo>
                <a:lnTo>
                  <a:pt x="231622" y="101600"/>
                </a:lnTo>
                <a:lnTo>
                  <a:pt x="241935" y="114300"/>
                </a:lnTo>
                <a:lnTo>
                  <a:pt x="243154" y="114300"/>
                </a:lnTo>
                <a:lnTo>
                  <a:pt x="253364" y="127000"/>
                </a:lnTo>
                <a:close/>
              </a:path>
              <a:path w="586104" h="1981200">
                <a:moveTo>
                  <a:pt x="264604" y="139700"/>
                </a:moveTo>
                <a:lnTo>
                  <a:pt x="63525" y="139700"/>
                </a:lnTo>
                <a:lnTo>
                  <a:pt x="52539" y="127000"/>
                </a:lnTo>
                <a:lnTo>
                  <a:pt x="254495" y="127000"/>
                </a:lnTo>
                <a:lnTo>
                  <a:pt x="264604" y="139700"/>
                </a:lnTo>
                <a:close/>
              </a:path>
              <a:path w="586104" h="1981200">
                <a:moveTo>
                  <a:pt x="275653" y="152400"/>
                </a:moveTo>
                <a:lnTo>
                  <a:pt x="88709" y="152400"/>
                </a:lnTo>
                <a:lnTo>
                  <a:pt x="77863" y="139700"/>
                </a:lnTo>
                <a:lnTo>
                  <a:pt x="265645" y="139700"/>
                </a:lnTo>
                <a:lnTo>
                  <a:pt x="275653" y="152400"/>
                </a:lnTo>
                <a:close/>
              </a:path>
              <a:path w="586104" h="1981200">
                <a:moveTo>
                  <a:pt x="230212" y="317500"/>
                </a:moveTo>
                <a:lnTo>
                  <a:pt x="220980" y="292100"/>
                </a:lnTo>
                <a:lnTo>
                  <a:pt x="221653" y="292100"/>
                </a:lnTo>
                <a:lnTo>
                  <a:pt x="212280" y="279400"/>
                </a:lnTo>
                <a:lnTo>
                  <a:pt x="213004" y="279400"/>
                </a:lnTo>
                <a:lnTo>
                  <a:pt x="203492" y="266700"/>
                </a:lnTo>
                <a:lnTo>
                  <a:pt x="204266" y="266700"/>
                </a:lnTo>
                <a:lnTo>
                  <a:pt x="194627" y="254000"/>
                </a:lnTo>
                <a:lnTo>
                  <a:pt x="195465" y="254000"/>
                </a:lnTo>
                <a:lnTo>
                  <a:pt x="185699" y="241300"/>
                </a:lnTo>
                <a:lnTo>
                  <a:pt x="186601" y="241300"/>
                </a:lnTo>
                <a:lnTo>
                  <a:pt x="176707" y="228600"/>
                </a:lnTo>
                <a:lnTo>
                  <a:pt x="168719" y="228600"/>
                </a:lnTo>
                <a:lnTo>
                  <a:pt x="158610" y="215900"/>
                </a:lnTo>
                <a:lnTo>
                  <a:pt x="159727" y="215900"/>
                </a:lnTo>
                <a:lnTo>
                  <a:pt x="149517" y="203200"/>
                </a:lnTo>
                <a:lnTo>
                  <a:pt x="150736" y="203200"/>
                </a:lnTo>
                <a:lnTo>
                  <a:pt x="140423" y="190500"/>
                </a:lnTo>
                <a:lnTo>
                  <a:pt x="132765" y="190500"/>
                </a:lnTo>
                <a:lnTo>
                  <a:pt x="122275" y="177800"/>
                </a:lnTo>
                <a:lnTo>
                  <a:pt x="123825" y="177800"/>
                </a:lnTo>
                <a:lnTo>
                  <a:pt x="113245" y="165100"/>
                </a:lnTo>
                <a:lnTo>
                  <a:pt x="106095" y="165100"/>
                </a:lnTo>
                <a:lnTo>
                  <a:pt x="95376" y="152400"/>
                </a:lnTo>
                <a:lnTo>
                  <a:pt x="276618" y="152400"/>
                </a:lnTo>
                <a:lnTo>
                  <a:pt x="286512" y="165100"/>
                </a:lnTo>
                <a:lnTo>
                  <a:pt x="297180" y="177800"/>
                </a:lnTo>
                <a:lnTo>
                  <a:pt x="307657" y="203200"/>
                </a:lnTo>
                <a:lnTo>
                  <a:pt x="317944" y="215900"/>
                </a:lnTo>
                <a:lnTo>
                  <a:pt x="328726" y="228600"/>
                </a:lnTo>
                <a:lnTo>
                  <a:pt x="338594" y="241300"/>
                </a:lnTo>
                <a:lnTo>
                  <a:pt x="348284" y="266700"/>
                </a:lnTo>
                <a:lnTo>
                  <a:pt x="357771" y="279400"/>
                </a:lnTo>
                <a:lnTo>
                  <a:pt x="367080" y="292100"/>
                </a:lnTo>
                <a:lnTo>
                  <a:pt x="371633" y="304800"/>
                </a:lnTo>
                <a:lnTo>
                  <a:pt x="229577" y="304800"/>
                </a:lnTo>
                <a:lnTo>
                  <a:pt x="230212" y="317500"/>
                </a:lnTo>
                <a:close/>
              </a:path>
              <a:path w="586104" h="1981200">
                <a:moveTo>
                  <a:pt x="177673" y="241300"/>
                </a:moveTo>
                <a:lnTo>
                  <a:pt x="167678" y="228600"/>
                </a:lnTo>
                <a:lnTo>
                  <a:pt x="176707" y="228600"/>
                </a:lnTo>
                <a:lnTo>
                  <a:pt x="177673" y="241300"/>
                </a:lnTo>
                <a:close/>
              </a:path>
              <a:path w="586104" h="1981200">
                <a:moveTo>
                  <a:pt x="412902" y="1003300"/>
                </a:moveTo>
                <a:lnTo>
                  <a:pt x="412381" y="977900"/>
                </a:lnTo>
                <a:lnTo>
                  <a:pt x="411556" y="952500"/>
                </a:lnTo>
                <a:lnTo>
                  <a:pt x="410413" y="927100"/>
                </a:lnTo>
                <a:lnTo>
                  <a:pt x="408965" y="914400"/>
                </a:lnTo>
                <a:lnTo>
                  <a:pt x="407200" y="889000"/>
                </a:lnTo>
                <a:lnTo>
                  <a:pt x="405130" y="863600"/>
                </a:lnTo>
                <a:lnTo>
                  <a:pt x="402755" y="850900"/>
                </a:lnTo>
                <a:lnTo>
                  <a:pt x="400100" y="825500"/>
                </a:lnTo>
                <a:lnTo>
                  <a:pt x="397154" y="800100"/>
                </a:lnTo>
                <a:lnTo>
                  <a:pt x="393928" y="787400"/>
                </a:lnTo>
                <a:lnTo>
                  <a:pt x="390410" y="762000"/>
                </a:lnTo>
                <a:lnTo>
                  <a:pt x="390563" y="762000"/>
                </a:lnTo>
                <a:lnTo>
                  <a:pt x="386638" y="736600"/>
                </a:lnTo>
                <a:lnTo>
                  <a:pt x="386791" y="736600"/>
                </a:lnTo>
                <a:lnTo>
                  <a:pt x="382587" y="723900"/>
                </a:lnTo>
                <a:lnTo>
                  <a:pt x="382765" y="723900"/>
                </a:lnTo>
                <a:lnTo>
                  <a:pt x="378282" y="698500"/>
                </a:lnTo>
                <a:lnTo>
                  <a:pt x="378460" y="698500"/>
                </a:lnTo>
                <a:lnTo>
                  <a:pt x="373722" y="685800"/>
                </a:lnTo>
                <a:lnTo>
                  <a:pt x="373913" y="685800"/>
                </a:lnTo>
                <a:lnTo>
                  <a:pt x="368909" y="660400"/>
                </a:lnTo>
                <a:lnTo>
                  <a:pt x="369112" y="660400"/>
                </a:lnTo>
                <a:lnTo>
                  <a:pt x="363855" y="635000"/>
                </a:lnTo>
                <a:lnTo>
                  <a:pt x="364070" y="635000"/>
                </a:lnTo>
                <a:lnTo>
                  <a:pt x="358559" y="622300"/>
                </a:lnTo>
                <a:lnTo>
                  <a:pt x="358787" y="622300"/>
                </a:lnTo>
                <a:lnTo>
                  <a:pt x="353034" y="596900"/>
                </a:lnTo>
                <a:lnTo>
                  <a:pt x="353275" y="596900"/>
                </a:lnTo>
                <a:lnTo>
                  <a:pt x="347268" y="584200"/>
                </a:lnTo>
                <a:lnTo>
                  <a:pt x="347535" y="584200"/>
                </a:lnTo>
                <a:lnTo>
                  <a:pt x="341299" y="558800"/>
                </a:lnTo>
                <a:lnTo>
                  <a:pt x="341566" y="558800"/>
                </a:lnTo>
                <a:lnTo>
                  <a:pt x="335114" y="546100"/>
                </a:lnTo>
                <a:lnTo>
                  <a:pt x="335394" y="546100"/>
                </a:lnTo>
                <a:lnTo>
                  <a:pt x="328714" y="520700"/>
                </a:lnTo>
                <a:lnTo>
                  <a:pt x="329018" y="520700"/>
                </a:lnTo>
                <a:lnTo>
                  <a:pt x="322110" y="508000"/>
                </a:lnTo>
                <a:lnTo>
                  <a:pt x="322427" y="508000"/>
                </a:lnTo>
                <a:lnTo>
                  <a:pt x="315315" y="482600"/>
                </a:lnTo>
                <a:lnTo>
                  <a:pt x="315645" y="482600"/>
                </a:lnTo>
                <a:lnTo>
                  <a:pt x="308330" y="469900"/>
                </a:lnTo>
                <a:lnTo>
                  <a:pt x="308686" y="469900"/>
                </a:lnTo>
                <a:lnTo>
                  <a:pt x="301167" y="457200"/>
                </a:lnTo>
                <a:lnTo>
                  <a:pt x="301536" y="457200"/>
                </a:lnTo>
                <a:lnTo>
                  <a:pt x="293814" y="431800"/>
                </a:lnTo>
                <a:lnTo>
                  <a:pt x="294208" y="431800"/>
                </a:lnTo>
                <a:lnTo>
                  <a:pt x="286308" y="419100"/>
                </a:lnTo>
                <a:lnTo>
                  <a:pt x="286715" y="419100"/>
                </a:lnTo>
                <a:lnTo>
                  <a:pt x="278625" y="406400"/>
                </a:lnTo>
                <a:lnTo>
                  <a:pt x="279069" y="406400"/>
                </a:lnTo>
                <a:lnTo>
                  <a:pt x="270789" y="381000"/>
                </a:lnTo>
                <a:lnTo>
                  <a:pt x="271259" y="381000"/>
                </a:lnTo>
                <a:lnTo>
                  <a:pt x="262813" y="368300"/>
                </a:lnTo>
                <a:lnTo>
                  <a:pt x="263309" y="368300"/>
                </a:lnTo>
                <a:lnTo>
                  <a:pt x="254698" y="355600"/>
                </a:lnTo>
                <a:lnTo>
                  <a:pt x="255219" y="355600"/>
                </a:lnTo>
                <a:lnTo>
                  <a:pt x="246443" y="342900"/>
                </a:lnTo>
                <a:lnTo>
                  <a:pt x="247002" y="342900"/>
                </a:lnTo>
                <a:lnTo>
                  <a:pt x="238074" y="330200"/>
                </a:lnTo>
                <a:lnTo>
                  <a:pt x="238658" y="330200"/>
                </a:lnTo>
                <a:lnTo>
                  <a:pt x="229577" y="304800"/>
                </a:lnTo>
                <a:lnTo>
                  <a:pt x="371633" y="304800"/>
                </a:lnTo>
                <a:lnTo>
                  <a:pt x="376186" y="317500"/>
                </a:lnTo>
                <a:lnTo>
                  <a:pt x="385102" y="330200"/>
                </a:lnTo>
                <a:lnTo>
                  <a:pt x="393814" y="342900"/>
                </a:lnTo>
                <a:lnTo>
                  <a:pt x="402310" y="368300"/>
                </a:lnTo>
                <a:lnTo>
                  <a:pt x="410616" y="381000"/>
                </a:lnTo>
                <a:lnTo>
                  <a:pt x="418706" y="406400"/>
                </a:lnTo>
                <a:lnTo>
                  <a:pt x="426580" y="419100"/>
                </a:lnTo>
                <a:lnTo>
                  <a:pt x="434225" y="444500"/>
                </a:lnTo>
                <a:lnTo>
                  <a:pt x="441655" y="457200"/>
                </a:lnTo>
                <a:lnTo>
                  <a:pt x="448856" y="482600"/>
                </a:lnTo>
                <a:lnTo>
                  <a:pt x="455828" y="508000"/>
                </a:lnTo>
                <a:lnTo>
                  <a:pt x="462546" y="520700"/>
                </a:lnTo>
                <a:lnTo>
                  <a:pt x="469036" y="546100"/>
                </a:lnTo>
                <a:lnTo>
                  <a:pt x="475272" y="571500"/>
                </a:lnTo>
                <a:lnTo>
                  <a:pt x="481266" y="584200"/>
                </a:lnTo>
                <a:lnTo>
                  <a:pt x="486994" y="609600"/>
                </a:lnTo>
                <a:lnTo>
                  <a:pt x="492455" y="635000"/>
                </a:lnTo>
                <a:lnTo>
                  <a:pt x="497662" y="647700"/>
                </a:lnTo>
                <a:lnTo>
                  <a:pt x="502589" y="673100"/>
                </a:lnTo>
                <a:lnTo>
                  <a:pt x="507238" y="698500"/>
                </a:lnTo>
                <a:lnTo>
                  <a:pt x="511606" y="723900"/>
                </a:lnTo>
                <a:lnTo>
                  <a:pt x="515683" y="736600"/>
                </a:lnTo>
                <a:lnTo>
                  <a:pt x="522947" y="787400"/>
                </a:lnTo>
                <a:lnTo>
                  <a:pt x="526122" y="812800"/>
                </a:lnTo>
                <a:lnTo>
                  <a:pt x="528993" y="838200"/>
                </a:lnTo>
                <a:lnTo>
                  <a:pt x="531545" y="850900"/>
                </a:lnTo>
                <a:lnTo>
                  <a:pt x="535673" y="901700"/>
                </a:lnTo>
                <a:lnTo>
                  <a:pt x="538467" y="952500"/>
                </a:lnTo>
                <a:lnTo>
                  <a:pt x="539356" y="977900"/>
                </a:lnTo>
                <a:lnTo>
                  <a:pt x="539877" y="990600"/>
                </a:lnTo>
                <a:lnTo>
                  <a:pt x="412889" y="990600"/>
                </a:lnTo>
                <a:lnTo>
                  <a:pt x="412902" y="1003300"/>
                </a:lnTo>
                <a:close/>
              </a:path>
              <a:path w="586104" h="1981200">
                <a:moveTo>
                  <a:pt x="521163" y="1371600"/>
                </a:moveTo>
                <a:lnTo>
                  <a:pt x="393776" y="1371600"/>
                </a:lnTo>
                <a:lnTo>
                  <a:pt x="396062" y="1346200"/>
                </a:lnTo>
                <a:lnTo>
                  <a:pt x="398170" y="1320800"/>
                </a:lnTo>
                <a:lnTo>
                  <a:pt x="400151" y="1308100"/>
                </a:lnTo>
                <a:lnTo>
                  <a:pt x="401993" y="1282700"/>
                </a:lnTo>
                <a:lnTo>
                  <a:pt x="403707" y="1257300"/>
                </a:lnTo>
                <a:lnTo>
                  <a:pt x="405295" y="1231900"/>
                </a:lnTo>
                <a:lnTo>
                  <a:pt x="406730" y="1219200"/>
                </a:lnTo>
                <a:lnTo>
                  <a:pt x="408038" y="1193800"/>
                </a:lnTo>
                <a:lnTo>
                  <a:pt x="409193" y="1168400"/>
                </a:lnTo>
                <a:lnTo>
                  <a:pt x="410210" y="1155700"/>
                </a:lnTo>
                <a:lnTo>
                  <a:pt x="411073" y="1130300"/>
                </a:lnTo>
                <a:lnTo>
                  <a:pt x="411784" y="1104900"/>
                </a:lnTo>
                <a:lnTo>
                  <a:pt x="412330" y="1079500"/>
                </a:lnTo>
                <a:lnTo>
                  <a:pt x="412737" y="1066800"/>
                </a:lnTo>
                <a:lnTo>
                  <a:pt x="412978" y="1041400"/>
                </a:lnTo>
                <a:lnTo>
                  <a:pt x="412972" y="1003300"/>
                </a:lnTo>
                <a:lnTo>
                  <a:pt x="412889" y="990600"/>
                </a:lnTo>
                <a:lnTo>
                  <a:pt x="539877" y="990600"/>
                </a:lnTo>
                <a:lnTo>
                  <a:pt x="539965" y="1003300"/>
                </a:lnTo>
                <a:lnTo>
                  <a:pt x="539965" y="1041400"/>
                </a:lnTo>
                <a:lnTo>
                  <a:pt x="539711" y="1066800"/>
                </a:lnTo>
                <a:lnTo>
                  <a:pt x="539292" y="1092200"/>
                </a:lnTo>
                <a:lnTo>
                  <a:pt x="538708" y="1104900"/>
                </a:lnTo>
                <a:lnTo>
                  <a:pt x="537971" y="1130300"/>
                </a:lnTo>
                <a:lnTo>
                  <a:pt x="537070" y="1155700"/>
                </a:lnTo>
                <a:lnTo>
                  <a:pt x="536016" y="1181100"/>
                </a:lnTo>
                <a:lnTo>
                  <a:pt x="534809" y="1206500"/>
                </a:lnTo>
                <a:lnTo>
                  <a:pt x="533450" y="1219200"/>
                </a:lnTo>
                <a:lnTo>
                  <a:pt x="531952" y="1244600"/>
                </a:lnTo>
                <a:lnTo>
                  <a:pt x="530301" y="1270000"/>
                </a:lnTo>
                <a:lnTo>
                  <a:pt x="528510" y="1295400"/>
                </a:lnTo>
                <a:lnTo>
                  <a:pt x="526592" y="1308100"/>
                </a:lnTo>
                <a:lnTo>
                  <a:pt x="524522" y="1333500"/>
                </a:lnTo>
                <a:lnTo>
                  <a:pt x="522325" y="1358900"/>
                </a:lnTo>
                <a:lnTo>
                  <a:pt x="521163" y="1371600"/>
                </a:lnTo>
                <a:close/>
              </a:path>
              <a:path w="586104" h="1981200">
                <a:moveTo>
                  <a:pt x="503415" y="1511300"/>
                </a:moveTo>
                <a:lnTo>
                  <a:pt x="374853" y="1511300"/>
                </a:lnTo>
                <a:lnTo>
                  <a:pt x="377952" y="1485900"/>
                </a:lnTo>
                <a:lnTo>
                  <a:pt x="380872" y="1460500"/>
                </a:lnTo>
                <a:lnTo>
                  <a:pt x="383692" y="1447800"/>
                </a:lnTo>
                <a:lnTo>
                  <a:pt x="386397" y="1422400"/>
                </a:lnTo>
                <a:lnTo>
                  <a:pt x="388988" y="1409700"/>
                </a:lnTo>
                <a:lnTo>
                  <a:pt x="391464" y="1384300"/>
                </a:lnTo>
                <a:lnTo>
                  <a:pt x="393827" y="1358900"/>
                </a:lnTo>
                <a:lnTo>
                  <a:pt x="393776" y="1371600"/>
                </a:lnTo>
                <a:lnTo>
                  <a:pt x="521163" y="1371600"/>
                </a:lnTo>
                <a:lnTo>
                  <a:pt x="520001" y="1384300"/>
                </a:lnTo>
                <a:lnTo>
                  <a:pt x="517537" y="1397000"/>
                </a:lnTo>
                <a:lnTo>
                  <a:pt x="514959" y="1422400"/>
                </a:lnTo>
                <a:lnTo>
                  <a:pt x="512254" y="1447800"/>
                </a:lnTo>
                <a:lnTo>
                  <a:pt x="509422" y="1460500"/>
                </a:lnTo>
                <a:lnTo>
                  <a:pt x="506476" y="1485900"/>
                </a:lnTo>
                <a:lnTo>
                  <a:pt x="503415" y="1511300"/>
                </a:lnTo>
                <a:close/>
              </a:path>
              <a:path w="586104" h="1981200">
                <a:moveTo>
                  <a:pt x="468048" y="1666034"/>
                </a:moveTo>
                <a:lnTo>
                  <a:pt x="356290" y="1608038"/>
                </a:lnTo>
                <a:lnTo>
                  <a:pt x="359041" y="1600200"/>
                </a:lnTo>
                <a:lnTo>
                  <a:pt x="358190" y="1600200"/>
                </a:lnTo>
                <a:lnTo>
                  <a:pt x="361810" y="1574800"/>
                </a:lnTo>
                <a:lnTo>
                  <a:pt x="365226" y="1562100"/>
                </a:lnTo>
                <a:lnTo>
                  <a:pt x="368554" y="1536700"/>
                </a:lnTo>
                <a:lnTo>
                  <a:pt x="371792" y="1524000"/>
                </a:lnTo>
                <a:lnTo>
                  <a:pt x="374916" y="1498600"/>
                </a:lnTo>
                <a:lnTo>
                  <a:pt x="374853" y="1511300"/>
                </a:lnTo>
                <a:lnTo>
                  <a:pt x="503415" y="1511300"/>
                </a:lnTo>
                <a:lnTo>
                  <a:pt x="500227" y="1524000"/>
                </a:lnTo>
                <a:lnTo>
                  <a:pt x="496938" y="1549400"/>
                </a:lnTo>
                <a:lnTo>
                  <a:pt x="493534" y="1562100"/>
                </a:lnTo>
                <a:lnTo>
                  <a:pt x="490029" y="1587500"/>
                </a:lnTo>
                <a:lnTo>
                  <a:pt x="486422" y="1600200"/>
                </a:lnTo>
                <a:lnTo>
                  <a:pt x="482701" y="1625600"/>
                </a:lnTo>
                <a:lnTo>
                  <a:pt x="478993" y="1638300"/>
                </a:lnTo>
                <a:lnTo>
                  <a:pt x="477850" y="1651000"/>
                </a:lnTo>
                <a:lnTo>
                  <a:pt x="474535" y="1651000"/>
                </a:lnTo>
                <a:lnTo>
                  <a:pt x="468048" y="1666034"/>
                </a:lnTo>
                <a:close/>
              </a:path>
              <a:path w="586104" h="1981200">
                <a:moveTo>
                  <a:pt x="247954" y="1981200"/>
                </a:moveTo>
                <a:lnTo>
                  <a:pt x="243293" y="1549400"/>
                </a:lnTo>
                <a:lnTo>
                  <a:pt x="355774" y="1607770"/>
                </a:lnTo>
                <a:lnTo>
                  <a:pt x="315201" y="1701800"/>
                </a:lnTo>
                <a:lnTo>
                  <a:pt x="430695" y="1752600"/>
                </a:lnTo>
                <a:lnTo>
                  <a:pt x="552118" y="1752600"/>
                </a:lnTo>
                <a:lnTo>
                  <a:pt x="247954" y="1981200"/>
                </a:lnTo>
                <a:close/>
              </a:path>
              <a:path w="586104" h="1981200">
                <a:moveTo>
                  <a:pt x="356723" y="1605571"/>
                </a:moveTo>
                <a:lnTo>
                  <a:pt x="358292" y="1600200"/>
                </a:lnTo>
                <a:lnTo>
                  <a:pt x="359041" y="1600200"/>
                </a:lnTo>
                <a:lnTo>
                  <a:pt x="356723" y="1605571"/>
                </a:lnTo>
                <a:close/>
              </a:path>
              <a:path w="586104" h="1981200">
                <a:moveTo>
                  <a:pt x="356290" y="1608038"/>
                </a:moveTo>
                <a:lnTo>
                  <a:pt x="356041" y="1607909"/>
                </a:lnTo>
                <a:lnTo>
                  <a:pt x="356723" y="1605571"/>
                </a:lnTo>
                <a:lnTo>
                  <a:pt x="359041" y="1600200"/>
                </a:lnTo>
                <a:lnTo>
                  <a:pt x="356290" y="1608038"/>
                </a:lnTo>
                <a:close/>
              </a:path>
              <a:path w="586104" h="1981200">
                <a:moveTo>
                  <a:pt x="356041" y="1607909"/>
                </a:moveTo>
                <a:lnTo>
                  <a:pt x="355774" y="1607770"/>
                </a:lnTo>
                <a:lnTo>
                  <a:pt x="356723" y="1605571"/>
                </a:lnTo>
                <a:lnTo>
                  <a:pt x="356041" y="1607909"/>
                </a:lnTo>
                <a:close/>
              </a:path>
              <a:path w="586104" h="1981200">
                <a:moveTo>
                  <a:pt x="430695" y="1752600"/>
                </a:moveTo>
                <a:lnTo>
                  <a:pt x="315201" y="1701800"/>
                </a:lnTo>
                <a:lnTo>
                  <a:pt x="355774" y="1607770"/>
                </a:lnTo>
                <a:lnTo>
                  <a:pt x="356041" y="1607909"/>
                </a:lnTo>
                <a:lnTo>
                  <a:pt x="354584" y="1612900"/>
                </a:lnTo>
                <a:lnTo>
                  <a:pt x="365658" y="1612900"/>
                </a:lnTo>
                <a:lnTo>
                  <a:pt x="468048" y="1666034"/>
                </a:lnTo>
                <a:lnTo>
                  <a:pt x="430695" y="1752600"/>
                </a:lnTo>
                <a:close/>
              </a:path>
              <a:path w="586104" h="1981200">
                <a:moveTo>
                  <a:pt x="354584" y="1612900"/>
                </a:moveTo>
                <a:lnTo>
                  <a:pt x="356041" y="1607909"/>
                </a:lnTo>
                <a:lnTo>
                  <a:pt x="356290" y="1608038"/>
                </a:lnTo>
                <a:lnTo>
                  <a:pt x="354584" y="1612900"/>
                </a:lnTo>
                <a:close/>
              </a:path>
              <a:path w="586104" h="1981200">
                <a:moveTo>
                  <a:pt x="365658" y="1612900"/>
                </a:moveTo>
                <a:lnTo>
                  <a:pt x="354584" y="1612900"/>
                </a:lnTo>
                <a:lnTo>
                  <a:pt x="356290" y="1608038"/>
                </a:lnTo>
                <a:lnTo>
                  <a:pt x="365658" y="1612900"/>
                </a:lnTo>
                <a:close/>
              </a:path>
              <a:path w="586104" h="1981200">
                <a:moveTo>
                  <a:pt x="552118" y="1752600"/>
                </a:moveTo>
                <a:lnTo>
                  <a:pt x="430695" y="1752600"/>
                </a:lnTo>
                <a:lnTo>
                  <a:pt x="468048" y="1666034"/>
                </a:lnTo>
                <a:lnTo>
                  <a:pt x="585914" y="1727200"/>
                </a:lnTo>
                <a:lnTo>
                  <a:pt x="552118" y="17526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D9C942C9-D008-6294-70F3-F60C71319A49}"/>
              </a:ext>
            </a:extLst>
          </p:cNvPr>
          <p:cNvSpPr txBox="1"/>
          <p:nvPr/>
        </p:nvSpPr>
        <p:spPr>
          <a:xfrm>
            <a:off x="8652002" y="2553285"/>
            <a:ext cx="143179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zh-CN" altLang="en-US" dirty="0">
                <a:latin typeface="Microsoft JhengHei UI"/>
                <a:cs typeface="Microsoft JhengHei UI"/>
              </a:rPr>
              <a:t>对抗攻击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82452445-249E-BDEC-23FD-46E4FDFA902D}"/>
              </a:ext>
            </a:extLst>
          </p:cNvPr>
          <p:cNvSpPr txBox="1"/>
          <p:nvPr/>
        </p:nvSpPr>
        <p:spPr>
          <a:xfrm>
            <a:off x="6538239" y="3321520"/>
            <a:ext cx="1380490" cy="1050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800" spc="104" baseline="-19965" dirty="0">
                <a:solidFill>
                  <a:srgbClr val="C0504D"/>
                </a:solidFill>
                <a:latin typeface="Cambria Math"/>
                <a:cs typeface="Cambria Math"/>
              </a:rPr>
              <a:t>F</a:t>
            </a:r>
            <a:r>
              <a:rPr sz="2300" spc="70" dirty="0">
                <a:solidFill>
                  <a:srgbClr val="C0504D"/>
                </a:solidFill>
                <a:latin typeface="Cambria Math"/>
                <a:cs typeface="Cambria Math"/>
              </a:rPr>
              <a:t>(1) </a:t>
            </a:r>
            <a:r>
              <a:rPr sz="4800" baseline="-19965" dirty="0">
                <a:solidFill>
                  <a:srgbClr val="C0504D"/>
                </a:solidFill>
                <a:latin typeface="Cambria Math"/>
                <a:cs typeface="Cambria Math"/>
              </a:rPr>
              <a:t>+</a:t>
            </a:r>
            <a:r>
              <a:rPr sz="4800" spc="284" baseline="-19965" dirty="0">
                <a:solidFill>
                  <a:srgbClr val="C0504D"/>
                </a:solidFill>
                <a:latin typeface="Cambria Math"/>
                <a:cs typeface="Cambria Math"/>
              </a:rPr>
              <a:t> </a:t>
            </a:r>
            <a:endParaRPr sz="4800" baseline="-19965" dirty="0">
              <a:latin typeface="Cambria Math"/>
              <a:cs typeface="Cambria Math"/>
            </a:endParaRPr>
          </a:p>
          <a:p>
            <a:pPr marR="1905" algn="ctr">
              <a:spcBef>
                <a:spcPts val="1320"/>
              </a:spcBef>
            </a:pPr>
            <a:r>
              <a:rPr sz="2400" dirty="0">
                <a:latin typeface="Microsoft JhengHei UI"/>
                <a:cs typeface="Microsoft JhengHei UI"/>
              </a:rPr>
              <a:t>隐藏层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492F01EA-A0DC-48D4-8194-D34DC60C4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223" y="3483554"/>
            <a:ext cx="251799" cy="480706"/>
          </a:xfrm>
          <a:prstGeom prst="rect">
            <a:avLst/>
          </a:prstGeom>
        </p:spPr>
      </p:pic>
      <p:pic>
        <p:nvPicPr>
          <p:cNvPr id="49" name="图片 48" descr="\documentclass{article}&#10;\usepackage{amsmath}&#10;\pagestyle{empty}&#10;\begin{document}&#10;\begin{equation}&#10;D = \{ \zeta; \lVert \zeta_i \rVert_2 \le \Delta \}&#10;\nonumber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6B6EB0FD-6D7F-94D7-CBF4-A0300369B0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4" y="6147445"/>
            <a:ext cx="4103313" cy="4905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0E3EE9-41FB-A719-3750-12CD6198F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273" y="4768495"/>
            <a:ext cx="8742395" cy="66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302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/>
          <a:lstStyle/>
          <a:p>
            <a:r>
              <a:rPr lang="zh-CN" altLang="en-US" sz="2400" dirty="0"/>
              <a:t>图神经网络的鲁棒性</a:t>
            </a:r>
            <a:endParaRPr lang="en-US" altLang="zh-CN" sz="2400" dirty="0"/>
          </a:p>
          <a:p>
            <a:pPr>
              <a:buClr>
                <a:srgbClr val="C00000"/>
              </a:buClr>
            </a:pPr>
            <a:r>
              <a:rPr lang="zh-CN" altLang="en-US" sz="2400" dirty="0"/>
              <a:t>图对抗攻击</a:t>
            </a:r>
            <a:endParaRPr lang="en-US" altLang="zh-CN" sz="24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白盒攻击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灰盒攻击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黑盒攻击</a:t>
            </a:r>
            <a:endParaRPr lang="en-US" altLang="zh-CN" sz="2000" dirty="0"/>
          </a:p>
          <a:p>
            <a:pPr>
              <a:buClr>
                <a:srgbClr val="C00000"/>
              </a:buClr>
            </a:pPr>
            <a:r>
              <a:rPr lang="zh-CN" altLang="en-US" sz="2400" dirty="0"/>
              <a:t>图对抗防御</a:t>
            </a:r>
            <a:endParaRPr lang="en-US" altLang="zh-CN" sz="24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对抗训练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>
                <a:solidFill>
                  <a:srgbClr val="C00000"/>
                </a:solidFill>
              </a:rPr>
              <a:t>图净化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图结构学习</a:t>
            </a:r>
            <a:endParaRPr lang="en-US" altLang="zh-CN" sz="2000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985690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图净化的主要思想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461B24CE-AA96-7799-65E9-2D2A58E13C3F}"/>
              </a:ext>
            </a:extLst>
          </p:cNvPr>
          <p:cNvSpPr/>
          <p:nvPr/>
        </p:nvSpPr>
        <p:spPr>
          <a:xfrm>
            <a:off x="2737853" y="1762112"/>
            <a:ext cx="1795318" cy="1272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B8195E5E-4F45-B95D-9CBE-B137DEB978EE}"/>
              </a:ext>
            </a:extLst>
          </p:cNvPr>
          <p:cNvSpPr txBox="1"/>
          <p:nvPr/>
        </p:nvSpPr>
        <p:spPr>
          <a:xfrm>
            <a:off x="3677170" y="2141131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2B8F033B-D8B0-E5EE-E2B3-5D3217D17D19}"/>
              </a:ext>
            </a:extLst>
          </p:cNvPr>
          <p:cNvSpPr txBox="1"/>
          <p:nvPr/>
        </p:nvSpPr>
        <p:spPr>
          <a:xfrm>
            <a:off x="3348672" y="1819161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2BC915E-3BC6-337D-52F0-DB8601BD230A}"/>
              </a:ext>
            </a:extLst>
          </p:cNvPr>
          <p:cNvSpPr txBox="1"/>
          <p:nvPr/>
        </p:nvSpPr>
        <p:spPr>
          <a:xfrm>
            <a:off x="3194774" y="234503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FEB11E1E-D590-CB43-10C0-C16D49BC99F0}"/>
              </a:ext>
            </a:extLst>
          </p:cNvPr>
          <p:cNvSpPr txBox="1"/>
          <p:nvPr/>
        </p:nvSpPr>
        <p:spPr>
          <a:xfrm>
            <a:off x="3915600" y="1753781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6537B60C-DC51-33E5-D605-469439E185A0}"/>
              </a:ext>
            </a:extLst>
          </p:cNvPr>
          <p:cNvSpPr txBox="1"/>
          <p:nvPr/>
        </p:nvSpPr>
        <p:spPr>
          <a:xfrm>
            <a:off x="2771724" y="244309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D7787D90-67D0-A3E4-FC89-EF2D59804E73}"/>
              </a:ext>
            </a:extLst>
          </p:cNvPr>
          <p:cNvSpPr txBox="1"/>
          <p:nvPr/>
        </p:nvSpPr>
        <p:spPr>
          <a:xfrm>
            <a:off x="4358360" y="220138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0A2F04B0-FECD-65A8-6241-B7301AD774DF}"/>
              </a:ext>
            </a:extLst>
          </p:cNvPr>
          <p:cNvSpPr txBox="1"/>
          <p:nvPr/>
        </p:nvSpPr>
        <p:spPr>
          <a:xfrm>
            <a:off x="3064687" y="277275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DE97A6B6-8E31-E565-432D-9A56C369D1B9}"/>
              </a:ext>
            </a:extLst>
          </p:cNvPr>
          <p:cNvSpPr txBox="1"/>
          <p:nvPr/>
        </p:nvSpPr>
        <p:spPr>
          <a:xfrm>
            <a:off x="4114800" y="266700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50AE8142-0A74-3149-8324-DEB20CDDFA04}"/>
              </a:ext>
            </a:extLst>
          </p:cNvPr>
          <p:cNvSpPr/>
          <p:nvPr/>
        </p:nvSpPr>
        <p:spPr>
          <a:xfrm>
            <a:off x="2613239" y="4072496"/>
            <a:ext cx="2115820" cy="762000"/>
          </a:xfrm>
          <a:custGeom>
            <a:avLst/>
            <a:gdLst/>
            <a:ahLst/>
            <a:cxnLst/>
            <a:rect l="l" t="t" r="r" b="b"/>
            <a:pathLst>
              <a:path w="2115820" h="762000">
                <a:moveTo>
                  <a:pt x="1988820" y="762000"/>
                </a:moveTo>
                <a:lnTo>
                  <a:pt x="128015" y="762000"/>
                </a:lnTo>
                <a:lnTo>
                  <a:pt x="78374" y="752327"/>
                </a:lnTo>
                <a:lnTo>
                  <a:pt x="37814" y="725247"/>
                </a:lnTo>
                <a:lnTo>
                  <a:pt x="10351" y="684920"/>
                </a:lnTo>
                <a:lnTo>
                  <a:pt x="0" y="635508"/>
                </a:lnTo>
                <a:lnTo>
                  <a:pt x="0" y="126491"/>
                </a:lnTo>
                <a:lnTo>
                  <a:pt x="10351" y="77038"/>
                </a:lnTo>
                <a:lnTo>
                  <a:pt x="37814" y="36699"/>
                </a:lnTo>
                <a:lnTo>
                  <a:pt x="78374" y="9634"/>
                </a:lnTo>
                <a:lnTo>
                  <a:pt x="128015" y="0"/>
                </a:lnTo>
                <a:lnTo>
                  <a:pt x="1988820" y="0"/>
                </a:lnTo>
                <a:lnTo>
                  <a:pt x="2038030" y="9634"/>
                </a:lnTo>
                <a:lnTo>
                  <a:pt x="2078288" y="36699"/>
                </a:lnTo>
                <a:lnTo>
                  <a:pt x="2105434" y="77038"/>
                </a:lnTo>
                <a:lnTo>
                  <a:pt x="2115312" y="126491"/>
                </a:lnTo>
                <a:lnTo>
                  <a:pt x="2115312" y="635508"/>
                </a:lnTo>
                <a:lnTo>
                  <a:pt x="2105434" y="684920"/>
                </a:lnTo>
                <a:lnTo>
                  <a:pt x="2078288" y="725247"/>
                </a:lnTo>
                <a:lnTo>
                  <a:pt x="2038030" y="752327"/>
                </a:lnTo>
                <a:lnTo>
                  <a:pt x="1988820" y="762000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3DA52BBA-ADE7-7AB4-77B7-052D727D9718}"/>
              </a:ext>
            </a:extLst>
          </p:cNvPr>
          <p:cNvSpPr txBox="1"/>
          <p:nvPr/>
        </p:nvSpPr>
        <p:spPr>
          <a:xfrm>
            <a:off x="2769221" y="3280206"/>
            <a:ext cx="1802764" cy="1377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050" algn="ctr"/>
            <a:r>
              <a:rPr sz="4400" spc="20" dirty="0">
                <a:solidFill>
                  <a:srgbClr val="C0504D"/>
                </a:solidFill>
                <a:latin typeface="Cambria Math"/>
                <a:cs typeface="Cambria Math"/>
              </a:rPr>
              <a:t>A′</a:t>
            </a:r>
            <a:endParaRPr sz="4400" dirty="0">
              <a:latin typeface="Cambria Math"/>
              <a:cs typeface="Cambria Math"/>
            </a:endParaRPr>
          </a:p>
          <a:p>
            <a:pPr algn="ctr">
              <a:spcBef>
                <a:spcPts val="2075"/>
              </a:spcBef>
            </a:pPr>
            <a:r>
              <a:rPr lang="zh-CN" altLang="en-US" sz="2800" dirty="0">
                <a:latin typeface="Microsoft JhengHei UI"/>
                <a:cs typeface="Microsoft JhengHei UI"/>
              </a:rPr>
              <a:t>被攻击的图</a:t>
            </a:r>
            <a:endParaRPr sz="2800" dirty="0">
              <a:latin typeface="Microsoft JhengHei UI"/>
              <a:cs typeface="Microsoft JhengHei UI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2186360C-13DA-9DD9-4DC9-4992A5A95D7B}"/>
              </a:ext>
            </a:extLst>
          </p:cNvPr>
          <p:cNvSpPr/>
          <p:nvPr/>
        </p:nvSpPr>
        <p:spPr>
          <a:xfrm>
            <a:off x="7159993" y="1770240"/>
            <a:ext cx="1795318" cy="1239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BBA3977D-DDF4-261C-2861-EDE855F3D561}"/>
              </a:ext>
            </a:extLst>
          </p:cNvPr>
          <p:cNvSpPr txBox="1"/>
          <p:nvPr/>
        </p:nvSpPr>
        <p:spPr>
          <a:xfrm>
            <a:off x="8099310" y="211712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49B99B98-2CA2-0D9F-95A9-D267FC0164BE}"/>
              </a:ext>
            </a:extLst>
          </p:cNvPr>
          <p:cNvSpPr txBox="1"/>
          <p:nvPr/>
        </p:nvSpPr>
        <p:spPr>
          <a:xfrm>
            <a:off x="7770812" y="179515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3E261E63-518B-41F8-86E3-EA469AA0F92A}"/>
              </a:ext>
            </a:extLst>
          </p:cNvPr>
          <p:cNvSpPr txBox="1"/>
          <p:nvPr/>
        </p:nvSpPr>
        <p:spPr>
          <a:xfrm>
            <a:off x="7616914" y="232102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D32E8FA9-231D-4DD9-87A9-8645E1E9B7CB}"/>
              </a:ext>
            </a:extLst>
          </p:cNvPr>
          <p:cNvSpPr txBox="1"/>
          <p:nvPr/>
        </p:nvSpPr>
        <p:spPr>
          <a:xfrm>
            <a:off x="8337740" y="172977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A792D3CE-5222-7671-6CB3-1C34F47A3595}"/>
              </a:ext>
            </a:extLst>
          </p:cNvPr>
          <p:cNvSpPr txBox="1"/>
          <p:nvPr/>
        </p:nvSpPr>
        <p:spPr>
          <a:xfrm>
            <a:off x="7193864" y="2419096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79D5542D-67C3-3586-3B36-FE234B8E4E7E}"/>
              </a:ext>
            </a:extLst>
          </p:cNvPr>
          <p:cNvSpPr txBox="1"/>
          <p:nvPr/>
        </p:nvSpPr>
        <p:spPr>
          <a:xfrm>
            <a:off x="8780500" y="217737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AB82DB64-1F37-3D30-FECE-7C5F01DB0854}"/>
              </a:ext>
            </a:extLst>
          </p:cNvPr>
          <p:cNvSpPr txBox="1"/>
          <p:nvPr/>
        </p:nvSpPr>
        <p:spPr>
          <a:xfrm>
            <a:off x="7486827" y="274876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E96D614C-439C-3A2C-7C82-7F774B396D0A}"/>
              </a:ext>
            </a:extLst>
          </p:cNvPr>
          <p:cNvSpPr txBox="1"/>
          <p:nvPr/>
        </p:nvSpPr>
        <p:spPr>
          <a:xfrm>
            <a:off x="8536940" y="264299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9C967872-4536-8DEB-9BB0-943DE91FCABB}"/>
              </a:ext>
            </a:extLst>
          </p:cNvPr>
          <p:cNvSpPr txBox="1"/>
          <p:nvPr/>
        </p:nvSpPr>
        <p:spPr>
          <a:xfrm>
            <a:off x="5526329" y="1914066"/>
            <a:ext cx="711200" cy="9523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635" marR="5080" indent="-115570">
              <a:lnSpc>
                <a:spcPct val="185400"/>
              </a:lnSpc>
            </a:pPr>
            <a:r>
              <a:rPr dirty="0">
                <a:latin typeface="Microsoft JhengHei UI"/>
                <a:cs typeface="Microsoft JhengHei UI"/>
              </a:rPr>
              <a:t>预处理净化</a:t>
            </a: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3222254-4016-8CFC-BAB3-D0443902778A}"/>
              </a:ext>
            </a:extLst>
          </p:cNvPr>
          <p:cNvSpPr/>
          <p:nvPr/>
        </p:nvSpPr>
        <p:spPr>
          <a:xfrm>
            <a:off x="7165429" y="4037444"/>
            <a:ext cx="2113915" cy="763905"/>
          </a:xfrm>
          <a:custGeom>
            <a:avLst/>
            <a:gdLst/>
            <a:ahLst/>
            <a:cxnLst/>
            <a:rect l="l" t="t" r="r" b="b"/>
            <a:pathLst>
              <a:path w="2113915" h="763904">
                <a:moveTo>
                  <a:pt x="1987296" y="763524"/>
                </a:moveTo>
                <a:lnTo>
                  <a:pt x="126492" y="763524"/>
                </a:lnTo>
                <a:lnTo>
                  <a:pt x="77007" y="753351"/>
                </a:lnTo>
                <a:lnTo>
                  <a:pt x="36656" y="725947"/>
                </a:lnTo>
                <a:lnTo>
                  <a:pt x="9600" y="685328"/>
                </a:lnTo>
                <a:lnTo>
                  <a:pt x="0" y="635508"/>
                </a:lnTo>
                <a:lnTo>
                  <a:pt x="0" y="126491"/>
                </a:lnTo>
                <a:lnTo>
                  <a:pt x="9600" y="77416"/>
                </a:lnTo>
                <a:lnTo>
                  <a:pt x="36656" y="37204"/>
                </a:lnTo>
                <a:lnTo>
                  <a:pt x="77007" y="10013"/>
                </a:lnTo>
                <a:lnTo>
                  <a:pt x="126492" y="0"/>
                </a:lnTo>
                <a:lnTo>
                  <a:pt x="1987296" y="0"/>
                </a:lnTo>
                <a:lnTo>
                  <a:pt x="2036635" y="10013"/>
                </a:lnTo>
                <a:lnTo>
                  <a:pt x="2076935" y="37204"/>
                </a:lnTo>
                <a:lnTo>
                  <a:pt x="2104039" y="77416"/>
                </a:lnTo>
                <a:lnTo>
                  <a:pt x="2113788" y="126491"/>
                </a:lnTo>
                <a:lnTo>
                  <a:pt x="2113788" y="635508"/>
                </a:lnTo>
                <a:lnTo>
                  <a:pt x="2104039" y="685328"/>
                </a:lnTo>
                <a:lnTo>
                  <a:pt x="2076935" y="725947"/>
                </a:lnTo>
                <a:lnTo>
                  <a:pt x="2036635" y="753351"/>
                </a:lnTo>
                <a:lnTo>
                  <a:pt x="1987296" y="763524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896FE144-B029-22F1-2D14-C3CB70CA1807}"/>
              </a:ext>
            </a:extLst>
          </p:cNvPr>
          <p:cNvSpPr/>
          <p:nvPr/>
        </p:nvSpPr>
        <p:spPr>
          <a:xfrm>
            <a:off x="5173560" y="2338184"/>
            <a:ext cx="1617345" cy="288290"/>
          </a:xfrm>
          <a:custGeom>
            <a:avLst/>
            <a:gdLst/>
            <a:ahLst/>
            <a:cxnLst/>
            <a:rect l="l" t="t" r="r" b="b"/>
            <a:pathLst>
              <a:path w="1617345" h="288289">
                <a:moveTo>
                  <a:pt x="1472184" y="288036"/>
                </a:moveTo>
                <a:lnTo>
                  <a:pt x="1472184" y="216407"/>
                </a:lnTo>
                <a:lnTo>
                  <a:pt x="0" y="216407"/>
                </a:lnTo>
                <a:lnTo>
                  <a:pt x="0" y="71628"/>
                </a:lnTo>
                <a:lnTo>
                  <a:pt x="1472184" y="71628"/>
                </a:lnTo>
                <a:lnTo>
                  <a:pt x="1472184" y="0"/>
                </a:lnTo>
                <a:lnTo>
                  <a:pt x="1616964" y="144780"/>
                </a:lnTo>
                <a:lnTo>
                  <a:pt x="1472184" y="28803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CFA00A20-D988-0093-99B3-936388337F0E}"/>
              </a:ext>
            </a:extLst>
          </p:cNvPr>
          <p:cNvSpPr txBox="1"/>
          <p:nvPr/>
        </p:nvSpPr>
        <p:spPr>
          <a:xfrm>
            <a:off x="7363929" y="3245828"/>
            <a:ext cx="1715135" cy="2080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59385" algn="ctr"/>
            <a:r>
              <a:rPr sz="4400" spc="45" dirty="0">
                <a:latin typeface="Cambria Math"/>
                <a:cs typeface="Cambria Math"/>
              </a:rPr>
              <a:t>A</a:t>
            </a:r>
            <a:endParaRPr sz="4400" dirty="0">
              <a:latin typeface="Cambria Math"/>
              <a:cs typeface="Cambria Math"/>
            </a:endParaRPr>
          </a:p>
          <a:p>
            <a:pPr marL="12700">
              <a:spcBef>
                <a:spcPts val="2075"/>
              </a:spcBef>
            </a:pPr>
            <a:r>
              <a:rPr sz="2800" spc="-5" dirty="0">
                <a:latin typeface="Microsoft JhengHei UI"/>
                <a:cs typeface="Microsoft JhengHei UI"/>
              </a:rPr>
              <a:t>“</a:t>
            </a:r>
            <a:r>
              <a:rPr sz="2800" dirty="0">
                <a:latin typeface="Microsoft JhengHei UI"/>
                <a:cs typeface="Microsoft JhengHei UI"/>
              </a:rPr>
              <a:t>干净</a:t>
            </a:r>
            <a:r>
              <a:rPr sz="2800" spc="-5" dirty="0">
                <a:latin typeface="Microsoft JhengHei UI"/>
                <a:cs typeface="Microsoft JhengHei UI"/>
              </a:rPr>
              <a:t>”</a:t>
            </a:r>
            <a:r>
              <a:rPr sz="2800" dirty="0">
                <a:latin typeface="Microsoft JhengHei UI"/>
                <a:cs typeface="Microsoft JhengHei UI"/>
              </a:rPr>
              <a:t>的</a:t>
            </a:r>
            <a:r>
              <a:rPr sz="2800" spc="-5" dirty="0">
                <a:latin typeface="Microsoft JhengHei UI"/>
                <a:cs typeface="Microsoft JhengHei UI"/>
              </a:rPr>
              <a:t>图</a:t>
            </a:r>
            <a:endParaRPr sz="2800" dirty="0">
              <a:latin typeface="Microsoft JhengHei UI"/>
              <a:cs typeface="Microsoft JhengHei UI"/>
            </a:endParaRPr>
          </a:p>
          <a:p>
            <a:pPr marL="1035685">
              <a:spcBef>
                <a:spcPts val="3304"/>
              </a:spcBef>
            </a:pPr>
            <a:r>
              <a:rPr dirty="0">
                <a:latin typeface="Microsoft JhengHei UI"/>
                <a:cs typeface="Microsoft JhengHei UI"/>
              </a:rPr>
              <a:t>训练</a:t>
            </a:r>
          </a:p>
        </p:txBody>
      </p:sp>
    </p:spTree>
    <p:extLst>
      <p:ext uri="{BB962C8B-B14F-4D97-AF65-F5344CB8AC3E}">
        <p14:creationId xmlns:p14="http://schemas.microsoft.com/office/powerpoint/2010/main" val="36355350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图净化的主要思想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461B24CE-AA96-7799-65E9-2D2A58E13C3F}"/>
              </a:ext>
            </a:extLst>
          </p:cNvPr>
          <p:cNvSpPr/>
          <p:nvPr/>
        </p:nvSpPr>
        <p:spPr>
          <a:xfrm>
            <a:off x="2737853" y="1762112"/>
            <a:ext cx="1795318" cy="1272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B8195E5E-4F45-B95D-9CBE-B137DEB978EE}"/>
              </a:ext>
            </a:extLst>
          </p:cNvPr>
          <p:cNvSpPr txBox="1"/>
          <p:nvPr/>
        </p:nvSpPr>
        <p:spPr>
          <a:xfrm>
            <a:off x="3677170" y="2141131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2B8F033B-D8B0-E5EE-E2B3-5D3217D17D19}"/>
              </a:ext>
            </a:extLst>
          </p:cNvPr>
          <p:cNvSpPr txBox="1"/>
          <p:nvPr/>
        </p:nvSpPr>
        <p:spPr>
          <a:xfrm>
            <a:off x="3348672" y="1819161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2BC915E-3BC6-337D-52F0-DB8601BD230A}"/>
              </a:ext>
            </a:extLst>
          </p:cNvPr>
          <p:cNvSpPr txBox="1"/>
          <p:nvPr/>
        </p:nvSpPr>
        <p:spPr>
          <a:xfrm>
            <a:off x="3194774" y="234503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FEB11E1E-D590-CB43-10C0-C16D49BC99F0}"/>
              </a:ext>
            </a:extLst>
          </p:cNvPr>
          <p:cNvSpPr txBox="1"/>
          <p:nvPr/>
        </p:nvSpPr>
        <p:spPr>
          <a:xfrm>
            <a:off x="3915600" y="1753781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6537B60C-DC51-33E5-D605-469439E185A0}"/>
              </a:ext>
            </a:extLst>
          </p:cNvPr>
          <p:cNvSpPr txBox="1"/>
          <p:nvPr/>
        </p:nvSpPr>
        <p:spPr>
          <a:xfrm>
            <a:off x="2771724" y="2443099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D7787D90-67D0-A3E4-FC89-EF2D59804E73}"/>
              </a:ext>
            </a:extLst>
          </p:cNvPr>
          <p:cNvSpPr txBox="1"/>
          <p:nvPr/>
        </p:nvSpPr>
        <p:spPr>
          <a:xfrm>
            <a:off x="4358360" y="220138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0A2F04B0-FECD-65A8-6241-B7301AD774DF}"/>
              </a:ext>
            </a:extLst>
          </p:cNvPr>
          <p:cNvSpPr txBox="1"/>
          <p:nvPr/>
        </p:nvSpPr>
        <p:spPr>
          <a:xfrm>
            <a:off x="3064687" y="277275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DE97A6B6-8E31-E565-432D-9A56C369D1B9}"/>
              </a:ext>
            </a:extLst>
          </p:cNvPr>
          <p:cNvSpPr txBox="1"/>
          <p:nvPr/>
        </p:nvSpPr>
        <p:spPr>
          <a:xfrm>
            <a:off x="4114800" y="2667000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50AE8142-0A74-3149-8324-DEB20CDDFA04}"/>
              </a:ext>
            </a:extLst>
          </p:cNvPr>
          <p:cNvSpPr/>
          <p:nvPr/>
        </p:nvSpPr>
        <p:spPr>
          <a:xfrm>
            <a:off x="2613239" y="4072496"/>
            <a:ext cx="2115820" cy="762000"/>
          </a:xfrm>
          <a:custGeom>
            <a:avLst/>
            <a:gdLst/>
            <a:ahLst/>
            <a:cxnLst/>
            <a:rect l="l" t="t" r="r" b="b"/>
            <a:pathLst>
              <a:path w="2115820" h="762000">
                <a:moveTo>
                  <a:pt x="1988820" y="762000"/>
                </a:moveTo>
                <a:lnTo>
                  <a:pt x="128015" y="762000"/>
                </a:lnTo>
                <a:lnTo>
                  <a:pt x="78374" y="752327"/>
                </a:lnTo>
                <a:lnTo>
                  <a:pt x="37814" y="725247"/>
                </a:lnTo>
                <a:lnTo>
                  <a:pt x="10351" y="684920"/>
                </a:lnTo>
                <a:lnTo>
                  <a:pt x="0" y="635508"/>
                </a:lnTo>
                <a:lnTo>
                  <a:pt x="0" y="126491"/>
                </a:lnTo>
                <a:lnTo>
                  <a:pt x="10351" y="77038"/>
                </a:lnTo>
                <a:lnTo>
                  <a:pt x="37814" y="36699"/>
                </a:lnTo>
                <a:lnTo>
                  <a:pt x="78374" y="9634"/>
                </a:lnTo>
                <a:lnTo>
                  <a:pt x="128015" y="0"/>
                </a:lnTo>
                <a:lnTo>
                  <a:pt x="1988820" y="0"/>
                </a:lnTo>
                <a:lnTo>
                  <a:pt x="2038030" y="9634"/>
                </a:lnTo>
                <a:lnTo>
                  <a:pt x="2078288" y="36699"/>
                </a:lnTo>
                <a:lnTo>
                  <a:pt x="2105434" y="77038"/>
                </a:lnTo>
                <a:lnTo>
                  <a:pt x="2115312" y="126491"/>
                </a:lnTo>
                <a:lnTo>
                  <a:pt x="2115312" y="635508"/>
                </a:lnTo>
                <a:lnTo>
                  <a:pt x="2105434" y="684920"/>
                </a:lnTo>
                <a:lnTo>
                  <a:pt x="2078288" y="725247"/>
                </a:lnTo>
                <a:lnTo>
                  <a:pt x="2038030" y="752327"/>
                </a:lnTo>
                <a:lnTo>
                  <a:pt x="1988820" y="762000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3DA52BBA-ADE7-7AB4-77B7-052D727D9718}"/>
              </a:ext>
            </a:extLst>
          </p:cNvPr>
          <p:cNvSpPr txBox="1"/>
          <p:nvPr/>
        </p:nvSpPr>
        <p:spPr>
          <a:xfrm>
            <a:off x="2769221" y="3280206"/>
            <a:ext cx="1802764" cy="1377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050" algn="ctr"/>
            <a:r>
              <a:rPr sz="4400" spc="20" dirty="0">
                <a:solidFill>
                  <a:srgbClr val="C0504D"/>
                </a:solidFill>
                <a:latin typeface="Cambria Math"/>
                <a:cs typeface="Cambria Math"/>
              </a:rPr>
              <a:t>A′</a:t>
            </a:r>
            <a:endParaRPr sz="4400" dirty="0">
              <a:latin typeface="Cambria Math"/>
              <a:cs typeface="Cambria Math"/>
            </a:endParaRPr>
          </a:p>
          <a:p>
            <a:pPr algn="ctr">
              <a:spcBef>
                <a:spcPts val="2075"/>
              </a:spcBef>
            </a:pPr>
            <a:r>
              <a:rPr lang="zh-CN" altLang="en-US" sz="2800" dirty="0">
                <a:latin typeface="Microsoft JhengHei UI"/>
                <a:cs typeface="Microsoft JhengHei UI"/>
              </a:rPr>
              <a:t>被攻击的图</a:t>
            </a:r>
            <a:endParaRPr sz="2800" dirty="0">
              <a:latin typeface="Microsoft JhengHei UI"/>
              <a:cs typeface="Microsoft JhengHei UI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FF1B0AE1-55C1-641F-928A-179C5A33E8B4}"/>
              </a:ext>
            </a:extLst>
          </p:cNvPr>
          <p:cNvSpPr/>
          <p:nvPr/>
        </p:nvSpPr>
        <p:spPr>
          <a:xfrm>
            <a:off x="8101164" y="4845163"/>
            <a:ext cx="288290" cy="861060"/>
          </a:xfrm>
          <a:custGeom>
            <a:avLst/>
            <a:gdLst/>
            <a:ahLst/>
            <a:cxnLst/>
            <a:rect l="l" t="t" r="r" b="b"/>
            <a:pathLst>
              <a:path w="288290" h="861060">
                <a:moveTo>
                  <a:pt x="216407" y="716280"/>
                </a:moveTo>
                <a:lnTo>
                  <a:pt x="71627" y="716280"/>
                </a:lnTo>
                <a:lnTo>
                  <a:pt x="71627" y="0"/>
                </a:lnTo>
                <a:lnTo>
                  <a:pt x="216407" y="0"/>
                </a:lnTo>
                <a:lnTo>
                  <a:pt x="216407" y="716280"/>
                </a:lnTo>
                <a:close/>
              </a:path>
              <a:path w="288290" h="861060">
                <a:moveTo>
                  <a:pt x="143255" y="861060"/>
                </a:moveTo>
                <a:lnTo>
                  <a:pt x="0" y="716280"/>
                </a:lnTo>
                <a:lnTo>
                  <a:pt x="288035" y="716280"/>
                </a:lnTo>
                <a:lnTo>
                  <a:pt x="143255" y="86106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2186360C-13DA-9DD9-4DC9-4992A5A95D7B}"/>
              </a:ext>
            </a:extLst>
          </p:cNvPr>
          <p:cNvSpPr/>
          <p:nvPr/>
        </p:nvSpPr>
        <p:spPr>
          <a:xfrm>
            <a:off x="7159993" y="1770240"/>
            <a:ext cx="1795318" cy="1239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BBA3977D-DDF4-261C-2861-EDE855F3D561}"/>
              </a:ext>
            </a:extLst>
          </p:cNvPr>
          <p:cNvSpPr txBox="1"/>
          <p:nvPr/>
        </p:nvSpPr>
        <p:spPr>
          <a:xfrm>
            <a:off x="8099310" y="211712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49B99B98-2CA2-0D9F-95A9-D267FC0164BE}"/>
              </a:ext>
            </a:extLst>
          </p:cNvPr>
          <p:cNvSpPr txBox="1"/>
          <p:nvPr/>
        </p:nvSpPr>
        <p:spPr>
          <a:xfrm>
            <a:off x="7770812" y="179515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3E261E63-518B-41F8-86E3-EA469AA0F92A}"/>
              </a:ext>
            </a:extLst>
          </p:cNvPr>
          <p:cNvSpPr txBox="1"/>
          <p:nvPr/>
        </p:nvSpPr>
        <p:spPr>
          <a:xfrm>
            <a:off x="7616914" y="232102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D32E8FA9-231D-4DD9-87A9-8645E1E9B7CB}"/>
              </a:ext>
            </a:extLst>
          </p:cNvPr>
          <p:cNvSpPr txBox="1"/>
          <p:nvPr/>
        </p:nvSpPr>
        <p:spPr>
          <a:xfrm>
            <a:off x="8337740" y="172977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A792D3CE-5222-7671-6CB3-1C34F47A3595}"/>
              </a:ext>
            </a:extLst>
          </p:cNvPr>
          <p:cNvSpPr txBox="1"/>
          <p:nvPr/>
        </p:nvSpPr>
        <p:spPr>
          <a:xfrm>
            <a:off x="7193864" y="2419096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79D5542D-67C3-3586-3B36-FE234B8E4E7E}"/>
              </a:ext>
            </a:extLst>
          </p:cNvPr>
          <p:cNvSpPr txBox="1"/>
          <p:nvPr/>
        </p:nvSpPr>
        <p:spPr>
          <a:xfrm>
            <a:off x="8780500" y="217737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AB82DB64-1F37-3D30-FECE-7C5F01DB0854}"/>
              </a:ext>
            </a:extLst>
          </p:cNvPr>
          <p:cNvSpPr txBox="1"/>
          <p:nvPr/>
        </p:nvSpPr>
        <p:spPr>
          <a:xfrm>
            <a:off x="7486827" y="2748763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E96D614C-439C-3A2C-7C82-7F774B396D0A}"/>
              </a:ext>
            </a:extLst>
          </p:cNvPr>
          <p:cNvSpPr txBox="1"/>
          <p:nvPr/>
        </p:nvSpPr>
        <p:spPr>
          <a:xfrm>
            <a:off x="8536940" y="2642997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9C967872-4536-8DEB-9BB0-943DE91FCABB}"/>
              </a:ext>
            </a:extLst>
          </p:cNvPr>
          <p:cNvSpPr txBox="1"/>
          <p:nvPr/>
        </p:nvSpPr>
        <p:spPr>
          <a:xfrm>
            <a:off x="5526329" y="1914066"/>
            <a:ext cx="711200" cy="9523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635" marR="5080" indent="-115570">
              <a:lnSpc>
                <a:spcPct val="185400"/>
              </a:lnSpc>
            </a:pPr>
            <a:r>
              <a:rPr dirty="0">
                <a:latin typeface="Microsoft JhengHei UI"/>
                <a:cs typeface="Microsoft JhengHei UI"/>
              </a:rPr>
              <a:t>预处理净化</a:t>
            </a: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3222254-4016-8CFC-BAB3-D0443902778A}"/>
              </a:ext>
            </a:extLst>
          </p:cNvPr>
          <p:cNvSpPr/>
          <p:nvPr/>
        </p:nvSpPr>
        <p:spPr>
          <a:xfrm>
            <a:off x="7165429" y="4037444"/>
            <a:ext cx="2113915" cy="763905"/>
          </a:xfrm>
          <a:custGeom>
            <a:avLst/>
            <a:gdLst/>
            <a:ahLst/>
            <a:cxnLst/>
            <a:rect l="l" t="t" r="r" b="b"/>
            <a:pathLst>
              <a:path w="2113915" h="763904">
                <a:moveTo>
                  <a:pt x="1987296" y="763524"/>
                </a:moveTo>
                <a:lnTo>
                  <a:pt x="126492" y="763524"/>
                </a:lnTo>
                <a:lnTo>
                  <a:pt x="77007" y="753351"/>
                </a:lnTo>
                <a:lnTo>
                  <a:pt x="36656" y="725947"/>
                </a:lnTo>
                <a:lnTo>
                  <a:pt x="9600" y="685328"/>
                </a:lnTo>
                <a:lnTo>
                  <a:pt x="0" y="635508"/>
                </a:lnTo>
                <a:lnTo>
                  <a:pt x="0" y="126491"/>
                </a:lnTo>
                <a:lnTo>
                  <a:pt x="9600" y="77416"/>
                </a:lnTo>
                <a:lnTo>
                  <a:pt x="36656" y="37204"/>
                </a:lnTo>
                <a:lnTo>
                  <a:pt x="77007" y="10013"/>
                </a:lnTo>
                <a:lnTo>
                  <a:pt x="126492" y="0"/>
                </a:lnTo>
                <a:lnTo>
                  <a:pt x="1987296" y="0"/>
                </a:lnTo>
                <a:lnTo>
                  <a:pt x="2036635" y="10013"/>
                </a:lnTo>
                <a:lnTo>
                  <a:pt x="2076935" y="37204"/>
                </a:lnTo>
                <a:lnTo>
                  <a:pt x="2104039" y="77416"/>
                </a:lnTo>
                <a:lnTo>
                  <a:pt x="2113788" y="126491"/>
                </a:lnTo>
                <a:lnTo>
                  <a:pt x="2113788" y="635508"/>
                </a:lnTo>
                <a:lnTo>
                  <a:pt x="2104039" y="685328"/>
                </a:lnTo>
                <a:lnTo>
                  <a:pt x="2076935" y="725947"/>
                </a:lnTo>
                <a:lnTo>
                  <a:pt x="2036635" y="753351"/>
                </a:lnTo>
                <a:lnTo>
                  <a:pt x="1987296" y="763524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370E29D0-8313-8C4A-C8CB-4AED2FB29F0C}"/>
              </a:ext>
            </a:extLst>
          </p:cNvPr>
          <p:cNvSpPr/>
          <p:nvPr/>
        </p:nvSpPr>
        <p:spPr>
          <a:xfrm>
            <a:off x="7429079" y="5706223"/>
            <a:ext cx="1663064" cy="859790"/>
          </a:xfrm>
          <a:custGeom>
            <a:avLst/>
            <a:gdLst/>
            <a:ahLst/>
            <a:cxnLst/>
            <a:rect l="l" t="t" r="r" b="b"/>
            <a:pathLst>
              <a:path w="1663065" h="859789">
                <a:moveTo>
                  <a:pt x="1519427" y="859536"/>
                </a:moveTo>
                <a:lnTo>
                  <a:pt x="143256" y="859536"/>
                </a:lnTo>
                <a:lnTo>
                  <a:pt x="97976" y="852168"/>
                </a:lnTo>
                <a:lnTo>
                  <a:pt x="58644" y="831794"/>
                </a:lnTo>
                <a:lnTo>
                  <a:pt x="27626" y="800778"/>
                </a:lnTo>
                <a:lnTo>
                  <a:pt x="7289" y="761485"/>
                </a:lnTo>
                <a:lnTo>
                  <a:pt x="0" y="716280"/>
                </a:lnTo>
                <a:lnTo>
                  <a:pt x="0" y="143256"/>
                </a:lnTo>
                <a:lnTo>
                  <a:pt x="7289" y="97684"/>
                </a:lnTo>
                <a:lnTo>
                  <a:pt x="27626" y="58208"/>
                </a:lnTo>
                <a:lnTo>
                  <a:pt x="58644" y="27193"/>
                </a:lnTo>
                <a:lnTo>
                  <a:pt x="97976" y="7001"/>
                </a:lnTo>
                <a:lnTo>
                  <a:pt x="143256" y="0"/>
                </a:lnTo>
                <a:lnTo>
                  <a:pt x="1519427" y="0"/>
                </a:lnTo>
                <a:lnTo>
                  <a:pt x="1564401" y="7001"/>
                </a:lnTo>
                <a:lnTo>
                  <a:pt x="1603579" y="27193"/>
                </a:lnTo>
                <a:lnTo>
                  <a:pt x="1634594" y="58208"/>
                </a:lnTo>
                <a:lnTo>
                  <a:pt x="1655084" y="97684"/>
                </a:lnTo>
                <a:lnTo>
                  <a:pt x="1662684" y="143256"/>
                </a:lnTo>
                <a:lnTo>
                  <a:pt x="1662684" y="716280"/>
                </a:lnTo>
                <a:lnTo>
                  <a:pt x="1655084" y="761485"/>
                </a:lnTo>
                <a:lnTo>
                  <a:pt x="1634594" y="800778"/>
                </a:lnTo>
                <a:lnTo>
                  <a:pt x="1603579" y="831794"/>
                </a:lnTo>
                <a:lnTo>
                  <a:pt x="1564401" y="852168"/>
                </a:lnTo>
                <a:lnTo>
                  <a:pt x="1519427" y="859536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BE18134D-E0CB-9366-1F2F-8663D65DF570}"/>
              </a:ext>
            </a:extLst>
          </p:cNvPr>
          <p:cNvSpPr txBox="1"/>
          <p:nvPr/>
        </p:nvSpPr>
        <p:spPr>
          <a:xfrm>
            <a:off x="7807578" y="5832652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896FE144-B029-22F1-2D14-C3CB70CA1807}"/>
              </a:ext>
            </a:extLst>
          </p:cNvPr>
          <p:cNvSpPr/>
          <p:nvPr/>
        </p:nvSpPr>
        <p:spPr>
          <a:xfrm>
            <a:off x="5173560" y="2338184"/>
            <a:ext cx="1617345" cy="288290"/>
          </a:xfrm>
          <a:custGeom>
            <a:avLst/>
            <a:gdLst/>
            <a:ahLst/>
            <a:cxnLst/>
            <a:rect l="l" t="t" r="r" b="b"/>
            <a:pathLst>
              <a:path w="1617345" h="288289">
                <a:moveTo>
                  <a:pt x="1472184" y="288036"/>
                </a:moveTo>
                <a:lnTo>
                  <a:pt x="1472184" y="216407"/>
                </a:lnTo>
                <a:lnTo>
                  <a:pt x="0" y="216407"/>
                </a:lnTo>
                <a:lnTo>
                  <a:pt x="0" y="71628"/>
                </a:lnTo>
                <a:lnTo>
                  <a:pt x="1472184" y="71628"/>
                </a:lnTo>
                <a:lnTo>
                  <a:pt x="1472184" y="0"/>
                </a:lnTo>
                <a:lnTo>
                  <a:pt x="1616964" y="144780"/>
                </a:lnTo>
                <a:lnTo>
                  <a:pt x="1472184" y="28803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CFA00A20-D988-0093-99B3-936388337F0E}"/>
              </a:ext>
            </a:extLst>
          </p:cNvPr>
          <p:cNvSpPr txBox="1"/>
          <p:nvPr/>
        </p:nvSpPr>
        <p:spPr>
          <a:xfrm>
            <a:off x="7363929" y="3245828"/>
            <a:ext cx="1715135" cy="2080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59385" algn="ctr"/>
            <a:r>
              <a:rPr sz="4400" spc="45" dirty="0">
                <a:latin typeface="Cambria Math"/>
                <a:cs typeface="Cambria Math"/>
              </a:rPr>
              <a:t>A</a:t>
            </a:r>
            <a:endParaRPr sz="4400" dirty="0">
              <a:latin typeface="Cambria Math"/>
              <a:cs typeface="Cambria Math"/>
            </a:endParaRPr>
          </a:p>
          <a:p>
            <a:pPr marL="12700">
              <a:spcBef>
                <a:spcPts val="2075"/>
              </a:spcBef>
            </a:pPr>
            <a:r>
              <a:rPr sz="2800" spc="-5" dirty="0">
                <a:latin typeface="Microsoft JhengHei UI"/>
                <a:cs typeface="Microsoft JhengHei UI"/>
              </a:rPr>
              <a:t>“</a:t>
            </a:r>
            <a:r>
              <a:rPr sz="2800" dirty="0">
                <a:latin typeface="Microsoft JhengHei UI"/>
                <a:cs typeface="Microsoft JhengHei UI"/>
              </a:rPr>
              <a:t>干净</a:t>
            </a:r>
            <a:r>
              <a:rPr sz="2800" spc="-5" dirty="0">
                <a:latin typeface="Microsoft JhengHei UI"/>
                <a:cs typeface="Microsoft JhengHei UI"/>
              </a:rPr>
              <a:t>”</a:t>
            </a:r>
            <a:r>
              <a:rPr sz="2800" dirty="0">
                <a:latin typeface="Microsoft JhengHei UI"/>
                <a:cs typeface="Microsoft JhengHei UI"/>
              </a:rPr>
              <a:t>的</a:t>
            </a:r>
            <a:r>
              <a:rPr sz="2800" spc="-5" dirty="0">
                <a:latin typeface="Microsoft JhengHei UI"/>
                <a:cs typeface="Microsoft JhengHei UI"/>
              </a:rPr>
              <a:t>图</a:t>
            </a:r>
            <a:endParaRPr sz="2800" dirty="0">
              <a:latin typeface="Microsoft JhengHei UI"/>
              <a:cs typeface="Microsoft JhengHei UI"/>
            </a:endParaRPr>
          </a:p>
          <a:p>
            <a:pPr marL="1035685">
              <a:spcBef>
                <a:spcPts val="3304"/>
              </a:spcBef>
            </a:pPr>
            <a:r>
              <a:rPr dirty="0">
                <a:latin typeface="Microsoft JhengHei UI"/>
                <a:cs typeface="Microsoft JhengHei UI"/>
              </a:rPr>
              <a:t>训练</a:t>
            </a:r>
          </a:p>
        </p:txBody>
      </p:sp>
    </p:spTree>
    <p:extLst>
      <p:ext uri="{BB962C8B-B14F-4D97-AF65-F5344CB8AC3E}">
        <p14:creationId xmlns:p14="http://schemas.microsoft.com/office/powerpoint/2010/main" val="1600737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EDC3C41-DC9D-A8B5-2EB4-CEFE815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图对抗攻击</a:t>
            </a: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A9A2A44B-B131-47A7-2724-A881666B4B21}"/>
              </a:ext>
            </a:extLst>
          </p:cNvPr>
          <p:cNvSpPr/>
          <p:nvPr/>
        </p:nvSpPr>
        <p:spPr>
          <a:xfrm>
            <a:off x="1865375" y="4739640"/>
            <a:ext cx="2139950" cy="759460"/>
          </a:xfrm>
          <a:custGeom>
            <a:avLst/>
            <a:gdLst/>
            <a:ahLst/>
            <a:cxnLst/>
            <a:rect l="l" t="t" r="r" b="b"/>
            <a:pathLst>
              <a:path w="2139950" h="759460">
                <a:moveTo>
                  <a:pt x="2013204" y="758951"/>
                </a:moveTo>
                <a:lnTo>
                  <a:pt x="126492" y="758951"/>
                </a:lnTo>
                <a:lnTo>
                  <a:pt x="77022" y="749199"/>
                </a:lnTo>
                <a:lnTo>
                  <a:pt x="36733" y="722147"/>
                </a:lnTo>
                <a:lnTo>
                  <a:pt x="9700" y="681874"/>
                </a:lnTo>
                <a:lnTo>
                  <a:pt x="0" y="632460"/>
                </a:lnTo>
                <a:lnTo>
                  <a:pt x="0" y="126492"/>
                </a:lnTo>
                <a:lnTo>
                  <a:pt x="9700" y="77229"/>
                </a:lnTo>
                <a:lnTo>
                  <a:pt x="36733" y="37009"/>
                </a:lnTo>
                <a:lnTo>
                  <a:pt x="77022" y="9907"/>
                </a:lnTo>
                <a:lnTo>
                  <a:pt x="126492" y="0"/>
                </a:lnTo>
                <a:lnTo>
                  <a:pt x="2013204" y="0"/>
                </a:lnTo>
                <a:lnTo>
                  <a:pt x="2062416" y="9907"/>
                </a:lnTo>
                <a:lnTo>
                  <a:pt x="2102619" y="37009"/>
                </a:lnTo>
                <a:lnTo>
                  <a:pt x="2129738" y="77229"/>
                </a:lnTo>
                <a:lnTo>
                  <a:pt x="2139696" y="126492"/>
                </a:lnTo>
                <a:lnTo>
                  <a:pt x="2139696" y="632460"/>
                </a:lnTo>
                <a:lnTo>
                  <a:pt x="2129738" y="681874"/>
                </a:lnTo>
                <a:lnTo>
                  <a:pt x="2102619" y="722147"/>
                </a:lnTo>
                <a:lnTo>
                  <a:pt x="2062416" y="749199"/>
                </a:lnTo>
                <a:lnTo>
                  <a:pt x="2013204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F89DB342-44A1-E045-2372-49D30CF138D3}"/>
              </a:ext>
            </a:extLst>
          </p:cNvPr>
          <p:cNvSpPr/>
          <p:nvPr/>
        </p:nvSpPr>
        <p:spPr>
          <a:xfrm>
            <a:off x="4072127" y="1685544"/>
            <a:ext cx="1661160" cy="859790"/>
          </a:xfrm>
          <a:custGeom>
            <a:avLst/>
            <a:gdLst/>
            <a:ahLst/>
            <a:cxnLst/>
            <a:rect l="l" t="t" r="r" b="b"/>
            <a:pathLst>
              <a:path w="1661160" h="859789">
                <a:moveTo>
                  <a:pt x="1517904" y="859535"/>
                </a:moveTo>
                <a:lnTo>
                  <a:pt x="143256" y="859535"/>
                </a:lnTo>
                <a:lnTo>
                  <a:pt x="97898" y="852442"/>
                </a:lnTo>
                <a:lnTo>
                  <a:pt x="58528" y="832205"/>
                </a:lnTo>
                <a:lnTo>
                  <a:pt x="27513" y="801189"/>
                </a:lnTo>
                <a:lnTo>
                  <a:pt x="7215" y="761759"/>
                </a:lnTo>
                <a:lnTo>
                  <a:pt x="0" y="716279"/>
                </a:lnTo>
                <a:lnTo>
                  <a:pt x="0" y="143255"/>
                </a:lnTo>
                <a:lnTo>
                  <a:pt x="7215" y="97959"/>
                </a:lnTo>
                <a:lnTo>
                  <a:pt x="27513" y="58620"/>
                </a:lnTo>
                <a:lnTo>
                  <a:pt x="58528" y="27604"/>
                </a:lnTo>
                <a:lnTo>
                  <a:pt x="97898" y="7276"/>
                </a:lnTo>
                <a:lnTo>
                  <a:pt x="143256" y="0"/>
                </a:lnTo>
                <a:lnTo>
                  <a:pt x="1517904" y="0"/>
                </a:lnTo>
                <a:lnTo>
                  <a:pt x="1563536" y="7276"/>
                </a:lnTo>
                <a:lnTo>
                  <a:pt x="1603042" y="27604"/>
                </a:lnTo>
                <a:lnTo>
                  <a:pt x="1634058" y="58620"/>
                </a:lnTo>
                <a:lnTo>
                  <a:pt x="1654219" y="97959"/>
                </a:lnTo>
                <a:lnTo>
                  <a:pt x="1661160" y="143255"/>
                </a:lnTo>
                <a:lnTo>
                  <a:pt x="1661160" y="716279"/>
                </a:lnTo>
                <a:lnTo>
                  <a:pt x="1654219" y="761759"/>
                </a:lnTo>
                <a:lnTo>
                  <a:pt x="1634058" y="801189"/>
                </a:lnTo>
                <a:lnTo>
                  <a:pt x="1603042" y="832205"/>
                </a:lnTo>
                <a:lnTo>
                  <a:pt x="1563536" y="852442"/>
                </a:lnTo>
                <a:lnTo>
                  <a:pt x="1517904" y="859535"/>
                </a:lnTo>
                <a:close/>
              </a:path>
            </a:pathLst>
          </a:custGeom>
          <a:solidFill>
            <a:srgbClr val="8063A1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7C595E6E-2A06-9683-EAAE-0628D76F06FD}"/>
              </a:ext>
            </a:extLst>
          </p:cNvPr>
          <p:cNvSpPr txBox="1"/>
          <p:nvPr/>
        </p:nvSpPr>
        <p:spPr>
          <a:xfrm>
            <a:off x="4450473" y="1812556"/>
            <a:ext cx="9042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5" dirty="0">
                <a:latin typeface="Calibri"/>
                <a:cs typeface="Calibri"/>
              </a:rPr>
              <a:t>GNN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D155B3AC-87DB-267A-439A-256EFB4F7FF0}"/>
              </a:ext>
            </a:extLst>
          </p:cNvPr>
          <p:cNvSpPr/>
          <p:nvPr/>
        </p:nvSpPr>
        <p:spPr>
          <a:xfrm>
            <a:off x="2799588" y="3878580"/>
            <a:ext cx="271780" cy="765175"/>
          </a:xfrm>
          <a:custGeom>
            <a:avLst/>
            <a:gdLst/>
            <a:ahLst/>
            <a:cxnLst/>
            <a:rect l="l" t="t" r="r" b="b"/>
            <a:pathLst>
              <a:path w="271780" h="765175">
                <a:moveTo>
                  <a:pt x="271272" y="135636"/>
                </a:moveTo>
                <a:lnTo>
                  <a:pt x="0" y="135636"/>
                </a:lnTo>
                <a:lnTo>
                  <a:pt x="135636" y="0"/>
                </a:lnTo>
                <a:lnTo>
                  <a:pt x="271272" y="135636"/>
                </a:lnTo>
                <a:close/>
              </a:path>
              <a:path w="271780" h="765175">
                <a:moveTo>
                  <a:pt x="202692" y="765048"/>
                </a:moveTo>
                <a:lnTo>
                  <a:pt x="67056" y="765048"/>
                </a:lnTo>
                <a:lnTo>
                  <a:pt x="67056" y="135636"/>
                </a:lnTo>
                <a:lnTo>
                  <a:pt x="202692" y="135636"/>
                </a:lnTo>
                <a:lnTo>
                  <a:pt x="202692" y="76504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57F8B263-60D1-9D2C-8EFE-1836BF6A8C5B}"/>
              </a:ext>
            </a:extLst>
          </p:cNvPr>
          <p:cNvSpPr/>
          <p:nvPr/>
        </p:nvSpPr>
        <p:spPr>
          <a:xfrm>
            <a:off x="2141220" y="2985516"/>
            <a:ext cx="1588135" cy="759460"/>
          </a:xfrm>
          <a:custGeom>
            <a:avLst/>
            <a:gdLst/>
            <a:ahLst/>
            <a:cxnLst/>
            <a:rect l="l" t="t" r="r" b="b"/>
            <a:pathLst>
              <a:path w="1588135" h="759460">
                <a:moveTo>
                  <a:pt x="1461516" y="758951"/>
                </a:moveTo>
                <a:lnTo>
                  <a:pt x="126492" y="758951"/>
                </a:lnTo>
                <a:lnTo>
                  <a:pt x="77120" y="748958"/>
                </a:lnTo>
                <a:lnTo>
                  <a:pt x="36861" y="721828"/>
                </a:lnTo>
                <a:lnTo>
                  <a:pt x="9795" y="681636"/>
                </a:lnTo>
                <a:lnTo>
                  <a:pt x="0" y="632459"/>
                </a:lnTo>
                <a:lnTo>
                  <a:pt x="0" y="126491"/>
                </a:lnTo>
                <a:lnTo>
                  <a:pt x="9795" y="76991"/>
                </a:lnTo>
                <a:lnTo>
                  <a:pt x="36861" y="36690"/>
                </a:lnTo>
                <a:lnTo>
                  <a:pt x="77120" y="9666"/>
                </a:lnTo>
                <a:lnTo>
                  <a:pt x="126492" y="0"/>
                </a:lnTo>
                <a:lnTo>
                  <a:pt x="1461516" y="0"/>
                </a:lnTo>
                <a:lnTo>
                  <a:pt x="1510630" y="9666"/>
                </a:lnTo>
                <a:lnTo>
                  <a:pt x="1550803" y="36690"/>
                </a:lnTo>
                <a:lnTo>
                  <a:pt x="1577955" y="76991"/>
                </a:lnTo>
                <a:lnTo>
                  <a:pt x="1588008" y="126491"/>
                </a:lnTo>
                <a:lnTo>
                  <a:pt x="1588008" y="632459"/>
                </a:lnTo>
                <a:lnTo>
                  <a:pt x="1577955" y="681636"/>
                </a:lnTo>
                <a:lnTo>
                  <a:pt x="1550803" y="721828"/>
                </a:lnTo>
                <a:lnTo>
                  <a:pt x="1510630" y="748958"/>
                </a:lnTo>
                <a:lnTo>
                  <a:pt x="1461516" y="758951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2B2F494C-00F9-109B-9A8A-6A717611FE0E}"/>
              </a:ext>
            </a:extLst>
          </p:cNvPr>
          <p:cNvSpPr txBox="1"/>
          <p:nvPr/>
        </p:nvSpPr>
        <p:spPr>
          <a:xfrm>
            <a:off x="2264384" y="3073528"/>
            <a:ext cx="1341120" cy="2191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725" marR="5080" indent="-200660"/>
            <a:r>
              <a:rPr spc="-5" dirty="0">
                <a:latin typeface="Microsoft JhengHei UI"/>
                <a:cs typeface="Microsoft JhengHei UI"/>
              </a:rPr>
              <a:t>“不易察觉”的微小扰动</a:t>
            </a:r>
            <a:endParaRPr dirty="0">
              <a:latin typeface="Microsoft JhengHei UI"/>
              <a:cs typeface="Microsoft JhengHei UI"/>
            </a:endParaRPr>
          </a:p>
          <a:p>
            <a:pPr marL="98425" marR="53340" indent="723900">
              <a:lnSpc>
                <a:spcPts val="6370"/>
              </a:lnSpc>
              <a:spcBef>
                <a:spcPts val="905"/>
              </a:spcBef>
            </a:pPr>
            <a:r>
              <a:rPr lang="zh-CN" altLang="en-US" spc="-155" dirty="0">
                <a:latin typeface="Microsoft JhengHei UI"/>
                <a:cs typeface="Microsoft JhengHei UI"/>
              </a:rPr>
              <a:t>生</a:t>
            </a:r>
            <a:r>
              <a:rPr spc="-155" dirty="0" err="1">
                <a:latin typeface="Microsoft JhengHei UI"/>
                <a:cs typeface="Microsoft JhengHei UI"/>
              </a:rPr>
              <a:t>成图对抗攻</a:t>
            </a:r>
            <a:r>
              <a:rPr lang="zh-CN" altLang="en-US" spc="270" dirty="0">
                <a:latin typeface="Microsoft JhengHei UI"/>
                <a:cs typeface="Microsoft JhengHei UI"/>
              </a:rPr>
              <a:t>击</a:t>
            </a:r>
            <a:endParaRPr dirty="0">
              <a:latin typeface="Microsoft JhengHei UI"/>
              <a:cs typeface="Microsoft JhengHei UI"/>
            </a:endParaRPr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757E2257-D53F-6225-066B-9DE877A53136}"/>
              </a:ext>
            </a:extLst>
          </p:cNvPr>
          <p:cNvSpPr/>
          <p:nvPr/>
        </p:nvSpPr>
        <p:spPr>
          <a:xfrm>
            <a:off x="3326892" y="2298192"/>
            <a:ext cx="586740" cy="591820"/>
          </a:xfrm>
          <a:custGeom>
            <a:avLst/>
            <a:gdLst/>
            <a:ahLst/>
            <a:cxnLst/>
            <a:rect l="l" t="t" r="r" b="b"/>
            <a:pathLst>
              <a:path w="586739" h="591819">
                <a:moveTo>
                  <a:pt x="96012" y="591311"/>
                </a:moveTo>
                <a:lnTo>
                  <a:pt x="0" y="495299"/>
                </a:lnTo>
                <a:lnTo>
                  <a:pt x="443483" y="48767"/>
                </a:lnTo>
                <a:lnTo>
                  <a:pt x="394715" y="1523"/>
                </a:lnTo>
                <a:lnTo>
                  <a:pt x="586739" y="0"/>
                </a:lnTo>
                <a:lnTo>
                  <a:pt x="586739" y="144779"/>
                </a:lnTo>
                <a:lnTo>
                  <a:pt x="539495" y="144779"/>
                </a:lnTo>
                <a:lnTo>
                  <a:pt x="96012" y="591311"/>
                </a:lnTo>
                <a:close/>
              </a:path>
              <a:path w="586739" h="591819">
                <a:moveTo>
                  <a:pt x="586739" y="192023"/>
                </a:moveTo>
                <a:lnTo>
                  <a:pt x="539495" y="144779"/>
                </a:lnTo>
                <a:lnTo>
                  <a:pt x="586739" y="144779"/>
                </a:lnTo>
                <a:lnTo>
                  <a:pt x="586739" y="192023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B47B0DDB-4DBE-4267-F24A-2BF9C054AF06}"/>
              </a:ext>
            </a:extLst>
          </p:cNvPr>
          <p:cNvSpPr txBox="1"/>
          <p:nvPr/>
        </p:nvSpPr>
        <p:spPr>
          <a:xfrm>
            <a:off x="2595473" y="2305025"/>
            <a:ext cx="939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降低效果</a:t>
            </a:r>
            <a:endParaRPr>
              <a:latin typeface="Microsoft JhengHei UI"/>
              <a:cs typeface="Microsoft JhengHei UI"/>
            </a:endParaRPr>
          </a:p>
        </p:txBody>
      </p:sp>
      <p:sp>
        <p:nvSpPr>
          <p:cNvPr id="29" name="object 11">
            <a:extLst>
              <a:ext uri="{FF2B5EF4-FFF2-40B4-BE49-F238E27FC236}">
                <a16:creationId xmlns:a16="http://schemas.microsoft.com/office/drawing/2014/main" id="{7C8CB7FD-0DF7-BA22-F556-22F715BD4D7D}"/>
              </a:ext>
            </a:extLst>
          </p:cNvPr>
          <p:cNvSpPr/>
          <p:nvPr/>
        </p:nvSpPr>
        <p:spPr>
          <a:xfrm>
            <a:off x="5873497" y="3412236"/>
            <a:ext cx="2072639" cy="486409"/>
          </a:xfrm>
          <a:custGeom>
            <a:avLst/>
            <a:gdLst/>
            <a:ahLst/>
            <a:cxnLst/>
            <a:rect l="l" t="t" r="r" b="b"/>
            <a:pathLst>
              <a:path w="2072639" h="486410">
                <a:moveTo>
                  <a:pt x="1990343" y="486155"/>
                </a:moveTo>
                <a:lnTo>
                  <a:pt x="80771" y="486155"/>
                </a:lnTo>
                <a:lnTo>
                  <a:pt x="49509" y="479825"/>
                </a:lnTo>
                <a:lnTo>
                  <a:pt x="23879" y="462505"/>
                </a:lnTo>
                <a:lnTo>
                  <a:pt x="6502" y="436817"/>
                </a:lnTo>
                <a:lnTo>
                  <a:pt x="0" y="405384"/>
                </a:lnTo>
                <a:lnTo>
                  <a:pt x="0" y="80772"/>
                </a:lnTo>
                <a:lnTo>
                  <a:pt x="6502" y="49609"/>
                </a:lnTo>
                <a:lnTo>
                  <a:pt x="23879" y="24012"/>
                </a:lnTo>
                <a:lnTo>
                  <a:pt x="49509" y="6602"/>
                </a:lnTo>
                <a:lnTo>
                  <a:pt x="80771" y="0"/>
                </a:lnTo>
                <a:lnTo>
                  <a:pt x="1990343" y="0"/>
                </a:lnTo>
                <a:lnTo>
                  <a:pt x="2022237" y="6602"/>
                </a:lnTo>
                <a:lnTo>
                  <a:pt x="2048236" y="24012"/>
                </a:lnTo>
                <a:lnTo>
                  <a:pt x="2065864" y="49609"/>
                </a:lnTo>
                <a:lnTo>
                  <a:pt x="2072639" y="80772"/>
                </a:lnTo>
                <a:lnTo>
                  <a:pt x="2072639" y="405384"/>
                </a:lnTo>
                <a:lnTo>
                  <a:pt x="2065864" y="436817"/>
                </a:lnTo>
                <a:lnTo>
                  <a:pt x="2048236" y="462505"/>
                </a:lnTo>
                <a:lnTo>
                  <a:pt x="2022237" y="479825"/>
                </a:lnTo>
                <a:lnTo>
                  <a:pt x="1990343" y="486155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2">
            <a:extLst>
              <a:ext uri="{FF2B5EF4-FFF2-40B4-BE49-F238E27FC236}">
                <a16:creationId xmlns:a16="http://schemas.microsoft.com/office/drawing/2014/main" id="{8C202683-68CF-9E6A-2B16-37482C635223}"/>
              </a:ext>
            </a:extLst>
          </p:cNvPr>
          <p:cNvSpPr txBox="1"/>
          <p:nvPr/>
        </p:nvSpPr>
        <p:spPr>
          <a:xfrm>
            <a:off x="6070181" y="3501784"/>
            <a:ext cx="167767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latin typeface="Microsoft JhengHei UI"/>
                <a:cs typeface="Microsoft JhengHei UI"/>
              </a:rPr>
              <a:t>图结构的扰动</a:t>
            </a:r>
            <a:r>
              <a:rPr spc="-10" dirty="0">
                <a:latin typeface="Cambria Math"/>
                <a:cs typeface="Cambria Math"/>
              </a:rPr>
              <a:t>Δ</a:t>
            </a:r>
            <a:r>
              <a:rPr spc="15" dirty="0">
                <a:latin typeface="Cambria Math"/>
                <a:cs typeface="Cambria Math"/>
              </a:rPr>
              <a:t>A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31" name="object 13">
            <a:extLst>
              <a:ext uri="{FF2B5EF4-FFF2-40B4-BE49-F238E27FC236}">
                <a16:creationId xmlns:a16="http://schemas.microsoft.com/office/drawing/2014/main" id="{30313D8B-D958-CF04-85A8-D60BB0325D91}"/>
              </a:ext>
            </a:extLst>
          </p:cNvPr>
          <p:cNvSpPr/>
          <p:nvPr/>
        </p:nvSpPr>
        <p:spPr>
          <a:xfrm>
            <a:off x="8269223" y="3410711"/>
            <a:ext cx="2301240" cy="485140"/>
          </a:xfrm>
          <a:custGeom>
            <a:avLst/>
            <a:gdLst/>
            <a:ahLst/>
            <a:cxnLst/>
            <a:rect l="l" t="t" r="r" b="b"/>
            <a:pathLst>
              <a:path w="2301240" h="485139">
                <a:moveTo>
                  <a:pt x="2220468" y="484632"/>
                </a:moveTo>
                <a:lnTo>
                  <a:pt x="80772" y="484632"/>
                </a:lnTo>
                <a:lnTo>
                  <a:pt x="49302" y="478580"/>
                </a:lnTo>
                <a:lnTo>
                  <a:pt x="23602" y="461352"/>
                </a:lnTo>
                <a:lnTo>
                  <a:pt x="6294" y="435572"/>
                </a:lnTo>
                <a:lnTo>
                  <a:pt x="0" y="403860"/>
                </a:lnTo>
                <a:lnTo>
                  <a:pt x="0" y="80772"/>
                </a:lnTo>
                <a:lnTo>
                  <a:pt x="6294" y="49031"/>
                </a:lnTo>
                <a:lnTo>
                  <a:pt x="23602" y="23240"/>
                </a:lnTo>
                <a:lnTo>
                  <a:pt x="49302" y="6023"/>
                </a:lnTo>
                <a:lnTo>
                  <a:pt x="80772" y="0"/>
                </a:lnTo>
                <a:lnTo>
                  <a:pt x="2220468" y="0"/>
                </a:lnTo>
                <a:lnTo>
                  <a:pt x="2252266" y="6023"/>
                </a:lnTo>
                <a:lnTo>
                  <a:pt x="2278075" y="23240"/>
                </a:lnTo>
                <a:lnTo>
                  <a:pt x="2295273" y="49031"/>
                </a:lnTo>
                <a:lnTo>
                  <a:pt x="2301240" y="80772"/>
                </a:lnTo>
                <a:lnTo>
                  <a:pt x="2301240" y="403860"/>
                </a:lnTo>
                <a:lnTo>
                  <a:pt x="2295273" y="435572"/>
                </a:lnTo>
                <a:lnTo>
                  <a:pt x="2278075" y="461352"/>
                </a:lnTo>
                <a:lnTo>
                  <a:pt x="2252266" y="478580"/>
                </a:lnTo>
                <a:lnTo>
                  <a:pt x="2220468" y="484632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96D7FDA-1477-783E-05F6-EFE6479CD871}"/>
              </a:ext>
            </a:extLst>
          </p:cNvPr>
          <p:cNvSpPr txBox="1"/>
          <p:nvPr/>
        </p:nvSpPr>
        <p:spPr>
          <a:xfrm>
            <a:off x="8443316" y="3499231"/>
            <a:ext cx="19526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55" dirty="0">
                <a:latin typeface="Microsoft JhengHei UI"/>
                <a:cs typeface="Microsoft JhengHei UI"/>
              </a:rPr>
              <a:t>节点特征的扰动</a:t>
            </a:r>
            <a:r>
              <a:rPr spc="55" dirty="0">
                <a:latin typeface="Cambria Math"/>
                <a:cs typeface="Cambria Math"/>
              </a:rPr>
              <a:t>ΔF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33" name="object 15">
            <a:extLst>
              <a:ext uri="{FF2B5EF4-FFF2-40B4-BE49-F238E27FC236}">
                <a16:creationId xmlns:a16="http://schemas.microsoft.com/office/drawing/2014/main" id="{B6DF777C-1792-E7E6-FEAC-FB160A96F978}"/>
              </a:ext>
            </a:extLst>
          </p:cNvPr>
          <p:cNvSpPr txBox="1"/>
          <p:nvPr/>
        </p:nvSpPr>
        <p:spPr>
          <a:xfrm>
            <a:off x="6812838" y="2349005"/>
            <a:ext cx="283210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200" spc="35" dirty="0">
                <a:latin typeface="Cambria Math"/>
                <a:cs typeface="Cambria Math"/>
              </a:rPr>
              <a:t>A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34" name="object 16">
            <a:extLst>
              <a:ext uri="{FF2B5EF4-FFF2-40B4-BE49-F238E27FC236}">
                <a16:creationId xmlns:a16="http://schemas.microsoft.com/office/drawing/2014/main" id="{F608AEE8-85AD-56BB-77B8-18D1347BFFF7}"/>
              </a:ext>
            </a:extLst>
          </p:cNvPr>
          <p:cNvSpPr txBox="1"/>
          <p:nvPr/>
        </p:nvSpPr>
        <p:spPr>
          <a:xfrm>
            <a:off x="6521959" y="1868919"/>
            <a:ext cx="3493135" cy="10331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latin typeface="Microsoft JhengHei UI"/>
                <a:cs typeface="Microsoft JhengHei UI"/>
              </a:rPr>
              <a:t>“不易察觉”的微小扰动</a:t>
            </a:r>
            <a:endParaRPr sz="2800">
              <a:latin typeface="Microsoft JhengHei UI"/>
              <a:cs typeface="Microsoft JhengHei UI"/>
            </a:endParaRPr>
          </a:p>
          <a:p>
            <a:pPr marR="443230" algn="r">
              <a:spcBef>
                <a:spcPts val="760"/>
              </a:spcBef>
            </a:pPr>
            <a:r>
              <a:rPr sz="3200" spc="235" dirty="0">
                <a:latin typeface="Cambria Math"/>
                <a:cs typeface="Cambria Math"/>
              </a:rPr>
              <a:t>F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35" name="object 17">
            <a:extLst>
              <a:ext uri="{FF2B5EF4-FFF2-40B4-BE49-F238E27FC236}">
                <a16:creationId xmlns:a16="http://schemas.microsoft.com/office/drawing/2014/main" id="{0EBAEF63-113A-A924-121F-572DE54DDEED}"/>
              </a:ext>
            </a:extLst>
          </p:cNvPr>
          <p:cNvSpPr txBox="1"/>
          <p:nvPr/>
        </p:nvSpPr>
        <p:spPr>
          <a:xfrm>
            <a:off x="6810934" y="4301135"/>
            <a:ext cx="387985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200" spc="30" dirty="0">
                <a:latin typeface="Cambria Math"/>
                <a:cs typeface="Cambria Math"/>
              </a:rPr>
              <a:t>A</a:t>
            </a:r>
            <a:r>
              <a:rPr sz="3200" dirty="0">
                <a:latin typeface="Cambria Math"/>
                <a:cs typeface="Cambria Math"/>
              </a:rPr>
              <a:t>′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36" name="object 18">
            <a:extLst>
              <a:ext uri="{FF2B5EF4-FFF2-40B4-BE49-F238E27FC236}">
                <a16:creationId xmlns:a16="http://schemas.microsoft.com/office/drawing/2014/main" id="{C3C12DB0-7364-FE12-7351-144B975E4355}"/>
              </a:ext>
            </a:extLst>
          </p:cNvPr>
          <p:cNvSpPr txBox="1"/>
          <p:nvPr/>
        </p:nvSpPr>
        <p:spPr>
          <a:xfrm>
            <a:off x="9250477" y="4301135"/>
            <a:ext cx="379095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200" spc="235" dirty="0">
                <a:latin typeface="Cambria Math"/>
                <a:cs typeface="Cambria Math"/>
              </a:rPr>
              <a:t>F</a:t>
            </a:r>
            <a:r>
              <a:rPr sz="3200" dirty="0">
                <a:latin typeface="Cambria Math"/>
                <a:cs typeface="Cambria Math"/>
              </a:rPr>
              <a:t>′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38" name="object 20">
            <a:extLst>
              <a:ext uri="{FF2B5EF4-FFF2-40B4-BE49-F238E27FC236}">
                <a16:creationId xmlns:a16="http://schemas.microsoft.com/office/drawing/2014/main" id="{CFE9F4FB-2F50-BF32-5037-63F71DFBAFBB}"/>
              </a:ext>
            </a:extLst>
          </p:cNvPr>
          <p:cNvSpPr/>
          <p:nvPr/>
        </p:nvSpPr>
        <p:spPr>
          <a:xfrm>
            <a:off x="6769608" y="2862072"/>
            <a:ext cx="297180" cy="502920"/>
          </a:xfrm>
          <a:custGeom>
            <a:avLst/>
            <a:gdLst/>
            <a:ahLst/>
            <a:cxnLst/>
            <a:rect l="l" t="t" r="r" b="b"/>
            <a:pathLst>
              <a:path w="297179" h="502920">
                <a:moveTo>
                  <a:pt x="222503" y="355091"/>
                </a:moveTo>
                <a:lnTo>
                  <a:pt x="74675" y="355091"/>
                </a:lnTo>
                <a:lnTo>
                  <a:pt x="74675" y="0"/>
                </a:lnTo>
                <a:lnTo>
                  <a:pt x="222503" y="0"/>
                </a:lnTo>
                <a:lnTo>
                  <a:pt x="222503" y="355091"/>
                </a:lnTo>
                <a:close/>
              </a:path>
              <a:path w="297179" h="502920">
                <a:moveTo>
                  <a:pt x="147827" y="502919"/>
                </a:moveTo>
                <a:lnTo>
                  <a:pt x="0" y="355091"/>
                </a:lnTo>
                <a:lnTo>
                  <a:pt x="297179" y="355091"/>
                </a:lnTo>
                <a:lnTo>
                  <a:pt x="147827" y="502919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1">
            <a:extLst>
              <a:ext uri="{FF2B5EF4-FFF2-40B4-BE49-F238E27FC236}">
                <a16:creationId xmlns:a16="http://schemas.microsoft.com/office/drawing/2014/main" id="{313EB95C-C552-A6A7-06B0-ADC7AFB04E72}"/>
              </a:ext>
            </a:extLst>
          </p:cNvPr>
          <p:cNvSpPr/>
          <p:nvPr/>
        </p:nvSpPr>
        <p:spPr>
          <a:xfrm>
            <a:off x="9221723" y="2874264"/>
            <a:ext cx="295910" cy="502920"/>
          </a:xfrm>
          <a:custGeom>
            <a:avLst/>
            <a:gdLst/>
            <a:ahLst/>
            <a:cxnLst/>
            <a:rect l="l" t="t" r="r" b="b"/>
            <a:pathLst>
              <a:path w="295909" h="502920">
                <a:moveTo>
                  <a:pt x="220979" y="355092"/>
                </a:moveTo>
                <a:lnTo>
                  <a:pt x="73151" y="355092"/>
                </a:lnTo>
                <a:lnTo>
                  <a:pt x="73151" y="0"/>
                </a:lnTo>
                <a:lnTo>
                  <a:pt x="220979" y="0"/>
                </a:lnTo>
                <a:lnTo>
                  <a:pt x="220979" y="355092"/>
                </a:lnTo>
                <a:close/>
              </a:path>
              <a:path w="295909" h="502920">
                <a:moveTo>
                  <a:pt x="147827" y="502920"/>
                </a:moveTo>
                <a:lnTo>
                  <a:pt x="0" y="355092"/>
                </a:lnTo>
                <a:lnTo>
                  <a:pt x="295655" y="355092"/>
                </a:lnTo>
                <a:lnTo>
                  <a:pt x="147827" y="50292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2">
            <a:extLst>
              <a:ext uri="{FF2B5EF4-FFF2-40B4-BE49-F238E27FC236}">
                <a16:creationId xmlns:a16="http://schemas.microsoft.com/office/drawing/2014/main" id="{CBC2AB76-18A4-1B24-67AE-BAB7823B013D}"/>
              </a:ext>
            </a:extLst>
          </p:cNvPr>
          <p:cNvSpPr/>
          <p:nvPr/>
        </p:nvSpPr>
        <p:spPr>
          <a:xfrm>
            <a:off x="6795515" y="3913632"/>
            <a:ext cx="295910" cy="502920"/>
          </a:xfrm>
          <a:custGeom>
            <a:avLst/>
            <a:gdLst/>
            <a:ahLst/>
            <a:cxnLst/>
            <a:rect l="l" t="t" r="r" b="b"/>
            <a:pathLst>
              <a:path w="295910" h="502920">
                <a:moveTo>
                  <a:pt x="220980" y="355091"/>
                </a:moveTo>
                <a:lnTo>
                  <a:pt x="73151" y="355091"/>
                </a:lnTo>
                <a:lnTo>
                  <a:pt x="73151" y="0"/>
                </a:lnTo>
                <a:lnTo>
                  <a:pt x="220980" y="0"/>
                </a:lnTo>
                <a:lnTo>
                  <a:pt x="220980" y="355091"/>
                </a:lnTo>
                <a:close/>
              </a:path>
              <a:path w="295910" h="502920">
                <a:moveTo>
                  <a:pt x="147828" y="502919"/>
                </a:moveTo>
                <a:lnTo>
                  <a:pt x="0" y="355091"/>
                </a:lnTo>
                <a:lnTo>
                  <a:pt x="295656" y="355091"/>
                </a:lnTo>
                <a:lnTo>
                  <a:pt x="147828" y="502919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23">
            <a:extLst>
              <a:ext uri="{FF2B5EF4-FFF2-40B4-BE49-F238E27FC236}">
                <a16:creationId xmlns:a16="http://schemas.microsoft.com/office/drawing/2014/main" id="{58ADAFAA-BDB5-5A0D-94A6-999E4C55E7E4}"/>
              </a:ext>
            </a:extLst>
          </p:cNvPr>
          <p:cNvSpPr/>
          <p:nvPr/>
        </p:nvSpPr>
        <p:spPr>
          <a:xfrm>
            <a:off x="9244583" y="3907535"/>
            <a:ext cx="295910" cy="502920"/>
          </a:xfrm>
          <a:custGeom>
            <a:avLst/>
            <a:gdLst/>
            <a:ahLst/>
            <a:cxnLst/>
            <a:rect l="l" t="t" r="r" b="b"/>
            <a:pathLst>
              <a:path w="295909" h="502920">
                <a:moveTo>
                  <a:pt x="222504" y="355091"/>
                </a:moveTo>
                <a:lnTo>
                  <a:pt x="74675" y="355091"/>
                </a:lnTo>
                <a:lnTo>
                  <a:pt x="74675" y="0"/>
                </a:lnTo>
                <a:lnTo>
                  <a:pt x="222504" y="0"/>
                </a:lnTo>
                <a:lnTo>
                  <a:pt x="222504" y="355091"/>
                </a:lnTo>
                <a:close/>
              </a:path>
              <a:path w="295909" h="502920">
                <a:moveTo>
                  <a:pt x="147827" y="502919"/>
                </a:moveTo>
                <a:lnTo>
                  <a:pt x="0" y="355091"/>
                </a:lnTo>
                <a:lnTo>
                  <a:pt x="295656" y="355091"/>
                </a:lnTo>
                <a:lnTo>
                  <a:pt x="147827" y="502919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39606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05000" y="875797"/>
            <a:ext cx="8071104" cy="3558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53B2E9D2-D57F-D391-2F90-A6A16AFD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-5" dirty="0"/>
              <a:t>图净化：去掉“错误”的边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6202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05000" y="875797"/>
            <a:ext cx="8071104" cy="3558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8420" y="4432814"/>
            <a:ext cx="7653655" cy="763905"/>
          </a:xfrm>
          <a:custGeom>
            <a:avLst/>
            <a:gdLst/>
            <a:ahLst/>
            <a:cxnLst/>
            <a:rect l="l" t="t" r="r" b="b"/>
            <a:pathLst>
              <a:path w="7653655" h="763904">
                <a:moveTo>
                  <a:pt x="7525512" y="763524"/>
                </a:moveTo>
                <a:lnTo>
                  <a:pt x="126491" y="763524"/>
                </a:lnTo>
                <a:lnTo>
                  <a:pt x="77159" y="753660"/>
                </a:lnTo>
                <a:lnTo>
                  <a:pt x="36861" y="726519"/>
                </a:lnTo>
                <a:lnTo>
                  <a:pt x="9755" y="686257"/>
                </a:lnTo>
                <a:lnTo>
                  <a:pt x="0" y="637032"/>
                </a:lnTo>
                <a:lnTo>
                  <a:pt x="0" y="128016"/>
                </a:lnTo>
                <a:lnTo>
                  <a:pt x="9755" y="78345"/>
                </a:lnTo>
                <a:lnTo>
                  <a:pt x="36861" y="37776"/>
                </a:lnTo>
                <a:lnTo>
                  <a:pt x="77159" y="10322"/>
                </a:lnTo>
                <a:lnTo>
                  <a:pt x="126491" y="0"/>
                </a:lnTo>
                <a:lnTo>
                  <a:pt x="7525512" y="0"/>
                </a:lnTo>
                <a:lnTo>
                  <a:pt x="7575441" y="10322"/>
                </a:lnTo>
                <a:lnTo>
                  <a:pt x="7616099" y="37776"/>
                </a:lnTo>
                <a:lnTo>
                  <a:pt x="7643467" y="78345"/>
                </a:lnTo>
                <a:lnTo>
                  <a:pt x="7653528" y="128016"/>
                </a:lnTo>
                <a:lnTo>
                  <a:pt x="7653528" y="637032"/>
                </a:lnTo>
                <a:lnTo>
                  <a:pt x="7643467" y="686257"/>
                </a:lnTo>
                <a:lnTo>
                  <a:pt x="7616099" y="726519"/>
                </a:lnTo>
                <a:lnTo>
                  <a:pt x="7575441" y="753660"/>
                </a:lnTo>
                <a:lnTo>
                  <a:pt x="7525512" y="763524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89631" y="4576030"/>
            <a:ext cx="669503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21590"/>
            <a:r>
              <a:rPr sz="2800" spc="40" dirty="0" err="1">
                <a:latin typeface="Microsoft JhengHei UI"/>
              </a:rPr>
              <a:t>攻</a:t>
            </a:r>
            <a:r>
              <a:rPr lang="zh-CN" altLang="en-US" sz="2800" spc="40" dirty="0">
                <a:latin typeface="Microsoft JhengHei UI"/>
              </a:rPr>
              <a:t>击</a:t>
            </a:r>
            <a:r>
              <a:rPr sz="2800" spc="40" dirty="0" err="1">
                <a:latin typeface="Microsoft JhengHei UI"/>
                <a:cs typeface="Microsoft JhengHei UI"/>
              </a:rPr>
              <a:t>者倾向于添加连接不相似的节点的边</a:t>
            </a:r>
            <a:endParaRPr sz="2800" dirty="0">
              <a:latin typeface="Microsoft JhengHei UI"/>
              <a:cs typeface="Microsoft JhengHei UI"/>
            </a:endParaRP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53B2E9D2-D57F-D391-2F90-A6A16AFD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-5" dirty="0"/>
              <a:t>图净化：去掉“错误”的边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1613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05000" y="875797"/>
            <a:ext cx="8071104" cy="3558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69692" y="5638296"/>
            <a:ext cx="7066915" cy="762000"/>
          </a:xfrm>
          <a:custGeom>
            <a:avLst/>
            <a:gdLst/>
            <a:ahLst/>
            <a:cxnLst/>
            <a:rect l="l" t="t" r="r" b="b"/>
            <a:pathLst>
              <a:path w="7066915" h="762000">
                <a:moveTo>
                  <a:pt x="6940296" y="762000"/>
                </a:moveTo>
                <a:lnTo>
                  <a:pt x="128015" y="762000"/>
                </a:lnTo>
                <a:lnTo>
                  <a:pt x="78095" y="752385"/>
                </a:lnTo>
                <a:lnTo>
                  <a:pt x="37442" y="725323"/>
                </a:lnTo>
                <a:lnTo>
                  <a:pt x="10072" y="684977"/>
                </a:lnTo>
                <a:lnTo>
                  <a:pt x="0" y="635508"/>
                </a:lnTo>
                <a:lnTo>
                  <a:pt x="0" y="126491"/>
                </a:lnTo>
                <a:lnTo>
                  <a:pt x="10072" y="77095"/>
                </a:lnTo>
                <a:lnTo>
                  <a:pt x="37442" y="36776"/>
                </a:lnTo>
                <a:lnTo>
                  <a:pt x="78095" y="9691"/>
                </a:lnTo>
                <a:lnTo>
                  <a:pt x="128015" y="0"/>
                </a:lnTo>
                <a:lnTo>
                  <a:pt x="6940296" y="0"/>
                </a:lnTo>
                <a:lnTo>
                  <a:pt x="6989421" y="9691"/>
                </a:lnTo>
                <a:lnTo>
                  <a:pt x="7029650" y="36776"/>
                </a:lnTo>
                <a:lnTo>
                  <a:pt x="7056824" y="77095"/>
                </a:lnTo>
                <a:lnTo>
                  <a:pt x="7066788" y="126491"/>
                </a:lnTo>
                <a:lnTo>
                  <a:pt x="7066788" y="635508"/>
                </a:lnTo>
                <a:lnTo>
                  <a:pt x="7056824" y="684977"/>
                </a:lnTo>
                <a:lnTo>
                  <a:pt x="7029650" y="725323"/>
                </a:lnTo>
                <a:lnTo>
                  <a:pt x="6989421" y="752385"/>
                </a:lnTo>
                <a:lnTo>
                  <a:pt x="6940296" y="762000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8420" y="4432814"/>
            <a:ext cx="7653655" cy="763905"/>
          </a:xfrm>
          <a:custGeom>
            <a:avLst/>
            <a:gdLst/>
            <a:ahLst/>
            <a:cxnLst/>
            <a:rect l="l" t="t" r="r" b="b"/>
            <a:pathLst>
              <a:path w="7653655" h="763904">
                <a:moveTo>
                  <a:pt x="7525512" y="763524"/>
                </a:moveTo>
                <a:lnTo>
                  <a:pt x="126491" y="763524"/>
                </a:lnTo>
                <a:lnTo>
                  <a:pt x="77159" y="753660"/>
                </a:lnTo>
                <a:lnTo>
                  <a:pt x="36861" y="726519"/>
                </a:lnTo>
                <a:lnTo>
                  <a:pt x="9755" y="686257"/>
                </a:lnTo>
                <a:lnTo>
                  <a:pt x="0" y="637032"/>
                </a:lnTo>
                <a:lnTo>
                  <a:pt x="0" y="128016"/>
                </a:lnTo>
                <a:lnTo>
                  <a:pt x="9755" y="78345"/>
                </a:lnTo>
                <a:lnTo>
                  <a:pt x="36861" y="37776"/>
                </a:lnTo>
                <a:lnTo>
                  <a:pt x="77159" y="10322"/>
                </a:lnTo>
                <a:lnTo>
                  <a:pt x="126491" y="0"/>
                </a:lnTo>
                <a:lnTo>
                  <a:pt x="7525512" y="0"/>
                </a:lnTo>
                <a:lnTo>
                  <a:pt x="7575441" y="10322"/>
                </a:lnTo>
                <a:lnTo>
                  <a:pt x="7616099" y="37776"/>
                </a:lnTo>
                <a:lnTo>
                  <a:pt x="7643467" y="78345"/>
                </a:lnTo>
                <a:lnTo>
                  <a:pt x="7653528" y="128016"/>
                </a:lnTo>
                <a:lnTo>
                  <a:pt x="7653528" y="637032"/>
                </a:lnTo>
                <a:lnTo>
                  <a:pt x="7643467" y="686257"/>
                </a:lnTo>
                <a:lnTo>
                  <a:pt x="7616099" y="726519"/>
                </a:lnTo>
                <a:lnTo>
                  <a:pt x="7575441" y="753660"/>
                </a:lnTo>
                <a:lnTo>
                  <a:pt x="7525512" y="763524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89631" y="4576030"/>
            <a:ext cx="669503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21590"/>
            <a:r>
              <a:rPr sz="2800" spc="40" dirty="0" err="1">
                <a:latin typeface="Microsoft JhengHei UI"/>
              </a:rPr>
              <a:t>攻</a:t>
            </a:r>
            <a:r>
              <a:rPr lang="zh-CN" altLang="en-US" sz="2800" spc="40" dirty="0">
                <a:latin typeface="Microsoft JhengHei UI"/>
              </a:rPr>
              <a:t>击</a:t>
            </a:r>
            <a:r>
              <a:rPr sz="2800" spc="40" dirty="0" err="1">
                <a:latin typeface="Microsoft JhengHei UI"/>
                <a:cs typeface="Microsoft JhengHei UI"/>
              </a:rPr>
              <a:t>者倾向于添加连接不相似的节点的边</a:t>
            </a:r>
            <a:endParaRPr sz="2800" dirty="0">
              <a:latin typeface="Microsoft JhengHei UI"/>
              <a:cs typeface="Microsoft JhengHei UI"/>
            </a:endParaRP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53B2E9D2-D57F-D391-2F90-A6A16AFD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-5" dirty="0"/>
              <a:t>图净化：去掉“错误”的边</a:t>
            </a:r>
            <a:endParaRPr lang="zh-CN" altLang="en-US" dirty="0"/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7CD6F19F-79E5-B551-AF51-4B321BB74FB6}"/>
              </a:ext>
            </a:extLst>
          </p:cNvPr>
          <p:cNvSpPr txBox="1"/>
          <p:nvPr/>
        </p:nvSpPr>
        <p:spPr>
          <a:xfrm>
            <a:off x="3174391" y="5803852"/>
            <a:ext cx="669503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5"/>
              </a:spcBef>
            </a:pPr>
            <a:r>
              <a:rPr sz="2800" spc="-5" dirty="0" err="1">
                <a:latin typeface="Microsoft JhengHei UI"/>
                <a:cs typeface="Microsoft JhengHei UI"/>
              </a:rPr>
              <a:t>按照一定的阈值去掉连接不相似节点的边</a:t>
            </a:r>
            <a:endParaRPr sz="2800" dirty="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267200" y="1295400"/>
            <a:ext cx="3997452" cy="339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3B462725-00B9-662D-8F8E-8BA8BA233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图净化：低秩近似</a:t>
            </a:r>
          </a:p>
        </p:txBody>
      </p:sp>
    </p:spTree>
    <p:extLst>
      <p:ext uri="{BB962C8B-B14F-4D97-AF65-F5344CB8AC3E}">
        <p14:creationId xmlns:p14="http://schemas.microsoft.com/office/powerpoint/2010/main" val="21463447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267200" y="1295400"/>
            <a:ext cx="3997452" cy="339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3849" y="4771645"/>
            <a:ext cx="7653655" cy="763905"/>
          </a:xfrm>
          <a:custGeom>
            <a:avLst/>
            <a:gdLst/>
            <a:ahLst/>
            <a:cxnLst/>
            <a:rect l="l" t="t" r="r" b="b"/>
            <a:pathLst>
              <a:path w="7653655" h="763904">
                <a:moveTo>
                  <a:pt x="7525512" y="763524"/>
                </a:moveTo>
                <a:lnTo>
                  <a:pt x="126491" y="763524"/>
                </a:lnTo>
                <a:lnTo>
                  <a:pt x="77159" y="753408"/>
                </a:lnTo>
                <a:lnTo>
                  <a:pt x="36861" y="726024"/>
                </a:lnTo>
                <a:lnTo>
                  <a:pt x="9755" y="685385"/>
                </a:lnTo>
                <a:lnTo>
                  <a:pt x="0" y="635508"/>
                </a:lnTo>
                <a:lnTo>
                  <a:pt x="0" y="128016"/>
                </a:lnTo>
                <a:lnTo>
                  <a:pt x="9755" y="78116"/>
                </a:lnTo>
                <a:lnTo>
                  <a:pt x="36861" y="37471"/>
                </a:lnTo>
                <a:lnTo>
                  <a:pt x="77159" y="10094"/>
                </a:lnTo>
                <a:lnTo>
                  <a:pt x="126491" y="0"/>
                </a:lnTo>
                <a:lnTo>
                  <a:pt x="7525512" y="0"/>
                </a:lnTo>
                <a:lnTo>
                  <a:pt x="7575441" y="10094"/>
                </a:lnTo>
                <a:lnTo>
                  <a:pt x="7616099" y="37471"/>
                </a:lnTo>
                <a:lnTo>
                  <a:pt x="7643467" y="78116"/>
                </a:lnTo>
                <a:lnTo>
                  <a:pt x="7653528" y="128016"/>
                </a:lnTo>
                <a:lnTo>
                  <a:pt x="7653528" y="635508"/>
                </a:lnTo>
                <a:lnTo>
                  <a:pt x="7643467" y="685385"/>
                </a:lnTo>
                <a:lnTo>
                  <a:pt x="7616099" y="726024"/>
                </a:lnTo>
                <a:lnTo>
                  <a:pt x="7575441" y="753408"/>
                </a:lnTo>
                <a:lnTo>
                  <a:pt x="7525512" y="763524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82264" y="4914469"/>
            <a:ext cx="543179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 algn="ctr"/>
            <a:r>
              <a:rPr sz="2800" spc="65" dirty="0" err="1">
                <a:latin typeface="Microsoft JhengHei UI"/>
                <a:cs typeface="Microsoft JhengHei UI"/>
              </a:rPr>
              <a:t>攻</a:t>
            </a:r>
            <a:r>
              <a:rPr lang="zh-CN" altLang="en-US" sz="2800" spc="65" dirty="0">
                <a:latin typeface="Microsoft JhengHei UI"/>
                <a:cs typeface="Microsoft JhengHei UI"/>
              </a:rPr>
              <a:t>击</a:t>
            </a:r>
            <a:r>
              <a:rPr sz="2800" spc="65" dirty="0" err="1">
                <a:latin typeface="Microsoft JhengHei UI"/>
                <a:cs typeface="Microsoft JhengHei UI"/>
              </a:rPr>
              <a:t>者会增加邻接矩阵的秩</a:t>
            </a:r>
            <a:endParaRPr sz="2800" dirty="0">
              <a:latin typeface="Microsoft JhengHei UI"/>
              <a:cs typeface="Microsoft JhengHei UI"/>
            </a:endParaRP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3B462725-00B9-662D-8F8E-8BA8BA233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图净化：低秩近似</a:t>
            </a:r>
          </a:p>
        </p:txBody>
      </p:sp>
    </p:spTree>
    <p:extLst>
      <p:ext uri="{BB962C8B-B14F-4D97-AF65-F5344CB8AC3E}">
        <p14:creationId xmlns:p14="http://schemas.microsoft.com/office/powerpoint/2010/main" val="26159669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267200" y="1295400"/>
            <a:ext cx="3997452" cy="339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65121" y="5777486"/>
            <a:ext cx="7066915" cy="763905"/>
          </a:xfrm>
          <a:custGeom>
            <a:avLst/>
            <a:gdLst/>
            <a:ahLst/>
            <a:cxnLst/>
            <a:rect l="l" t="t" r="r" b="b"/>
            <a:pathLst>
              <a:path w="7066915" h="763904">
                <a:moveTo>
                  <a:pt x="6940296" y="763524"/>
                </a:moveTo>
                <a:lnTo>
                  <a:pt x="128015" y="763524"/>
                </a:lnTo>
                <a:lnTo>
                  <a:pt x="78095" y="753287"/>
                </a:lnTo>
                <a:lnTo>
                  <a:pt x="37442" y="725862"/>
                </a:lnTo>
                <a:lnTo>
                  <a:pt x="10072" y="685264"/>
                </a:lnTo>
                <a:lnTo>
                  <a:pt x="0" y="635507"/>
                </a:lnTo>
                <a:lnTo>
                  <a:pt x="0" y="126491"/>
                </a:lnTo>
                <a:lnTo>
                  <a:pt x="10072" y="77352"/>
                </a:lnTo>
                <a:lnTo>
                  <a:pt x="37442" y="37118"/>
                </a:lnTo>
                <a:lnTo>
                  <a:pt x="78095" y="9948"/>
                </a:lnTo>
                <a:lnTo>
                  <a:pt x="128015" y="0"/>
                </a:lnTo>
                <a:lnTo>
                  <a:pt x="6940296" y="0"/>
                </a:lnTo>
                <a:lnTo>
                  <a:pt x="6989421" y="9948"/>
                </a:lnTo>
                <a:lnTo>
                  <a:pt x="7029650" y="37118"/>
                </a:lnTo>
                <a:lnTo>
                  <a:pt x="7056824" y="77352"/>
                </a:lnTo>
                <a:lnTo>
                  <a:pt x="7066788" y="126491"/>
                </a:lnTo>
                <a:lnTo>
                  <a:pt x="7066788" y="635507"/>
                </a:lnTo>
                <a:lnTo>
                  <a:pt x="7056824" y="685264"/>
                </a:lnTo>
                <a:lnTo>
                  <a:pt x="7029650" y="725862"/>
                </a:lnTo>
                <a:lnTo>
                  <a:pt x="6989421" y="753287"/>
                </a:lnTo>
                <a:lnTo>
                  <a:pt x="6940296" y="763524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3849" y="4771645"/>
            <a:ext cx="7653655" cy="763905"/>
          </a:xfrm>
          <a:custGeom>
            <a:avLst/>
            <a:gdLst/>
            <a:ahLst/>
            <a:cxnLst/>
            <a:rect l="l" t="t" r="r" b="b"/>
            <a:pathLst>
              <a:path w="7653655" h="763904">
                <a:moveTo>
                  <a:pt x="7525512" y="763524"/>
                </a:moveTo>
                <a:lnTo>
                  <a:pt x="126491" y="763524"/>
                </a:lnTo>
                <a:lnTo>
                  <a:pt x="77159" y="753408"/>
                </a:lnTo>
                <a:lnTo>
                  <a:pt x="36861" y="726024"/>
                </a:lnTo>
                <a:lnTo>
                  <a:pt x="9755" y="685385"/>
                </a:lnTo>
                <a:lnTo>
                  <a:pt x="0" y="635508"/>
                </a:lnTo>
                <a:lnTo>
                  <a:pt x="0" y="128016"/>
                </a:lnTo>
                <a:lnTo>
                  <a:pt x="9755" y="78116"/>
                </a:lnTo>
                <a:lnTo>
                  <a:pt x="36861" y="37471"/>
                </a:lnTo>
                <a:lnTo>
                  <a:pt x="77159" y="10094"/>
                </a:lnTo>
                <a:lnTo>
                  <a:pt x="126491" y="0"/>
                </a:lnTo>
                <a:lnTo>
                  <a:pt x="7525512" y="0"/>
                </a:lnTo>
                <a:lnTo>
                  <a:pt x="7575441" y="10094"/>
                </a:lnTo>
                <a:lnTo>
                  <a:pt x="7616099" y="37471"/>
                </a:lnTo>
                <a:lnTo>
                  <a:pt x="7643467" y="78116"/>
                </a:lnTo>
                <a:lnTo>
                  <a:pt x="7653528" y="128016"/>
                </a:lnTo>
                <a:lnTo>
                  <a:pt x="7653528" y="635508"/>
                </a:lnTo>
                <a:lnTo>
                  <a:pt x="7643467" y="685385"/>
                </a:lnTo>
                <a:lnTo>
                  <a:pt x="7616099" y="726024"/>
                </a:lnTo>
                <a:lnTo>
                  <a:pt x="7575441" y="753408"/>
                </a:lnTo>
                <a:lnTo>
                  <a:pt x="7525512" y="763524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82264" y="4914469"/>
            <a:ext cx="543179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 algn="ctr"/>
            <a:r>
              <a:rPr sz="2800" spc="65" dirty="0" err="1">
                <a:latin typeface="Microsoft JhengHei UI"/>
                <a:cs typeface="Microsoft JhengHei UI"/>
              </a:rPr>
              <a:t>攻</a:t>
            </a:r>
            <a:r>
              <a:rPr lang="zh-CN" altLang="en-US" sz="2800" spc="65" dirty="0">
                <a:latin typeface="Microsoft JhengHei UI"/>
                <a:cs typeface="Microsoft JhengHei UI"/>
              </a:rPr>
              <a:t>击</a:t>
            </a:r>
            <a:r>
              <a:rPr sz="2800" spc="65" dirty="0" err="1">
                <a:latin typeface="Microsoft JhengHei UI"/>
                <a:cs typeface="Microsoft JhengHei UI"/>
              </a:rPr>
              <a:t>者会增加邻接矩阵的秩</a:t>
            </a:r>
            <a:endParaRPr sz="2800" dirty="0">
              <a:latin typeface="Microsoft JhengHei UI"/>
              <a:cs typeface="Microsoft JhengHei UI"/>
            </a:endParaRP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3B462725-00B9-662D-8F8E-8BA8BA233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图净化：低秩近似</a:t>
            </a: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62E01491-5C6E-8BBC-63CE-9C4AF69DD069}"/>
              </a:ext>
            </a:extLst>
          </p:cNvPr>
          <p:cNvSpPr txBox="1"/>
          <p:nvPr/>
        </p:nvSpPr>
        <p:spPr>
          <a:xfrm>
            <a:off x="3704781" y="5944437"/>
            <a:ext cx="543179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spc="-5" dirty="0" err="1">
                <a:latin typeface="Microsoft JhengHei UI"/>
                <a:cs typeface="Microsoft JhengHei UI"/>
              </a:rPr>
              <a:t>利用SV</a:t>
            </a:r>
            <a:r>
              <a:rPr lang="en-US" sz="2800" spc="-5" dirty="0" err="1">
                <a:latin typeface="Microsoft JhengHei UI"/>
                <a:cs typeface="Microsoft JhengHei UI"/>
              </a:rPr>
              <a:t>D</a:t>
            </a:r>
            <a:r>
              <a:rPr sz="2800" spc="-5" dirty="0" err="1">
                <a:latin typeface="Microsoft JhengHei UI"/>
                <a:cs typeface="Microsoft JhengHei UI"/>
              </a:rPr>
              <a:t>获得邻接矩阵的低秩近似</a:t>
            </a:r>
            <a:endParaRPr sz="2800" dirty="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CF63-4B94-146D-D111-A211ECC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F099-45C3-83F2-4C0E-8F54C6CA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51724"/>
            <a:ext cx="10983132" cy="5506275"/>
          </a:xfrm>
        </p:spPr>
        <p:txBody>
          <a:bodyPr/>
          <a:lstStyle/>
          <a:p>
            <a:r>
              <a:rPr lang="zh-CN" altLang="en-US" sz="2400" dirty="0"/>
              <a:t>图神经网络的鲁棒性</a:t>
            </a:r>
            <a:endParaRPr lang="en-US" altLang="zh-CN" sz="2400" dirty="0"/>
          </a:p>
          <a:p>
            <a:pPr>
              <a:buClr>
                <a:srgbClr val="C00000"/>
              </a:buClr>
            </a:pPr>
            <a:r>
              <a:rPr lang="zh-CN" altLang="en-US" sz="2400" dirty="0"/>
              <a:t>图对抗攻击</a:t>
            </a:r>
            <a:endParaRPr lang="en-US" altLang="zh-CN" sz="24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白盒攻击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灰盒攻击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黑盒攻击</a:t>
            </a:r>
            <a:endParaRPr lang="en-US" altLang="zh-CN" sz="2000" dirty="0"/>
          </a:p>
          <a:p>
            <a:pPr>
              <a:buClr>
                <a:srgbClr val="C00000"/>
              </a:buClr>
            </a:pPr>
            <a:r>
              <a:rPr lang="zh-CN" altLang="en-US" sz="2400" dirty="0"/>
              <a:t>图对抗防御</a:t>
            </a:r>
            <a:endParaRPr lang="en-US" altLang="zh-CN" sz="24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对抗训练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/>
              <a:t>图净化</a:t>
            </a:r>
            <a:endParaRPr lang="en-US" altLang="zh-CN" sz="2000" dirty="0"/>
          </a:p>
          <a:p>
            <a:pPr lvl="1">
              <a:buClr>
                <a:srgbClr val="C00000"/>
              </a:buClr>
            </a:pPr>
            <a:r>
              <a:rPr lang="zh-CN" altLang="en-US" sz="2000" dirty="0">
                <a:solidFill>
                  <a:srgbClr val="C00000"/>
                </a:solidFill>
              </a:rPr>
              <a:t>图结构学习</a:t>
            </a:r>
            <a:endParaRPr lang="en-US" altLang="zh-CN" sz="2000" dirty="0">
              <a:solidFill>
                <a:srgbClr val="C00000"/>
              </a:solidFill>
            </a:endParaRP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107046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1854707" y="1118618"/>
            <a:ext cx="8795004" cy="3363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25140" y="5858257"/>
            <a:ext cx="6083935" cy="533400"/>
          </a:xfrm>
          <a:custGeom>
            <a:avLst/>
            <a:gdLst/>
            <a:ahLst/>
            <a:cxnLst/>
            <a:rect l="l" t="t" r="r" b="b"/>
            <a:pathLst>
              <a:path w="6083934" h="533400">
                <a:moveTo>
                  <a:pt x="5995416" y="533400"/>
                </a:moveTo>
                <a:lnTo>
                  <a:pt x="89915" y="533400"/>
                </a:lnTo>
                <a:lnTo>
                  <a:pt x="55146" y="526702"/>
                </a:lnTo>
                <a:lnTo>
                  <a:pt x="26727" y="507801"/>
                </a:lnTo>
                <a:lnTo>
                  <a:pt x="7423" y="479602"/>
                </a:lnTo>
                <a:lnTo>
                  <a:pt x="0" y="445007"/>
                </a:lnTo>
                <a:lnTo>
                  <a:pt x="0" y="89915"/>
                </a:lnTo>
                <a:lnTo>
                  <a:pt x="7423" y="55069"/>
                </a:lnTo>
                <a:lnTo>
                  <a:pt x="26727" y="26627"/>
                </a:lnTo>
                <a:lnTo>
                  <a:pt x="55146" y="7350"/>
                </a:lnTo>
                <a:lnTo>
                  <a:pt x="89915" y="0"/>
                </a:lnTo>
                <a:lnTo>
                  <a:pt x="5995416" y="0"/>
                </a:lnTo>
                <a:lnTo>
                  <a:pt x="6030103" y="7350"/>
                </a:lnTo>
                <a:lnTo>
                  <a:pt x="6058333" y="26627"/>
                </a:lnTo>
                <a:lnTo>
                  <a:pt x="6077203" y="55069"/>
                </a:lnTo>
                <a:lnTo>
                  <a:pt x="6083808" y="89915"/>
                </a:lnTo>
                <a:lnTo>
                  <a:pt x="6083808" y="445007"/>
                </a:lnTo>
                <a:lnTo>
                  <a:pt x="6077203" y="479602"/>
                </a:lnTo>
                <a:lnTo>
                  <a:pt x="6058333" y="507801"/>
                </a:lnTo>
                <a:lnTo>
                  <a:pt x="6030103" y="526702"/>
                </a:lnTo>
                <a:lnTo>
                  <a:pt x="5995416" y="533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143365" y="5921096"/>
            <a:ext cx="58477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Microsoft JhengHei UI"/>
                <a:cs typeface="Microsoft JhengHei UI"/>
              </a:rPr>
              <a:t>同时学习“干净”图结构以及最优的GNN模型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30" name="标题 29">
            <a:extLst>
              <a:ext uri="{FF2B5EF4-FFF2-40B4-BE49-F238E27FC236}">
                <a16:creationId xmlns:a16="http://schemas.microsoft.com/office/drawing/2014/main" id="{F580B667-F029-3F75-7EB1-D34B5137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-5" dirty="0"/>
              <a:t>图结构学习：</a:t>
            </a:r>
            <a:r>
              <a:rPr lang="en-US" altLang="zh-CN" spc="-5" dirty="0"/>
              <a:t>Pro-GNN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D18CB-172B-DACA-10EA-F88FFD9F2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750" y="5052191"/>
            <a:ext cx="9472500" cy="3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068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1854707" y="1118618"/>
            <a:ext cx="8795004" cy="3363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23944" y="3101341"/>
            <a:ext cx="2512060" cy="1350645"/>
          </a:xfrm>
          <a:custGeom>
            <a:avLst/>
            <a:gdLst/>
            <a:ahLst/>
            <a:cxnLst/>
            <a:rect l="l" t="t" r="r" b="b"/>
            <a:pathLst>
              <a:path w="2512060" h="1350645">
                <a:moveTo>
                  <a:pt x="2285999" y="1350264"/>
                </a:moveTo>
                <a:lnTo>
                  <a:pt x="224027" y="1350264"/>
                </a:lnTo>
                <a:lnTo>
                  <a:pt x="178834" y="1345535"/>
                </a:lnTo>
                <a:lnTo>
                  <a:pt x="136724" y="1332309"/>
                </a:lnTo>
                <a:lnTo>
                  <a:pt x="98610" y="1311482"/>
                </a:lnTo>
                <a:lnTo>
                  <a:pt x="65408" y="1283950"/>
                </a:lnTo>
                <a:lnTo>
                  <a:pt x="38031" y="1250611"/>
                </a:lnTo>
                <a:lnTo>
                  <a:pt x="17395" y="1212361"/>
                </a:lnTo>
                <a:lnTo>
                  <a:pt x="4413" y="1170095"/>
                </a:lnTo>
                <a:lnTo>
                  <a:pt x="0" y="1124711"/>
                </a:lnTo>
                <a:lnTo>
                  <a:pt x="0" y="225551"/>
                </a:lnTo>
                <a:lnTo>
                  <a:pt x="4413" y="180168"/>
                </a:lnTo>
                <a:lnTo>
                  <a:pt x="17395" y="137902"/>
                </a:lnTo>
                <a:lnTo>
                  <a:pt x="38031" y="99652"/>
                </a:lnTo>
                <a:lnTo>
                  <a:pt x="65408" y="66313"/>
                </a:lnTo>
                <a:lnTo>
                  <a:pt x="98610" y="38781"/>
                </a:lnTo>
                <a:lnTo>
                  <a:pt x="136724" y="17954"/>
                </a:lnTo>
                <a:lnTo>
                  <a:pt x="178834" y="4728"/>
                </a:lnTo>
                <a:lnTo>
                  <a:pt x="224027" y="0"/>
                </a:lnTo>
                <a:lnTo>
                  <a:pt x="2285999" y="0"/>
                </a:lnTo>
                <a:lnTo>
                  <a:pt x="2331304" y="4728"/>
                </a:lnTo>
                <a:lnTo>
                  <a:pt x="2373513" y="17954"/>
                </a:lnTo>
                <a:lnTo>
                  <a:pt x="2411730" y="38781"/>
                </a:lnTo>
                <a:lnTo>
                  <a:pt x="2445057" y="66313"/>
                </a:lnTo>
                <a:lnTo>
                  <a:pt x="2472600" y="99652"/>
                </a:lnTo>
                <a:lnTo>
                  <a:pt x="2493461" y="137902"/>
                </a:lnTo>
                <a:lnTo>
                  <a:pt x="2506744" y="180168"/>
                </a:lnTo>
                <a:lnTo>
                  <a:pt x="2511551" y="225551"/>
                </a:lnTo>
                <a:lnTo>
                  <a:pt x="2511551" y="1124711"/>
                </a:lnTo>
                <a:lnTo>
                  <a:pt x="2506744" y="1170095"/>
                </a:lnTo>
                <a:lnTo>
                  <a:pt x="2493461" y="1212361"/>
                </a:lnTo>
                <a:lnTo>
                  <a:pt x="2472600" y="1250611"/>
                </a:lnTo>
                <a:lnTo>
                  <a:pt x="2445057" y="1283950"/>
                </a:lnTo>
                <a:lnTo>
                  <a:pt x="2411730" y="1311482"/>
                </a:lnTo>
                <a:lnTo>
                  <a:pt x="2373513" y="1332309"/>
                </a:lnTo>
                <a:lnTo>
                  <a:pt x="2331304" y="1345535"/>
                </a:lnTo>
                <a:lnTo>
                  <a:pt x="2285999" y="1350264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25140" y="5858257"/>
            <a:ext cx="6083935" cy="533400"/>
          </a:xfrm>
          <a:custGeom>
            <a:avLst/>
            <a:gdLst/>
            <a:ahLst/>
            <a:cxnLst/>
            <a:rect l="l" t="t" r="r" b="b"/>
            <a:pathLst>
              <a:path w="6083934" h="533400">
                <a:moveTo>
                  <a:pt x="5995416" y="533400"/>
                </a:moveTo>
                <a:lnTo>
                  <a:pt x="89915" y="533400"/>
                </a:lnTo>
                <a:lnTo>
                  <a:pt x="55146" y="526702"/>
                </a:lnTo>
                <a:lnTo>
                  <a:pt x="26727" y="507801"/>
                </a:lnTo>
                <a:lnTo>
                  <a:pt x="7423" y="479602"/>
                </a:lnTo>
                <a:lnTo>
                  <a:pt x="0" y="445007"/>
                </a:lnTo>
                <a:lnTo>
                  <a:pt x="0" y="89915"/>
                </a:lnTo>
                <a:lnTo>
                  <a:pt x="7423" y="55069"/>
                </a:lnTo>
                <a:lnTo>
                  <a:pt x="26727" y="26627"/>
                </a:lnTo>
                <a:lnTo>
                  <a:pt x="55146" y="7350"/>
                </a:lnTo>
                <a:lnTo>
                  <a:pt x="89915" y="0"/>
                </a:lnTo>
                <a:lnTo>
                  <a:pt x="5995416" y="0"/>
                </a:lnTo>
                <a:lnTo>
                  <a:pt x="6030103" y="7350"/>
                </a:lnTo>
                <a:lnTo>
                  <a:pt x="6058333" y="26627"/>
                </a:lnTo>
                <a:lnTo>
                  <a:pt x="6077203" y="55069"/>
                </a:lnTo>
                <a:lnTo>
                  <a:pt x="6083808" y="89915"/>
                </a:lnTo>
                <a:lnTo>
                  <a:pt x="6083808" y="445007"/>
                </a:lnTo>
                <a:lnTo>
                  <a:pt x="6077203" y="479602"/>
                </a:lnTo>
                <a:lnTo>
                  <a:pt x="6058333" y="507801"/>
                </a:lnTo>
                <a:lnTo>
                  <a:pt x="6030103" y="526702"/>
                </a:lnTo>
                <a:lnTo>
                  <a:pt x="5995416" y="533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143365" y="5921096"/>
            <a:ext cx="58477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Microsoft JhengHei UI"/>
                <a:cs typeface="Microsoft JhengHei UI"/>
              </a:rPr>
              <a:t>同时学习“干净”图结构以及最优的GNN模型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30" name="标题 29">
            <a:extLst>
              <a:ext uri="{FF2B5EF4-FFF2-40B4-BE49-F238E27FC236}">
                <a16:creationId xmlns:a16="http://schemas.microsoft.com/office/drawing/2014/main" id="{F580B667-F029-3F75-7EB1-D34B5137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-5" dirty="0"/>
              <a:t>图结构学习：</a:t>
            </a:r>
            <a:r>
              <a:rPr lang="en-US" altLang="zh-CN" spc="-5" dirty="0"/>
              <a:t>Pro-GNN</a:t>
            </a:r>
            <a:endParaRPr lang="zh-CN" altLang="en-US" dirty="0"/>
          </a:p>
        </p:txBody>
      </p:sp>
      <p:sp>
        <p:nvSpPr>
          <p:cNvPr id="3" name="object 26">
            <a:extLst>
              <a:ext uri="{FF2B5EF4-FFF2-40B4-BE49-F238E27FC236}">
                <a16:creationId xmlns:a16="http://schemas.microsoft.com/office/drawing/2014/main" id="{A681F59D-D27C-793B-E597-042C31602B09}"/>
              </a:ext>
            </a:extLst>
          </p:cNvPr>
          <p:cNvSpPr/>
          <p:nvPr/>
        </p:nvSpPr>
        <p:spPr>
          <a:xfrm>
            <a:off x="8915400" y="4919562"/>
            <a:ext cx="2028964" cy="533400"/>
          </a:xfrm>
          <a:custGeom>
            <a:avLst/>
            <a:gdLst/>
            <a:ahLst/>
            <a:cxnLst/>
            <a:rect l="l" t="t" r="r" b="b"/>
            <a:pathLst>
              <a:path w="6083934" h="533400">
                <a:moveTo>
                  <a:pt x="5995416" y="533400"/>
                </a:moveTo>
                <a:lnTo>
                  <a:pt x="89915" y="533400"/>
                </a:lnTo>
                <a:lnTo>
                  <a:pt x="55146" y="526702"/>
                </a:lnTo>
                <a:lnTo>
                  <a:pt x="26727" y="507801"/>
                </a:lnTo>
                <a:lnTo>
                  <a:pt x="7423" y="479602"/>
                </a:lnTo>
                <a:lnTo>
                  <a:pt x="0" y="445007"/>
                </a:lnTo>
                <a:lnTo>
                  <a:pt x="0" y="89915"/>
                </a:lnTo>
                <a:lnTo>
                  <a:pt x="7423" y="55069"/>
                </a:lnTo>
                <a:lnTo>
                  <a:pt x="26727" y="26627"/>
                </a:lnTo>
                <a:lnTo>
                  <a:pt x="55146" y="7350"/>
                </a:lnTo>
                <a:lnTo>
                  <a:pt x="89915" y="0"/>
                </a:lnTo>
                <a:lnTo>
                  <a:pt x="5995416" y="0"/>
                </a:lnTo>
                <a:lnTo>
                  <a:pt x="6030103" y="7350"/>
                </a:lnTo>
                <a:lnTo>
                  <a:pt x="6058333" y="26627"/>
                </a:lnTo>
                <a:lnTo>
                  <a:pt x="6077203" y="55069"/>
                </a:lnTo>
                <a:lnTo>
                  <a:pt x="6083808" y="89915"/>
                </a:lnTo>
                <a:lnTo>
                  <a:pt x="6083808" y="445007"/>
                </a:lnTo>
                <a:lnTo>
                  <a:pt x="6077203" y="479602"/>
                </a:lnTo>
                <a:lnTo>
                  <a:pt x="6058333" y="507801"/>
                </a:lnTo>
                <a:lnTo>
                  <a:pt x="6030103" y="526702"/>
                </a:lnTo>
                <a:lnTo>
                  <a:pt x="5995416" y="53340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50199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D18CB-172B-DACA-10EA-F88FFD9F2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750" y="5052191"/>
            <a:ext cx="9472500" cy="3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435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1810"/>
              </a:lnSpc>
            </a:pP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1854707" y="1118618"/>
            <a:ext cx="8795004" cy="3363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23944" y="3101341"/>
            <a:ext cx="2512060" cy="1350645"/>
          </a:xfrm>
          <a:custGeom>
            <a:avLst/>
            <a:gdLst/>
            <a:ahLst/>
            <a:cxnLst/>
            <a:rect l="l" t="t" r="r" b="b"/>
            <a:pathLst>
              <a:path w="2512060" h="1350645">
                <a:moveTo>
                  <a:pt x="2285999" y="1350264"/>
                </a:moveTo>
                <a:lnTo>
                  <a:pt x="224027" y="1350264"/>
                </a:lnTo>
                <a:lnTo>
                  <a:pt x="178834" y="1345535"/>
                </a:lnTo>
                <a:lnTo>
                  <a:pt x="136724" y="1332309"/>
                </a:lnTo>
                <a:lnTo>
                  <a:pt x="98610" y="1311482"/>
                </a:lnTo>
                <a:lnTo>
                  <a:pt x="65408" y="1283950"/>
                </a:lnTo>
                <a:lnTo>
                  <a:pt x="38031" y="1250611"/>
                </a:lnTo>
                <a:lnTo>
                  <a:pt x="17395" y="1212361"/>
                </a:lnTo>
                <a:lnTo>
                  <a:pt x="4413" y="1170095"/>
                </a:lnTo>
                <a:lnTo>
                  <a:pt x="0" y="1124711"/>
                </a:lnTo>
                <a:lnTo>
                  <a:pt x="0" y="225551"/>
                </a:lnTo>
                <a:lnTo>
                  <a:pt x="4413" y="180168"/>
                </a:lnTo>
                <a:lnTo>
                  <a:pt x="17395" y="137902"/>
                </a:lnTo>
                <a:lnTo>
                  <a:pt x="38031" y="99652"/>
                </a:lnTo>
                <a:lnTo>
                  <a:pt x="65408" y="66313"/>
                </a:lnTo>
                <a:lnTo>
                  <a:pt x="98610" y="38781"/>
                </a:lnTo>
                <a:lnTo>
                  <a:pt x="136724" y="17954"/>
                </a:lnTo>
                <a:lnTo>
                  <a:pt x="178834" y="4728"/>
                </a:lnTo>
                <a:lnTo>
                  <a:pt x="224027" y="0"/>
                </a:lnTo>
                <a:lnTo>
                  <a:pt x="2285999" y="0"/>
                </a:lnTo>
                <a:lnTo>
                  <a:pt x="2331304" y="4728"/>
                </a:lnTo>
                <a:lnTo>
                  <a:pt x="2373513" y="17954"/>
                </a:lnTo>
                <a:lnTo>
                  <a:pt x="2411730" y="38781"/>
                </a:lnTo>
                <a:lnTo>
                  <a:pt x="2445057" y="66313"/>
                </a:lnTo>
                <a:lnTo>
                  <a:pt x="2472600" y="99652"/>
                </a:lnTo>
                <a:lnTo>
                  <a:pt x="2493461" y="137902"/>
                </a:lnTo>
                <a:lnTo>
                  <a:pt x="2506744" y="180168"/>
                </a:lnTo>
                <a:lnTo>
                  <a:pt x="2511551" y="225551"/>
                </a:lnTo>
                <a:lnTo>
                  <a:pt x="2511551" y="1124711"/>
                </a:lnTo>
                <a:lnTo>
                  <a:pt x="2506744" y="1170095"/>
                </a:lnTo>
                <a:lnTo>
                  <a:pt x="2493461" y="1212361"/>
                </a:lnTo>
                <a:lnTo>
                  <a:pt x="2472600" y="1250611"/>
                </a:lnTo>
                <a:lnTo>
                  <a:pt x="2445057" y="1283950"/>
                </a:lnTo>
                <a:lnTo>
                  <a:pt x="2411730" y="1311482"/>
                </a:lnTo>
                <a:lnTo>
                  <a:pt x="2373513" y="1332309"/>
                </a:lnTo>
                <a:lnTo>
                  <a:pt x="2331304" y="1345535"/>
                </a:lnTo>
                <a:lnTo>
                  <a:pt x="2285999" y="1350264"/>
                </a:lnTo>
                <a:close/>
              </a:path>
            </a:pathLst>
          </a:custGeom>
          <a:solidFill>
            <a:srgbClr val="9BBA58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14800" y="1752600"/>
            <a:ext cx="2512060" cy="1348740"/>
          </a:xfrm>
          <a:custGeom>
            <a:avLst/>
            <a:gdLst/>
            <a:ahLst/>
            <a:cxnLst/>
            <a:rect l="l" t="t" r="r" b="b"/>
            <a:pathLst>
              <a:path w="2512060" h="1348739">
                <a:moveTo>
                  <a:pt x="2286000" y="1348740"/>
                </a:moveTo>
                <a:lnTo>
                  <a:pt x="224027" y="1348740"/>
                </a:lnTo>
                <a:lnTo>
                  <a:pt x="178893" y="1344331"/>
                </a:lnTo>
                <a:lnTo>
                  <a:pt x="136824" y="1331352"/>
                </a:lnTo>
                <a:lnTo>
                  <a:pt x="98735" y="1310717"/>
                </a:lnTo>
                <a:lnTo>
                  <a:pt x="65541" y="1283341"/>
                </a:lnTo>
                <a:lnTo>
                  <a:pt x="38156" y="1250138"/>
                </a:lnTo>
                <a:lnTo>
                  <a:pt x="17495" y="1212022"/>
                </a:lnTo>
                <a:lnTo>
                  <a:pt x="4471" y="1169909"/>
                </a:lnTo>
                <a:lnTo>
                  <a:pt x="0" y="1124712"/>
                </a:lnTo>
                <a:lnTo>
                  <a:pt x="0" y="225552"/>
                </a:lnTo>
                <a:lnTo>
                  <a:pt x="4471" y="179989"/>
                </a:lnTo>
                <a:lnTo>
                  <a:pt x="17495" y="137595"/>
                </a:lnTo>
                <a:lnTo>
                  <a:pt x="38156" y="99268"/>
                </a:lnTo>
                <a:lnTo>
                  <a:pt x="65541" y="65903"/>
                </a:lnTo>
                <a:lnTo>
                  <a:pt x="98735" y="38397"/>
                </a:lnTo>
                <a:lnTo>
                  <a:pt x="136824" y="17647"/>
                </a:lnTo>
                <a:lnTo>
                  <a:pt x="178893" y="4549"/>
                </a:lnTo>
                <a:lnTo>
                  <a:pt x="224027" y="0"/>
                </a:lnTo>
                <a:lnTo>
                  <a:pt x="2286000" y="0"/>
                </a:lnTo>
                <a:lnTo>
                  <a:pt x="2331358" y="4549"/>
                </a:lnTo>
                <a:lnTo>
                  <a:pt x="2373606" y="17647"/>
                </a:lnTo>
                <a:lnTo>
                  <a:pt x="2411846" y="38397"/>
                </a:lnTo>
                <a:lnTo>
                  <a:pt x="2445181" y="65903"/>
                </a:lnTo>
                <a:lnTo>
                  <a:pt x="2472716" y="99268"/>
                </a:lnTo>
                <a:lnTo>
                  <a:pt x="2493554" y="137595"/>
                </a:lnTo>
                <a:lnTo>
                  <a:pt x="2506798" y="179989"/>
                </a:lnTo>
                <a:lnTo>
                  <a:pt x="2511552" y="225552"/>
                </a:lnTo>
                <a:lnTo>
                  <a:pt x="2511552" y="1124712"/>
                </a:lnTo>
                <a:lnTo>
                  <a:pt x="2506798" y="1169909"/>
                </a:lnTo>
                <a:lnTo>
                  <a:pt x="2493554" y="1212022"/>
                </a:lnTo>
                <a:lnTo>
                  <a:pt x="2472716" y="1250138"/>
                </a:lnTo>
                <a:lnTo>
                  <a:pt x="2445181" y="1283341"/>
                </a:lnTo>
                <a:lnTo>
                  <a:pt x="2411846" y="1310717"/>
                </a:lnTo>
                <a:lnTo>
                  <a:pt x="2373606" y="1331352"/>
                </a:lnTo>
                <a:lnTo>
                  <a:pt x="2331358" y="1344331"/>
                </a:lnTo>
                <a:lnTo>
                  <a:pt x="2286000" y="1348740"/>
                </a:lnTo>
                <a:close/>
              </a:path>
            </a:pathLst>
          </a:custGeom>
          <a:solidFill>
            <a:srgbClr val="C0504D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25140" y="5858257"/>
            <a:ext cx="6083935" cy="533400"/>
          </a:xfrm>
          <a:custGeom>
            <a:avLst/>
            <a:gdLst/>
            <a:ahLst/>
            <a:cxnLst/>
            <a:rect l="l" t="t" r="r" b="b"/>
            <a:pathLst>
              <a:path w="6083934" h="533400">
                <a:moveTo>
                  <a:pt x="5995416" y="533400"/>
                </a:moveTo>
                <a:lnTo>
                  <a:pt x="89915" y="533400"/>
                </a:lnTo>
                <a:lnTo>
                  <a:pt x="55146" y="526702"/>
                </a:lnTo>
                <a:lnTo>
                  <a:pt x="26727" y="507801"/>
                </a:lnTo>
                <a:lnTo>
                  <a:pt x="7423" y="479602"/>
                </a:lnTo>
                <a:lnTo>
                  <a:pt x="0" y="445007"/>
                </a:lnTo>
                <a:lnTo>
                  <a:pt x="0" y="89915"/>
                </a:lnTo>
                <a:lnTo>
                  <a:pt x="7423" y="55069"/>
                </a:lnTo>
                <a:lnTo>
                  <a:pt x="26727" y="26627"/>
                </a:lnTo>
                <a:lnTo>
                  <a:pt x="55146" y="7350"/>
                </a:lnTo>
                <a:lnTo>
                  <a:pt x="89915" y="0"/>
                </a:lnTo>
                <a:lnTo>
                  <a:pt x="5995416" y="0"/>
                </a:lnTo>
                <a:lnTo>
                  <a:pt x="6030103" y="7350"/>
                </a:lnTo>
                <a:lnTo>
                  <a:pt x="6058333" y="26627"/>
                </a:lnTo>
                <a:lnTo>
                  <a:pt x="6077203" y="55069"/>
                </a:lnTo>
                <a:lnTo>
                  <a:pt x="6083808" y="89915"/>
                </a:lnTo>
                <a:lnTo>
                  <a:pt x="6083808" y="445007"/>
                </a:lnTo>
                <a:lnTo>
                  <a:pt x="6077203" y="479602"/>
                </a:lnTo>
                <a:lnTo>
                  <a:pt x="6058333" y="507801"/>
                </a:lnTo>
                <a:lnTo>
                  <a:pt x="6030103" y="526702"/>
                </a:lnTo>
                <a:lnTo>
                  <a:pt x="5995416" y="533400"/>
                </a:lnTo>
                <a:close/>
              </a:path>
            </a:pathLst>
          </a:custGeom>
          <a:solidFill>
            <a:srgbClr val="4F81BC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143365" y="5921096"/>
            <a:ext cx="58477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Microsoft JhengHei UI"/>
                <a:cs typeface="Microsoft JhengHei UI"/>
              </a:rPr>
              <a:t>同时学习“干净”图结构以及最优的GNN模型</a:t>
            </a:r>
            <a:endParaRPr sz="2400" dirty="0">
              <a:latin typeface="Microsoft JhengHei UI"/>
              <a:cs typeface="Microsoft JhengHei UI"/>
            </a:endParaRPr>
          </a:p>
        </p:txBody>
      </p:sp>
      <p:sp>
        <p:nvSpPr>
          <p:cNvPr id="30" name="标题 29">
            <a:extLst>
              <a:ext uri="{FF2B5EF4-FFF2-40B4-BE49-F238E27FC236}">
                <a16:creationId xmlns:a16="http://schemas.microsoft.com/office/drawing/2014/main" id="{F580B667-F029-3F75-7EB1-D34B5137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-5" dirty="0"/>
              <a:t>图结构学习：</a:t>
            </a:r>
            <a:r>
              <a:rPr lang="en-US" altLang="zh-CN" spc="-5" dirty="0"/>
              <a:t>Pro-GNN</a:t>
            </a:r>
            <a:endParaRPr lang="zh-CN" altLang="en-US" dirty="0"/>
          </a:p>
        </p:txBody>
      </p:sp>
      <p:sp>
        <p:nvSpPr>
          <p:cNvPr id="2" name="object 26">
            <a:extLst>
              <a:ext uri="{FF2B5EF4-FFF2-40B4-BE49-F238E27FC236}">
                <a16:creationId xmlns:a16="http://schemas.microsoft.com/office/drawing/2014/main" id="{41721224-9768-267F-1B2A-2A79B871B9C9}"/>
              </a:ext>
            </a:extLst>
          </p:cNvPr>
          <p:cNvSpPr/>
          <p:nvPr/>
        </p:nvSpPr>
        <p:spPr>
          <a:xfrm>
            <a:off x="6248400" y="4915266"/>
            <a:ext cx="2362200" cy="533400"/>
          </a:xfrm>
          <a:custGeom>
            <a:avLst/>
            <a:gdLst/>
            <a:ahLst/>
            <a:cxnLst/>
            <a:rect l="l" t="t" r="r" b="b"/>
            <a:pathLst>
              <a:path w="6083934" h="533400">
                <a:moveTo>
                  <a:pt x="5995416" y="533400"/>
                </a:moveTo>
                <a:lnTo>
                  <a:pt x="89915" y="533400"/>
                </a:lnTo>
                <a:lnTo>
                  <a:pt x="55146" y="526702"/>
                </a:lnTo>
                <a:lnTo>
                  <a:pt x="26727" y="507801"/>
                </a:lnTo>
                <a:lnTo>
                  <a:pt x="7423" y="479602"/>
                </a:lnTo>
                <a:lnTo>
                  <a:pt x="0" y="445007"/>
                </a:lnTo>
                <a:lnTo>
                  <a:pt x="0" y="89915"/>
                </a:lnTo>
                <a:lnTo>
                  <a:pt x="7423" y="55069"/>
                </a:lnTo>
                <a:lnTo>
                  <a:pt x="26727" y="26627"/>
                </a:lnTo>
                <a:lnTo>
                  <a:pt x="55146" y="7350"/>
                </a:lnTo>
                <a:lnTo>
                  <a:pt x="89915" y="0"/>
                </a:lnTo>
                <a:lnTo>
                  <a:pt x="5995416" y="0"/>
                </a:lnTo>
                <a:lnTo>
                  <a:pt x="6030103" y="7350"/>
                </a:lnTo>
                <a:lnTo>
                  <a:pt x="6058333" y="26627"/>
                </a:lnTo>
                <a:lnTo>
                  <a:pt x="6077203" y="55069"/>
                </a:lnTo>
                <a:lnTo>
                  <a:pt x="6083808" y="89915"/>
                </a:lnTo>
                <a:lnTo>
                  <a:pt x="6083808" y="445007"/>
                </a:lnTo>
                <a:lnTo>
                  <a:pt x="6077203" y="479602"/>
                </a:lnTo>
                <a:lnTo>
                  <a:pt x="6058333" y="507801"/>
                </a:lnTo>
                <a:lnTo>
                  <a:pt x="6030103" y="526702"/>
                </a:lnTo>
                <a:lnTo>
                  <a:pt x="5995416" y="533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33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26">
            <a:extLst>
              <a:ext uri="{FF2B5EF4-FFF2-40B4-BE49-F238E27FC236}">
                <a16:creationId xmlns:a16="http://schemas.microsoft.com/office/drawing/2014/main" id="{A681F59D-D27C-793B-E597-042C31602B09}"/>
              </a:ext>
            </a:extLst>
          </p:cNvPr>
          <p:cNvSpPr/>
          <p:nvPr/>
        </p:nvSpPr>
        <p:spPr>
          <a:xfrm>
            <a:off x="8933304" y="4919562"/>
            <a:ext cx="2028964" cy="533400"/>
          </a:xfrm>
          <a:custGeom>
            <a:avLst/>
            <a:gdLst/>
            <a:ahLst/>
            <a:cxnLst/>
            <a:rect l="l" t="t" r="r" b="b"/>
            <a:pathLst>
              <a:path w="6083934" h="533400">
                <a:moveTo>
                  <a:pt x="5995416" y="533400"/>
                </a:moveTo>
                <a:lnTo>
                  <a:pt x="89915" y="533400"/>
                </a:lnTo>
                <a:lnTo>
                  <a:pt x="55146" y="526702"/>
                </a:lnTo>
                <a:lnTo>
                  <a:pt x="26727" y="507801"/>
                </a:lnTo>
                <a:lnTo>
                  <a:pt x="7423" y="479602"/>
                </a:lnTo>
                <a:lnTo>
                  <a:pt x="0" y="445007"/>
                </a:lnTo>
                <a:lnTo>
                  <a:pt x="0" y="89915"/>
                </a:lnTo>
                <a:lnTo>
                  <a:pt x="7423" y="55069"/>
                </a:lnTo>
                <a:lnTo>
                  <a:pt x="26727" y="26627"/>
                </a:lnTo>
                <a:lnTo>
                  <a:pt x="55146" y="7350"/>
                </a:lnTo>
                <a:lnTo>
                  <a:pt x="89915" y="0"/>
                </a:lnTo>
                <a:lnTo>
                  <a:pt x="5995416" y="0"/>
                </a:lnTo>
                <a:lnTo>
                  <a:pt x="6030103" y="7350"/>
                </a:lnTo>
                <a:lnTo>
                  <a:pt x="6058333" y="26627"/>
                </a:lnTo>
                <a:lnTo>
                  <a:pt x="6077203" y="55069"/>
                </a:lnTo>
                <a:lnTo>
                  <a:pt x="6083808" y="89915"/>
                </a:lnTo>
                <a:lnTo>
                  <a:pt x="6083808" y="445007"/>
                </a:lnTo>
                <a:lnTo>
                  <a:pt x="6077203" y="479602"/>
                </a:lnTo>
                <a:lnTo>
                  <a:pt x="6058333" y="507801"/>
                </a:lnTo>
                <a:lnTo>
                  <a:pt x="6030103" y="526702"/>
                </a:lnTo>
                <a:lnTo>
                  <a:pt x="5995416" y="53340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50199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D18CB-172B-DACA-10EA-F88FFD9F2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750" y="5052191"/>
            <a:ext cx="9472500" cy="35532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41.99472"/>
  <p:tag name="LATEXADDIN" val="\documentclass{article}&#10;\usepackage{amsmath}&#10;\pagestyle{empty}&#10;\begin{document}&#10;$\epsilon$&#10;&#10;&#10;&#10;&#10;\end{document}"/>
  <p:tag name="IGUANATEXSIZE" val="12"/>
  <p:tag name="IGUANATEXCURSOR" val="9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025.872"/>
  <p:tag name="LATEXADDIN" val="\documentclass{article}&#10;\usepackage{amsmath}&#10;\pagestyle{empty}&#10;\begin{document}&#10;$\Delta A = (\bar{A} - A) \odot S$&#10;&#10;&#10;&#10;&#10;\end{document}"/>
  <p:tag name="IGUANATEXSIZE" val="12"/>
  <p:tag name="IGUANATEXCURSOR" val="11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025.872"/>
  <p:tag name="LATEXADDIN" val="\documentclass{article}&#10;\usepackage{amsmath}&#10;\pagestyle{empty}&#10;\begin{document}&#10;$\Delta A = (\bar{A} - A) \odot S$&#10;&#10;&#10;&#10;&#10;\end{document}"/>
  <p:tag name="IGUANATEXSIZE" val="12"/>
  <p:tag name="IGUANATEXCURSOR" val="11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1427.821"/>
  <p:tag name="LATEXADDIN" val="\documentclass{article}&#10;\usepackage{amsmath}&#10;\pagestyle{empty}&#10;\begin{document}&#10;$l(v_i) = z[y_i] - \max_{c \ne y_i} z[c]$&#10;&#10;&#10;&#10;\end{document}"/>
  <p:tag name="IGUANATEXSIZE" val="12"/>
  <p:tag name="IGUANATEXCURSOR" val="12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025.872"/>
  <p:tag name="LATEXADDIN" val="\documentclass{article}&#10;\usepackage{amsmath}&#10;\pagestyle{empty}&#10;\begin{document}&#10;$\Delta A = (\bar{A} - A) \odot S$&#10;&#10;&#10;&#10;&#10;\end{document}"/>
  <p:tag name="IGUANATEXSIZE" val="12"/>
  <p:tag name="IGUANATEXCURSOR" val="11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1427.821"/>
  <p:tag name="LATEXADDIN" val="\documentclass{article}&#10;\usepackage{amsmath}&#10;\pagestyle{empty}&#10;\begin{document}&#10;$l(v_i) = z[y_i] - \max_{c \ne y_i} z[c]$&#10;&#10;&#10;&#10;\end{document}"/>
  <p:tag name="IGUANATEXSIZE" val="12"/>
  <p:tag name="IGUANATEXCURSOR" val="12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2024.747"/>
  <p:tag name="LATEXADDIN" val="\documentclass{article}&#10;\usepackage{amsmath}&#10;\pagestyle{empty}&#10;\begin{document}&#10;$l(v_i) = max \{ z[y_i] - \max_{c \ne y_i} z[c], -k\}$&#10;&#10;&#10;&#10;\end{document}"/>
  <p:tag name="IGUANATEXSIZE" val="12"/>
  <p:tag name="IGUANATEXCURSOR" val="1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025.872"/>
  <p:tag name="LATEXADDIN" val="\documentclass{article}&#10;\usepackage{amsmath}&#10;\pagestyle{empty}&#10;\begin{document}&#10;$\Delta A = (\bar{A} - A) \odot S$&#10;&#10;&#10;&#10;&#10;\end{document}"/>
  <p:tag name="IGUANATEXSIZE" val="12"/>
  <p:tag name="IGUANATEXCURSOR" val="11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1427.821"/>
  <p:tag name="LATEXADDIN" val="\documentclass{article}&#10;\usepackage{amsmath}&#10;\pagestyle{empty}&#10;\begin{document}&#10;$l(v_i) = z[y_i] - \max_{c \ne y_i} z[c]$&#10;&#10;&#10;&#10;\end{document}"/>
  <p:tag name="IGUANATEXSIZE" val="12"/>
  <p:tag name="IGUANATEXCURSOR" val="12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2024.747"/>
  <p:tag name="LATEXADDIN" val="\documentclass{article}&#10;\usepackage{amsmath}&#10;\pagestyle{empty}&#10;\begin{document}&#10;$l(v_i) = max \{ z[y_i] - \max_{c \ne y_i} z[c], -k\}$&#10;&#10;&#10;&#10;\end{document}"/>
  <p:tag name="IGUANATEXSIZE" val="12"/>
  <p:tag name="IGUANATEXCURSOR" val="1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025.872"/>
  <p:tag name="LATEXADDIN" val="\documentclass{article}&#10;\usepackage{amsmath}&#10;\pagestyle{empty}&#10;\begin{document}&#10;$\Delta A = (\bar{A} - A) \odot S$&#10;&#10;&#10;&#10;&#10;\end{document}"/>
  <p:tag name="IGUANATEXSIZE" val="12"/>
  <p:tag name="IGUANATEXCURSOR" val="11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41.99472"/>
  <p:tag name="LATEXADDIN" val="\documentclass{article}&#10;\usepackage{amsmath}&#10;\pagestyle{empty}&#10;\begin{document}&#10;$\epsilon$&#10;&#10;&#10;&#10;&#10;\end{document}"/>
  <p:tag name="IGUANATEXSIZE" val="12"/>
  <p:tag name="IGUANATEXCURSOR" val="9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1427.821"/>
  <p:tag name="LATEXADDIN" val="\documentclass{article}&#10;\usepackage{amsmath}&#10;\pagestyle{empty}&#10;\begin{document}&#10;$l(v_i) = z[y_i] - \max_{c \ne y_i} z[c]$&#10;&#10;&#10;&#10;\end{document}"/>
  <p:tag name="IGUANATEXSIZE" val="12"/>
  <p:tag name="IGUANATEXCURSOR" val="12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2024.747"/>
  <p:tag name="LATEXADDIN" val="\documentclass{article}&#10;\usepackage{amsmath}&#10;\pagestyle{empty}&#10;\begin{document}&#10;$l(v_i) = max \{ z[y_i] - \max_{c \ne y_i} z[c], -k\}$&#10;&#10;&#10;&#10;\end{document}"/>
  <p:tag name="IGUANATEXSIZE" val="12"/>
  <p:tag name="IGUANATEXCURSOR" val="1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025.872"/>
  <p:tag name="LATEXADDIN" val="\documentclass{article}&#10;\usepackage{amsmath}&#10;\pagestyle{empty}&#10;\begin{document}&#10;$\Delta A = (\bar{A} - A) \odot S$&#10;&#10;&#10;&#10;&#10;\end{document}"/>
  <p:tag name="IGUANATEXSIZE" val="12"/>
  <p:tag name="IGUANATEXCURSOR" val="11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982"/>
  <p:tag name="ORIGINALWIDTH" val="1129.359"/>
  <p:tag name="LATEXADDIN" val="\documentclass{article}&#10;\usepackage{amsmath}&#10;\pagestyle{empty}&#10;\begin{document}&#10;$L(V_{at}) = \sum_{v \in V_{at}} l(v)$&#10;&#10;&#10;&#10;\end{document}"/>
  <p:tag name="IGUANATEXSIZE" val="12"/>
  <p:tag name="IGUANATEXCURSOR" val="119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1427.821"/>
  <p:tag name="LATEXADDIN" val="\documentclass{article}&#10;\usepackage{amsmath}&#10;\pagestyle{empty}&#10;\begin{document}&#10;$l(v_i) = z[y_i] - \max_{c \ne y_i} z[c]$&#10;&#10;&#10;&#10;\end{document}"/>
  <p:tag name="IGUANATEXSIZE" val="12"/>
  <p:tag name="IGUANATEXCURSOR" val="12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2024.747"/>
  <p:tag name="LATEXADDIN" val="\documentclass{article}&#10;\usepackage{amsmath}&#10;\pagestyle{empty}&#10;\begin{document}&#10;$l(v_i) = max \{ z[y_i] - \max_{c \ne y_i} z[c], -k\}$&#10;&#10;&#10;&#10;\end{document}"/>
  <p:tag name="IGUANATEXSIZE" val="12"/>
  <p:tag name="IGUANATEXCURSOR" val="1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301.4623"/>
  <p:tag name="LATEXADDIN" val="\documentclass{article}&#10;\usepackage{amsmath}&#10;\pagestyle{empty}&#10;\begin{document}&#10;$\frac {\partial l(v_i)} {\partial A[i, j]}$&#10;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301.4623"/>
  <p:tag name="LATEXADDIN" val="\documentclass{article}&#10;\usepackage{amsmath}&#10;\pagestyle{empty}&#10;\begin{document}&#10;$\frac {\partial l(v_i)} {\partial A[i, j]}$&#10;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301.4623"/>
  <p:tag name="LATEXADDIN" val="\documentclass{article}&#10;\usepackage{amsmath}&#10;\pagestyle{empty}&#10;\begin{document}&#10;$\frac {\partial l(v_i)} {\partial A[i, j]}$&#10;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301.4623"/>
  <p:tag name="LATEXADDIN" val="\documentclass{article}&#10;\usepackage{amsmath}&#10;\pagestyle{empty}&#10;\begin{document}&#10;$\frac {\partial l(v_i)} {\partial A[i, j]}$&#10;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025.872"/>
  <p:tag name="LATEXADDIN" val="\documentclass{article}&#10;\usepackage{amsmath}&#10;\pagestyle{empty}&#10;\begin{document}&#10;$\Delta A = (\bar{A} - A) \odot S$&#10;&#10;&#10;&#10;&#10;\end{document}"/>
  <p:tag name="IGUANATEXSIZE" val="12"/>
  <p:tag name="IGUANATEXCURSOR" val="11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301.4623"/>
  <p:tag name="LATEXADDIN" val="\documentclass{article}&#10;\usepackage{amsmath}&#10;\pagestyle{empty}&#10;\begin{document}&#10;$\frac {\partial l(v_i)} {\partial A[i, j]}$&#10;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301.4623"/>
  <p:tag name="LATEXADDIN" val="\documentclass{article}&#10;\usepackage{amsmath}&#10;\pagestyle{empty}&#10;\begin{document}&#10;$\frac {\partial l(v_i)} {\partial A[i, j]}$&#10;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301.4623"/>
  <p:tag name="LATEXADDIN" val="\documentclass{article}&#10;\usepackage{amsmath}&#10;\pagestyle{empty}&#10;\begin{document}&#10;$\frac {\partial l(v_i)} {\partial A[i, j]}$&#10;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301.4623"/>
  <p:tag name="LATEXADDIN" val="\documentclass{article}&#10;\usepackage{amsmath}&#10;\pagestyle{empty}&#10;\begin{document}&#10;$\frac {\partial l(v_i)} {\partial A[i, j]}$&#10;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301.4623"/>
  <p:tag name="LATEXADDIN" val="\documentclass{article}&#10;\usepackage{amsmath}&#10;\pagestyle{empty}&#10;\begin{document}&#10;$\frac {\partial l(v_i)} {\partial A[i, j]}$&#10;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301.4623"/>
  <p:tag name="LATEXADDIN" val="\documentclass{article}&#10;\usepackage{amsmath}&#10;\pagestyle{empty}&#10;\begin{document}&#10;$\frac {\partial l(v_i)} {\partial A[i, j]}$&#10;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301.4623"/>
  <p:tag name="LATEXADDIN" val="\documentclass{article}&#10;\usepackage{amsmath}&#10;\pagestyle{empty}&#10;\begin{document}&#10;$\frac {\partial l(v_i)} {\partial A[i, j]}$&#10;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301.4623"/>
  <p:tag name="LATEXADDIN" val="\documentclass{article}&#10;\usepackage{amsmath}&#10;\pagestyle{empty}&#10;\begin{document}&#10;$\frac {\partial l(v_i)} {\partial A[i, j]}$&#10;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301.4623"/>
  <p:tag name="LATEXADDIN" val="\documentclass{article}&#10;\usepackage{amsmath}&#10;\pagestyle{empty}&#10;\begin{document}&#10;$\frac {\partial l(v_i)} {\partial A[i, j]}$&#10;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301.4623"/>
  <p:tag name="LATEXADDIN" val="\documentclass{article}&#10;\usepackage{amsmath}&#10;\pagestyle{empty}&#10;\begin{document}&#10;$\frac {\partial l(v_i)} {\partial A[i, j]}$&#10;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025.872"/>
  <p:tag name="LATEXADDIN" val="\documentclass{article}&#10;\usepackage{amsmath}&#10;\pagestyle{empty}&#10;\begin{document}&#10;$\Delta A = (\bar{A} - A) \odot S$&#10;&#10;&#10;&#10;&#10;\end{document}"/>
  <p:tag name="IGUANATEXSIZE" val="12"/>
  <p:tag name="IGUANATEXCURSOR" val="11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301.4623"/>
  <p:tag name="LATEXADDIN" val="\documentclass{article}&#10;\usepackage{amsmath}&#10;\pagestyle{empty}&#10;\begin{document}&#10;$\frac {\partial l(v_i)} {\partial A[i, j]}$&#10;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301.4623"/>
  <p:tag name="LATEXADDIN" val="\documentclass{article}&#10;\usepackage{amsmath}&#10;\pagestyle{empty}&#10;\begin{document}&#10;$\frac {\partial l(v_i)} {\partial A[i, j]}$&#10;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301.4623"/>
  <p:tag name="LATEXADDIN" val="\documentclass{article}&#10;\usepackage{amsmath}&#10;\pagestyle{empty}&#10;\begin{document}&#10;$\frac {\partial l(v_i)} {\partial A[i, j]}$&#10;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301.4623"/>
  <p:tag name="LATEXADDIN" val="\documentclass{article}&#10;\usepackage{amsmath}&#10;\pagestyle{empty}&#10;\begin{document}&#10;$\frac {\partial l(v_i)} {\partial A[i, j]}$&#10;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301.4623"/>
  <p:tag name="LATEXADDIN" val="\documentclass{article}&#10;\usepackage{amsmath}&#10;\pagestyle{empty}&#10;\begin{document}&#10;$\frac {\partial l(v_i)} {\partial A[i, j]}$&#10;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301.4623"/>
  <p:tag name="LATEXADDIN" val="\documentclass{article}&#10;\usepackage{amsmath}&#10;\pagestyle{empty}&#10;\begin{document}&#10;$\frac {\partial l(v_i)} {\partial A[i, j]}$&#10;&#10;&#10;&#10;&#10;\end{document}"/>
  <p:tag name="IGUANATEXSIZE" val="12"/>
  <p:tag name="IGUANATEXCURSOR" val="12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1341.582"/>
  <p:tag name="LATEXADDIN" val="\documentclass{article}&#10;\usepackage{amsmath}&#10;\pagestyle{empty}&#10;\begin{document}&#10;$l(v_i) = \max_{c \ne y_i} z[c] – z[y_i]$&#10;&#10;&#10;\end{document}"/>
  <p:tag name="IGUANATEXSIZE" val="12"/>
  <p:tag name="IGUANATEXCURSOR" val="12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1341.582"/>
  <p:tag name="LATEXADDIN" val="\documentclass{article}&#10;\usepackage{amsmath}&#10;\pagestyle{empty}&#10;\begin{document}&#10;$l(v_i) = \max_{c \ne y_i} z[c] – z[y_i]$&#10;&#10;&#10;\end{document}"/>
  <p:tag name="IGUANATEXSIZE" val="12"/>
  <p:tag name="IGUANATEXCURSOR" val="12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32.583"/>
  <p:tag name="LATEXADDIN" val="\documentclass{article}&#10;\usepackage{amsmath}&#10;\pagestyle{empty}&#10;\begin{document}&#10;$| (\mathcal{E} - \mathcal{E}^\prime) \cup (\mathcal{E}^\prime - \mathcal{E}) | \le \Delta$&#10;&#10;&#10;&#10;\end{document}"/>
  <p:tag name="IGUANATEXSIZE" val="12"/>
  <p:tag name="IGUANATEXCURSOR" val="17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32.583"/>
  <p:tag name="LATEXADDIN" val="\documentclass{article}&#10;\usepackage{amsmath}&#10;\pagestyle{empty}&#10;\begin{document}&#10;$| (\mathcal{E} - \mathcal{E}^\prime) \cup (\mathcal{E}^\prime - \mathcal{E}) | \le \Delta$&#10;&#10;&#10;&#10;\end{document}"/>
  <p:tag name="IGUANATEXSIZE" val="12"/>
  <p:tag name="IGUANATEXCURSOR" val="17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025.872"/>
  <p:tag name="LATEXADDIN" val="\documentclass{article}&#10;\usepackage{amsmath}&#10;\pagestyle{empty}&#10;\begin{document}&#10;$\Delta A = (\bar{A} - A) \odot S$&#10;&#10;&#10;&#10;&#10;\end{document}"/>
  <p:tag name="IGUANATEXSIZE" val="12"/>
  <p:tag name="IGUANATEXCURSOR" val="11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.4788"/>
  <p:tag name="ORIGINALWIDTH" val="543.6821"/>
  <p:tag name="LATEXADDIN" val="\documentclass{article}&#10;\usepackage{amsmath}&#10;\pagestyle{empty}&#10;\begin{document}&#10;\begin{equation}&#10;\min_{\Theta} \mathcal{L}_{train}&#10;\nonumber&#10;\end{equation}&#10;&#10;&#10;&#10;\end{document}"/>
  <p:tag name="IGUANATEXSIZE" val="12"/>
  <p:tag name="IGUANATEXCURSOR" val="15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3570.304"/>
  <p:tag name="LATEXADDIN" val="\documentclass{article}&#10;\usepackage{amsmath}&#10;\pagestyle{empty}&#10;\begin{document}&#10;\begin{equation}&#10;r_i^g = \arg \max_{r_i, \lVert r_i \rVert \le \epsilon} \sum_{j \in \mathcal{N}(v_i)} d(f_{GNN}(A, F \star r_i; \Theta)_{i,:}, f_{GNN} (A, F; \Theta)_{j, :} )&#10;\nonumber&#10;\end{equation}&#10;&#10;&#10;&#10;\end{document}"/>
  <p:tag name="IGUANATEXSIZE" val="12"/>
  <p:tag name="IGUANATEXCURSOR" val="25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3570.304"/>
  <p:tag name="LATEXADDIN" val="\documentclass{article}&#10;\usepackage{amsmath}&#10;\pagestyle{empty}&#10;\begin{document}&#10;\begin{equation}&#10;r_i^g = \arg \max_{r_i, \lVert r_i \rVert \le \epsilon} \sum_{j \in \mathcal{N}(v_i)} d(f_{GNN}(A, F \star r_i; \Theta)_{i,:}, f_{GNN} (A, F; \Theta)_{j, :} )&#10;\nonumber&#10;\end{equation}&#10;&#10;&#10;&#10;\end{document}"/>
  <p:tag name="IGUANATEXSIZE" val="12"/>
  <p:tag name="IGUANATEXCURSOR" val="25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47.619"/>
  <p:tag name="LATEXADDIN" val="\documentclass{article}&#10;\usepackage{amsmath}&#10;\pagestyle{empty}&#10;\begin{document}&#10;\begin{equation}&#10;D = \{ \zeta; \lVert \zeta_i \rVert_2 \le \Delta \}&#10;\nonumber&#10;\end{equation}&#10;&#10;&#10;&#10;\end{document}"/>
  <p:tag name="IGUANATEXSIZE" val="12"/>
  <p:tag name="IGUANATEXCURSOR" val="97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47.619"/>
  <p:tag name="LATEXADDIN" val="\documentclass{article}&#10;\usepackage{amsmath}&#10;\pagestyle{empty}&#10;\begin{document}&#10;\begin{equation}&#10;D = \{ \zeta; \lVert \zeta_i \rVert_2 \le \Delta \}&#10;\nonumber&#10;\end{equation}&#10;&#10;&#10;&#10;\end{document}"/>
  <p:tag name="IGUANATEXSIZE" val="12"/>
  <p:tag name="IGUANATEXCURSOR" val="97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677.54"/>
  <p:tag name="LATEXADDIN" val="\documentclass{article}&#10;\usepackage{amsmath}&#10;\pagestyle{empty}&#10;\begin{document}&#10;$L_{atk} (A^\prime) = -L_{self} (A^\prime) – L_{tr} (A^\prime)$&#10;&#10;&#10;\end{document}"/>
  <p:tag name="IGUANATEXSIZE" val="12"/>
  <p:tag name="IGUANATEXCURSOR" val="144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.2272"/>
  <p:tag name="ORIGINALWIDTH" val="3656.543"/>
  <p:tag name="LATEXADDIN" val="\documentclass{article}&#10;\usepackage{amsmath}&#10;\pagestyle{empty}&#10;\begin{document}&#10;\begin{equation}&#10;\min_{A^\prime} \mathcal{L}_{atk} (GNN_{sur} (A^\prime; \Theta^*)) ~~\text{s.t.}~~ \Theta^* = \arg \min_{\Theta} \mathcal{L} _{tr} (GNN_{sur} (A^\prime; \Theta))&#10;\nonumber&#10;\end{equation}&#10;&#10;&#10;&#10;\end{document}"/>
  <p:tag name="IGUANATEXSIZE" val="12"/>
  <p:tag name="IGUANATEXCURSOR" val="8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.2272"/>
  <p:tag name="ORIGINALWIDTH" val="3656.543"/>
  <p:tag name="LATEXADDIN" val="\documentclass{article}&#10;\usepackage{amsmath}&#10;\pagestyle{empty}&#10;\begin{document}&#10;\begin{equation}&#10;\min_{A^\prime} \mathcal{L}_{atk} (GNN_{sur} (A^\prime; \Theta^*)) ~~\text{s.t.}~~ \Theta^* = \arg \min_{\Theta} \mathcal{L} _{tr} (GNN_{sur} (A^\prime; \Theta))&#10;\nonumber&#10;\end{equation}&#10;&#10;&#10;&#10;\end{document}"/>
  <p:tag name="IGUANATEXSIZE" val="12"/>
  <p:tag name="IGUANATEXCURSOR" val="8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8.2265"/>
  <p:tag name="ORIGINALWIDTH" val="4182.977"/>
  <p:tag name="LATEXADDIN" val="\documentclass{article}&#10;\usepackage{amsmath}&#10;\pagestyle{empty}&#10;\begin{document}&#10;\begin{equation}&#10;\nabla_{A^\prime}^{meta} :=  \nabla_{A^\prime} \mathcal{L}_{atk} (GNN_{sur} (A^\prime; \Theta^*)) ~~\text{s.t.}~~ \Theta^* = \arg \min_{\Theta} \mathcal{L} _{tr} (GNN_{sur} (A^\prime; \Theta))&#10;\nonumber&#10;\end{equation}&#10;&#10;&#10;&#10;\end{document}"/>
  <p:tag name="IGUANATEXSIZE" val="12"/>
  <p:tag name="IGUANATEXCURSOR" val="128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928.759"/>
  <p:tag name="LATEXADDIN" val="\documentclass{article}&#10;\usepackage{amsmath}&#10;\usepackage{amsfonts}&#10;\usepackage{indentfirst}&#10;\usepackage{geometry}&#10;\pagestyle{empty}&#10;\begin{document}&#10;\begin{equation} &#10;R(s_t, a_t) = &#10;\begin{cases} &#10;1 &amp;\text{if}~f(s_{t+1} \ne f(s_1)) \\ &#10;n_r &amp;\text{if}~f(s_{t+1} = f(s_1))&#10;\end{cases} &#10;\nonumber&#10;\end{equation}&#10;&#10;&#10;&#10;&#10;\end{document}"/>
  <p:tag name="IGUANATEXSIZE" val="20"/>
  <p:tag name="IGUANATEXCURSOR" val="262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025.872"/>
  <p:tag name="LATEXADDIN" val="\documentclass{article}&#10;\usepackage{amsmath}&#10;\pagestyle{empty}&#10;\begin{document}&#10;$\Delta A = (\bar{A} - A) \odot S$&#10;&#10;&#10;&#10;&#10;\end{document}"/>
  <p:tag name="IGUANATEXSIZE" val="12"/>
  <p:tag name="IGUANATEXCURSOR" val="11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494.9381"/>
  <p:tag name="LATEXADDIN" val="\documentclass{article}&#10;\usepackage{amsmath}&#10;\pagestyle{empty}&#10;\begin{document}&#10;$n_r = - \frac1K$&#10;&#10;&#10;&#10;\end{document}"/>
  <p:tag name="IGUANATEXSIZE" val="12"/>
  <p:tag name="IGUANATEXCURSOR" val="98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60.18"/>
  <p:tag name="LATEXADDIN" val="\documentclass{article}&#10;\usepackage{amsmath}&#10;\pagestyle{empty}&#10;\begin{document}&#10;$K = p \cdot |\mathcal{E}|$&#10;&#10;&#10;\end{document}"/>
  <p:tag name="IGUANATEXSIZE" val="12"/>
  <p:tag name="IGUANATEXCURSOR" val="108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317.585"/>
  <p:tag name="LATEXADDIN" val="\documentclass{article}&#10;\usepackage{amsmath}&#10;\pagestyle{empty}&#10;\begin{document}&#10;$h_i^{(l)} \sim N(\mu_i^{(l)}, diag (\sigma_i^{(l)}))$&#10;&#10;&#10;\end{document}"/>
  <p:tag name="IGUANATEXSIZE" val="12"/>
  <p:tag name="IGUANATEXCURSOR" val="151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2.4522"/>
  <p:tag name="ORIGINALWIDTH" val="1865.767"/>
  <p:tag name="LATEXADDIN" val="\documentclass{article}&#10;\usepackage{amsmath}&#10;\pagestyle{empty}&#10;\begin{document}&#10;\begin{equation}&#10;h_{N(i)}^{(l)} = \sum_{j \in N(i)} \frac 1 {\sqrt{ \tilde{D}_{ii} \tilde{D}_{jj} }} (h_j^{(l)} \odot \alpha_j^l)&#10;\nonumber&#10;\end{equation}&#10;&#10;&#10;\end{document}"/>
  <p:tag name="IGUANATEXSIZE" val="12"/>
  <p:tag name="IGUANATEXCURSOR" val="209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.2272"/>
  <p:tag name="ORIGINALWIDTH" val="992.126"/>
  <p:tag name="LATEXADDIN" val="\documentclass{article}&#10;\usepackage{amsmath}&#10;\pagestyle{empty}&#10;\begin{document}&#10;$\alpha_j^{(l)} = \text{exp} (-\gamma \sigma_j^{(l)})$&#10;&#10;&#10;&#10;&#10;\end{document}"/>
  <p:tag name="IGUANATEXSIZE" val="12"/>
  <p:tag name="IGUANATEXCURSOR" val="13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8.4627"/>
  <p:tag name="ORIGINALWIDTH" val="1387.327"/>
  <p:tag name="LATEXADDIN" val="\documentclass{article}&#10;\usepackage{amsmath}&#10;\pagestyle{empty}&#10;\begin{document}&#10;\begin{equation}&#10;F_i^\prime = \sum_{v_j \in \mathcal{N} (v_i) \cup \{ v_i \}} \alpha_{ij} F_j \Theta&#10;\nonumber&#10;\end{equation}&#10;&#10;&#10;&#10;\end{document}"/>
  <p:tag name="IGUANATEXSIZE" val="12"/>
  <p:tag name="IGUANATEXCURSOR" val="206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025.872"/>
  <p:tag name="LATEXADDIN" val="\documentclass{article}&#10;\usepackage{amsmath}&#10;\pagestyle{empty}&#10;\begin{document}&#10;$\Delta A = (\bar{A} - A) \odot S$&#10;&#10;&#10;&#10;&#10;\end{document}"/>
  <p:tag name="IGUANATEXSIZE" val="12"/>
  <p:tag name="IGUANATEXCURSOR" val="11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025.872"/>
  <p:tag name="LATEXADDIN" val="\documentclass{article}&#10;\usepackage{amsmath}&#10;\pagestyle{empty}&#10;\begin{document}&#10;$\Delta A = (\bar{A} - A) \odot S$&#10;&#10;&#10;&#10;&#10;\end{document}"/>
  <p:tag name="IGUANATEXSIZE" val="12"/>
  <p:tag name="IGUANATEXCURSOR" val="11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025.872"/>
  <p:tag name="LATEXADDIN" val="\documentclass{article}&#10;\usepackage{amsmath}&#10;\pagestyle{empty}&#10;\begin{document}&#10;$\Delta A = (\bar{A} - A) \odot S$&#10;&#10;&#10;&#10;&#10;\end{document}"/>
  <p:tag name="IGUANATEXSIZE" val="12"/>
  <p:tag name="IGUANATEXCURSOR" val="115"/>
  <p:tag name="TRANSPARENCY" val="True"/>
  <p:tag name="LATEXENGINEID" val="0"/>
  <p:tag name="TEMPFOLDER" val="D:\AppGallery\Extension\IguanaTex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6075</TotalTime>
  <Words>6728</Words>
  <Application>Microsoft Macintosh PowerPoint</Application>
  <PresentationFormat>Widescreen</PresentationFormat>
  <Paragraphs>1806</Paragraphs>
  <Slides>113</Slides>
  <Notes>71</Notes>
  <HiddenSlides>13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5" baseType="lpstr">
      <vt:lpstr>等线</vt:lpstr>
      <vt:lpstr>Microsoft JhengHei UI</vt:lpstr>
      <vt:lpstr>Microsoft YaHei</vt:lpstr>
      <vt:lpstr>Arial</vt:lpstr>
      <vt:lpstr>Calibri</vt:lpstr>
      <vt:lpstr>Calibri Light</vt:lpstr>
      <vt:lpstr>Cambria Math</vt:lpstr>
      <vt:lpstr>Century</vt:lpstr>
      <vt:lpstr>Monaco</vt:lpstr>
      <vt:lpstr>Times New Roman</vt:lpstr>
      <vt:lpstr>Wingdings</vt:lpstr>
      <vt:lpstr>1_Custom Design</vt:lpstr>
      <vt:lpstr>图神经网络 Introduction to Graph Neural Networks</vt:lpstr>
      <vt:lpstr>第六章 图神经网络的鲁棒性</vt:lpstr>
      <vt:lpstr>目录</vt:lpstr>
      <vt:lpstr>PowerPoint Presentation</vt:lpstr>
      <vt:lpstr>PowerPoint Presentation</vt:lpstr>
      <vt:lpstr>PowerPoint Presentation</vt:lpstr>
      <vt:lpstr>图对抗攻击和防御</vt:lpstr>
      <vt:lpstr>目录</vt:lpstr>
      <vt:lpstr>图对抗攻击</vt:lpstr>
      <vt:lpstr>图对抗攻击</vt:lpstr>
      <vt:lpstr>扰动的类型</vt:lpstr>
      <vt:lpstr>攻击的类型</vt:lpstr>
      <vt:lpstr>攻击者关于GNN模型的知识</vt:lpstr>
      <vt:lpstr>攻击者关于GNN模型的知识</vt:lpstr>
      <vt:lpstr>攻击者关于GNN模型的知识</vt:lpstr>
      <vt:lpstr>目录</vt:lpstr>
      <vt:lpstr>PGD拓扑攻击</vt:lpstr>
      <vt:lpstr>PGD拓扑攻击</vt:lpstr>
      <vt:lpstr>PGD拓扑攻击</vt:lpstr>
      <vt:lpstr>PGD拓扑攻击</vt:lpstr>
      <vt:lpstr>PGD拓扑攻击</vt:lpstr>
      <vt:lpstr>PGD拓扑攻击</vt:lpstr>
      <vt:lpstr>PGD拓扑攻击</vt:lpstr>
      <vt:lpstr>PGD拓扑攻击</vt:lpstr>
      <vt:lpstr>PGD拓扑攻击</vt:lpstr>
      <vt:lpstr>PGD拓扑攻击</vt:lpstr>
      <vt:lpstr>PGD拓扑攻击</vt:lpstr>
      <vt:lpstr>PGD拓扑攻击</vt:lpstr>
      <vt:lpstr>PGD拓扑攻击</vt:lpstr>
      <vt:lpstr>PGD拓扑攻击</vt:lpstr>
      <vt:lpstr>基于积分梯度的攻击</vt:lpstr>
      <vt:lpstr>基于积分梯度的攻击</vt:lpstr>
      <vt:lpstr>基于积分梯度的攻击</vt:lpstr>
      <vt:lpstr>基于积分梯度的攻击</vt:lpstr>
      <vt:lpstr>基于积分梯度的攻击</vt:lpstr>
      <vt:lpstr>基于积分梯度的攻击</vt:lpstr>
      <vt:lpstr>基于积分梯度的攻击</vt:lpstr>
      <vt:lpstr>基于积分梯度的攻击</vt:lpstr>
      <vt:lpstr>基于积分梯度的攻击</vt:lpstr>
      <vt:lpstr>基于积分梯度的攻击</vt:lpstr>
      <vt:lpstr>基于积分梯度的攻击</vt:lpstr>
      <vt:lpstr>基于积分梯度的攻击</vt:lpstr>
      <vt:lpstr>基于积分梯度的攻击</vt:lpstr>
      <vt:lpstr>基于积分梯度的攻击</vt:lpstr>
      <vt:lpstr>基于积分梯度的攻击</vt:lpstr>
      <vt:lpstr>基于积分梯度的攻击</vt:lpstr>
      <vt:lpstr>目录</vt:lpstr>
      <vt:lpstr>Nettack</vt:lpstr>
      <vt:lpstr>Nettack</vt:lpstr>
      <vt:lpstr>Nettack</vt:lpstr>
      <vt:lpstr>Nettack</vt:lpstr>
      <vt:lpstr>Nettack</vt:lpstr>
      <vt:lpstr>Nettack</vt:lpstr>
      <vt:lpstr>Nettack</vt:lpstr>
      <vt:lpstr>Nettack</vt:lpstr>
      <vt:lpstr>Nettack</vt:lpstr>
      <vt:lpstr>Nettack</vt:lpstr>
      <vt:lpstr>Nettack</vt:lpstr>
      <vt:lpstr>Nettack</vt:lpstr>
      <vt:lpstr>Nettack</vt:lpstr>
      <vt:lpstr>Nettack</vt:lpstr>
      <vt:lpstr>Nettack</vt:lpstr>
      <vt:lpstr>Nettack</vt:lpstr>
      <vt:lpstr>Nettack</vt:lpstr>
      <vt:lpstr>目录</vt:lpstr>
      <vt:lpstr>RL-S2V</vt:lpstr>
      <vt:lpstr>RL-S2V</vt:lpstr>
      <vt:lpstr>RL-S2V</vt:lpstr>
      <vt:lpstr>RL-S2V</vt:lpstr>
      <vt:lpstr>RL-S2V</vt:lpstr>
      <vt:lpstr>RL-S2V</vt:lpstr>
      <vt:lpstr>RL-S2V</vt:lpstr>
      <vt:lpstr>RL-S2V</vt:lpstr>
      <vt:lpstr>RL-S2V</vt:lpstr>
      <vt:lpstr>RL-S2V</vt:lpstr>
      <vt:lpstr>目录</vt:lpstr>
      <vt:lpstr>对抗训练</vt:lpstr>
      <vt:lpstr>对抗训练</vt:lpstr>
      <vt:lpstr>对抗训练</vt:lpstr>
      <vt:lpstr>针对图结构的图对抗训练</vt:lpstr>
      <vt:lpstr>针对图结构的图对抗训练</vt:lpstr>
      <vt:lpstr>针对图结构的图对抗训练</vt:lpstr>
      <vt:lpstr>针对节点特征的图对抗训练</vt:lpstr>
      <vt:lpstr>针对节点特征的图对抗训练</vt:lpstr>
      <vt:lpstr>针对图结构和节点特征的图对抗训练</vt:lpstr>
      <vt:lpstr>针对图结构和节点特征的图对抗训练</vt:lpstr>
      <vt:lpstr>目录</vt:lpstr>
      <vt:lpstr>图净化的主要思想</vt:lpstr>
      <vt:lpstr>图净化的主要思想</vt:lpstr>
      <vt:lpstr>图净化：去掉“错误”的边</vt:lpstr>
      <vt:lpstr>图净化：去掉“错误”的边</vt:lpstr>
      <vt:lpstr>图净化：去掉“错误”的边</vt:lpstr>
      <vt:lpstr>图净化：低秩近似</vt:lpstr>
      <vt:lpstr>图净化：低秩近似</vt:lpstr>
      <vt:lpstr>图净化：低秩近似</vt:lpstr>
      <vt:lpstr>目录</vt:lpstr>
      <vt:lpstr>图结构学习：Pro-GNN</vt:lpstr>
      <vt:lpstr>图结构学习：Pro-GNN</vt:lpstr>
      <vt:lpstr>图结构学习：Pro-GNN</vt:lpstr>
      <vt:lpstr>谢谢！ Q&amp;A</vt:lpstr>
      <vt:lpstr>Metattack</vt:lpstr>
      <vt:lpstr>Metattack</vt:lpstr>
      <vt:lpstr>Metattack</vt:lpstr>
      <vt:lpstr>Metattack</vt:lpstr>
      <vt:lpstr>ReWatt</vt:lpstr>
      <vt:lpstr>Rewiring操作</vt:lpstr>
      <vt:lpstr>通过Rewiring操作进行图对抗攻击</vt:lpstr>
      <vt:lpstr>通过强化学习来训练攻击者</vt:lpstr>
      <vt:lpstr>目录</vt:lpstr>
      <vt:lpstr>图注意力机制</vt:lpstr>
      <vt:lpstr>RGCN</vt:lpstr>
      <vt:lpstr>PA-GNN</vt:lpstr>
      <vt:lpstr>PA-GNN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图神经网络</dc:title>
  <dc:creator>Chu</dc:creator>
  <cp:lastModifiedBy>Yao Wan</cp:lastModifiedBy>
  <cp:revision>444</cp:revision>
  <dcterms:created xsi:type="dcterms:W3CDTF">2022-09-16T09:37:56Z</dcterms:created>
  <dcterms:modified xsi:type="dcterms:W3CDTF">2023-10-10T16:30:30Z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2021-07-08T00:00:00Z</vt:filetime>
  </property>
  <property fmtid="{D5CDD505-2E9C-101B-9397-08002B2CF9AE}" pid="3" name="Creator">
    <vt:lpwstr>WPS 演示</vt:lpwstr>
  </property>
  <property fmtid="{D5CDD505-2E9C-101B-9397-08002B2CF9AE}" pid="4" name="LastSaved">
    <vt:filetime>2022-09-16T00:00:00Z</vt:filetime>
  </property>
</Properties>
</file>